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3"/>
  </p:notesMasterIdLst>
  <p:sldIdLst>
    <p:sldId id="309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86377"/>
  </p:normalViewPr>
  <p:slideViewPr>
    <p:cSldViewPr snapToGrid="0">
      <p:cViewPr varScale="1">
        <p:scale>
          <a:sx n="114" d="100"/>
          <a:sy n="114" d="100"/>
        </p:scale>
        <p:origin x="131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7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ecide-soluciones/air-quality-madri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https://www.kaggle.com/decide-soluciones/air-quality-madrid/</a:t>
            </a:r>
            <a:endParaRPr lang="en-US" sz="2400" dirty="0"/>
          </a:p>
          <a:p>
            <a:endParaRPr lang="ru-RU" sz="2400" dirty="0"/>
          </a:p>
          <a:p>
            <a:pPr marL="457200" indent="-457200">
              <a:buAutoNum type="arabicParenR"/>
            </a:pPr>
            <a:r>
              <a:rPr lang="ru-RU" sz="2400" dirty="0"/>
              <a:t>Поменялось ли </a:t>
            </a:r>
            <a:r>
              <a:rPr lang="ru-RU" sz="2400"/>
              <a:t>поведение загрязнителей </a:t>
            </a:r>
            <a:r>
              <a:rPr lang="ru-RU" sz="2400" dirty="0"/>
              <a:t>воздуха? </a:t>
            </a:r>
          </a:p>
          <a:p>
            <a:pPr marL="457200" indent="-457200">
              <a:buAutoNum type="arabicParenR"/>
            </a:pPr>
            <a:r>
              <a:rPr lang="ru-RU" sz="2400" dirty="0"/>
              <a:t>Есть ли подозрительные выбросы загрязнителей?</a:t>
            </a:r>
          </a:p>
          <a:p>
            <a:pPr marL="457200" indent="-457200">
              <a:buAutoNum type="arabicParenR"/>
            </a:pPr>
            <a:r>
              <a:rPr lang="ru-RU" sz="2400" dirty="0"/>
              <a:t>Есть ли зависимость между загрязнителями?</a:t>
            </a:r>
          </a:p>
          <a:p>
            <a:pPr marL="457200" indent="-457200">
              <a:buAutoNum type="arabicParenR"/>
            </a:pPr>
            <a:r>
              <a:rPr lang="ru-RU" sz="2400" dirty="0"/>
              <a:t>Какое расстояние между станциями?</a:t>
            </a:r>
          </a:p>
          <a:p>
            <a:pPr marL="457200" indent="-457200">
              <a:buAutoNum type="arabicParenR"/>
            </a:pPr>
            <a:r>
              <a:rPr lang="ru-RU" sz="2400" dirty="0"/>
              <a:t>Похоже ли поведение показателей разных станций?  </a:t>
            </a:r>
          </a:p>
          <a:p>
            <a:pPr marL="457200" indent="-457200">
              <a:buAutoNum type="arabicParenR"/>
            </a:pPr>
            <a:r>
              <a:rPr lang="ru-RU" sz="2400" dirty="0"/>
              <a:t> Создать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визуализации набора данных</a:t>
            </a:r>
          </a:p>
          <a:p>
            <a:endParaRPr lang="en-US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325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19886</TotalTime>
  <Words>51</Words>
  <Application>Microsoft Macintosh PowerPoint</Application>
  <PresentationFormat>Экран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2</vt:lpstr>
      <vt:lpstr>HDOfficeLightV0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116</cp:revision>
  <dcterms:created xsi:type="dcterms:W3CDTF">2017-11-07T18:16:56Z</dcterms:created>
  <dcterms:modified xsi:type="dcterms:W3CDTF">2018-12-20T16:47:29Z</dcterms:modified>
</cp:coreProperties>
</file>