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92" r:id="rId2"/>
    <p:sldId id="297" r:id="rId3"/>
    <p:sldId id="306" r:id="rId4"/>
    <p:sldId id="302" r:id="rId5"/>
    <p:sldId id="307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7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5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2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use-prices-advanced-regression-techniques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tudio.com/products/shiny/download-server/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Деревья решений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Используются для задач классификации и регрессии. </a:t>
            </a:r>
          </a:p>
          <a:p>
            <a:endParaRPr lang="ru-RU" sz="2400" dirty="0"/>
          </a:p>
          <a:p>
            <a:r>
              <a:rPr lang="ru-RU" sz="2400" dirty="0"/>
              <a:t>Типы алгоритмов: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Одиночное дерево </a:t>
            </a:r>
            <a:endParaRPr lang="en-US" sz="2400" dirty="0"/>
          </a:p>
          <a:p>
            <a:r>
              <a:rPr lang="ru-RU" sz="2400" dirty="0"/>
              <a:t>(возможно с настройкой </a:t>
            </a:r>
            <a:endParaRPr lang="en-US" sz="2400" dirty="0"/>
          </a:p>
          <a:p>
            <a:r>
              <a:rPr lang="ru-RU" sz="2400" dirty="0"/>
              <a:t>параметров);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Ансамбль деревьев;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Random forest.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Критерии деления: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С предметной точки зрения;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Увеличивая коэффициент </a:t>
            </a:r>
            <a:r>
              <a:rPr lang="en-US" sz="2400" dirty="0"/>
              <a:t>GINI;</a:t>
            </a:r>
            <a:endParaRPr lang="ru-RU" sz="2400" dirty="0"/>
          </a:p>
          <a:p>
            <a:pPr marL="285750" indent="-285750">
              <a:buFontTx/>
              <a:buChar char="-"/>
            </a:pPr>
            <a:r>
              <a:rPr lang="ru-RU" sz="2400" dirty="0"/>
              <a:t>Уменьшая дисперсию групп.</a:t>
            </a:r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CFEC1E-7E2C-904C-9EF1-AE47B4F2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07" y="1571253"/>
            <a:ext cx="4991295" cy="37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1. </a:t>
            </a:r>
            <a:r>
              <a:rPr lang="uk-UA" sz="2400" dirty="0" err="1"/>
              <a:t>Спрогнозировать</a:t>
            </a:r>
            <a:r>
              <a:rPr lang="uk-UA" sz="2400" dirty="0"/>
              <a:t> </a:t>
            </a:r>
            <a:r>
              <a:rPr lang="uk-UA" sz="2400" dirty="0" err="1"/>
              <a:t>цены</a:t>
            </a:r>
            <a:r>
              <a:rPr lang="uk-UA" sz="2400" dirty="0"/>
              <a:t> квартир </a:t>
            </a:r>
            <a:r>
              <a:rPr lang="en" sz="2400" dirty="0">
                <a:hlinkClick r:id="rId3"/>
              </a:rPr>
              <a:t>https://www.kaggle.com/c/house-prices-advanced-regression-techniques/data</a:t>
            </a:r>
            <a:r>
              <a:rPr lang="ru-RU" sz="2400" dirty="0"/>
              <a:t> 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нейронную сеть;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Используя деревья решений;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Сравнить качество моделей. </a:t>
            </a:r>
          </a:p>
          <a:p>
            <a:endParaRPr lang="uk-UA" sz="2400" dirty="0"/>
          </a:p>
          <a:p>
            <a:r>
              <a:rPr lang="uk-UA" sz="2400" dirty="0"/>
              <a:t> 2.  </a:t>
            </a:r>
            <a:r>
              <a:rPr lang="ru-RU" sz="2400" dirty="0"/>
              <a:t>Для данных по </a:t>
            </a:r>
            <a:r>
              <a:rPr lang="ru-RU" sz="2400" dirty="0" err="1"/>
              <a:t>титанику</a:t>
            </a:r>
            <a:r>
              <a:rPr lang="ru-RU" sz="2400" dirty="0"/>
              <a:t> </a:t>
            </a:r>
            <a:r>
              <a:rPr lang="en" sz="2400" dirty="0"/>
              <a:t>Day</a:t>
            </a:r>
            <a:r>
              <a:rPr lang="ru-RU" sz="2400" dirty="0"/>
              <a:t>6</a:t>
            </a:r>
            <a:r>
              <a:rPr lang="en" sz="2400" dirty="0"/>
              <a:t>-</a:t>
            </a:r>
            <a:r>
              <a:rPr lang="en" sz="2400" dirty="0" err="1"/>
              <a:t>titanic.csv</a:t>
            </a:r>
            <a:r>
              <a:rPr lang="ru-RU" sz="2400" dirty="0"/>
              <a:t> построить модель, в которой можно определить, выживет ли пассажир, заполнив остальные параметры. Использовать несколько видов деревьев решений. Сравнить результаты.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Plotly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plotly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ru-RU" sz="2400" dirty="0"/>
              <a:t>Библиотека для интерактивных графиков!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ggplotly</a:t>
            </a:r>
            <a:r>
              <a:rPr lang="en-US" sz="2400" dirty="0">
                <a:sym typeface="Wingdings" panose="05000000000000000000" pitchFamily="2" charset="2"/>
              </a:rPr>
              <a:t>() – </a:t>
            </a:r>
            <a:r>
              <a:rPr lang="ru-RU" sz="2400" dirty="0">
                <a:sym typeface="Wingdings" panose="05000000000000000000" pitchFamily="2" charset="2"/>
              </a:rPr>
              <a:t>функция приведения к интерактивному формату</a:t>
            </a:r>
          </a:p>
          <a:p>
            <a:r>
              <a:rPr lang="ru-RU" sz="1400" dirty="0">
                <a:sym typeface="Wingdings" panose="05000000000000000000" pitchFamily="2" charset="2"/>
              </a:rPr>
              <a:t>Основы представлены тут </a:t>
            </a:r>
            <a:r>
              <a:rPr lang="en-US" sz="1400" dirty="0">
                <a:sym typeface="Wingdings" panose="05000000000000000000" pitchFamily="2" charset="2"/>
              </a:rPr>
              <a:t>https://plotly-book.cpsievert.me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2093796"/>
            <a:ext cx="3577067" cy="36743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" y="2516510"/>
            <a:ext cx="5000825" cy="25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Shiny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500/0*fzEovljutLXcaBI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4213323"/>
            <a:ext cx="4986383" cy="23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9" y="1182332"/>
            <a:ext cx="3787033" cy="50387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2533" y="6330559"/>
            <a:ext cx="26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https://shiny.rstudio.com/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31641" y="10823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("shiny", dep=T)</a:t>
            </a:r>
          </a:p>
          <a:p>
            <a:r>
              <a:rPr lang="en-US" dirty="0"/>
              <a:t>library(shiny)</a:t>
            </a:r>
          </a:p>
          <a:p>
            <a:r>
              <a:rPr lang="en-US" dirty="0" err="1"/>
              <a:t>runApp</a:t>
            </a:r>
            <a:r>
              <a:rPr lang="en-US" dirty="0"/>
              <a:t>()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1641" y="19912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https://cran.r-project.org/web/packages/shiny/shiny.pdf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1641" y="2643077"/>
            <a:ext cx="478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https://www.shinyapps.io/</a:t>
            </a:r>
            <a:r>
              <a:rPr lang="en-US" dirty="0"/>
              <a:t> </a:t>
            </a:r>
            <a:r>
              <a:rPr lang="ru-RU" dirty="0"/>
              <a:t>- размещение своих </a:t>
            </a:r>
          </a:p>
          <a:p>
            <a:r>
              <a:rPr lang="ru-RU" dirty="0"/>
              <a:t>Приложений(платное)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1641" y="32894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6"/>
              </a:rPr>
              <a:t>https://www.rstudio.com/products/shiny/download-server/</a:t>
            </a:r>
            <a:r>
              <a:rPr lang="ru-RU" dirty="0"/>
              <a:t> - </a:t>
            </a:r>
            <a:r>
              <a:rPr lang="en-US" dirty="0"/>
              <a:t>open source </a:t>
            </a:r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75029" y="971571"/>
            <a:ext cx="38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http://rstudio.github.io/shiny/tutorial/</a:t>
            </a:r>
          </a:p>
        </p:txBody>
      </p:sp>
    </p:spTree>
    <p:extLst>
      <p:ext uri="{BB962C8B-B14F-4D97-AF65-F5344CB8AC3E}">
        <p14:creationId xmlns:p14="http://schemas.microsoft.com/office/powerpoint/2010/main" val="334007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для формирования облака слов из загруженного файла. Учесть возможность указания минимальной частоты.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</a:t>
            </a:r>
            <a:r>
              <a:rPr lang="ru-RU" sz="2400" dirty="0" err="1"/>
              <a:t>вэб</a:t>
            </a:r>
            <a:r>
              <a:rPr lang="ru-RU" sz="2400" dirty="0"/>
              <a:t>-приложение </a:t>
            </a:r>
            <a:r>
              <a:rPr lang="ru-RU" sz="2400"/>
              <a:t>для задания 2 </a:t>
            </a:r>
            <a:r>
              <a:rPr lang="ru-RU" sz="2400" dirty="0"/>
              <a:t>из </a:t>
            </a:r>
            <a:r>
              <a:rPr lang="en-US" sz="2400" dirty="0"/>
              <a:t>DS-Day-</a:t>
            </a:r>
            <a:r>
              <a:rPr lang="ru-RU" sz="2400" dirty="0"/>
              <a:t>7</a:t>
            </a:r>
            <a:r>
              <a:rPr lang="en-US" sz="2400" dirty="0"/>
              <a:t>. </a:t>
            </a:r>
            <a:r>
              <a:rPr lang="ru-RU" sz="2400" dirty="0"/>
              <a:t>Оно должно содержать несколько вкладок: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Таблица с данными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Отображение данных на карте (выбираем год и параметр)</a:t>
            </a:r>
          </a:p>
          <a:p>
            <a:pPr marL="914400" lvl="1" indent="-457200">
              <a:buAutoNum type="arabicPeriod"/>
            </a:pPr>
            <a:r>
              <a:rPr lang="ru-RU" sz="2400" dirty="0"/>
              <a:t>Мы указываем для построенной модели входные параметры, отображаются результаты. Картинку с самой получившейся сетью тоже разместить.</a:t>
            </a:r>
            <a:endParaRPr lang="en-US" sz="2400" dirty="0"/>
          </a:p>
          <a:p>
            <a:pPr marL="914400" lvl="1" indent="-457200">
              <a:buAutoNum type="arabicPeriod"/>
            </a:pPr>
            <a:endParaRPr lang="uk-UA" sz="2400" dirty="0"/>
          </a:p>
          <a:p>
            <a:pPr marL="457200" indent="-457200">
              <a:buAutoNum type="arabicParenR"/>
            </a:pPr>
            <a:endParaRPr lang="uk-UA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21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18185</TotalTime>
  <Words>299</Words>
  <Application>Microsoft Macintosh PowerPoint</Application>
  <PresentationFormat>Экран (4:3)</PresentationFormat>
  <Paragraphs>65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100</cp:revision>
  <dcterms:created xsi:type="dcterms:W3CDTF">2017-11-07T18:16:56Z</dcterms:created>
  <dcterms:modified xsi:type="dcterms:W3CDTF">2018-11-30T18:08:17Z</dcterms:modified>
</cp:coreProperties>
</file>