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92" r:id="rId2"/>
    <p:sldId id="293" r:id="rId3"/>
    <p:sldId id="295" r:id="rId4"/>
    <p:sldId id="296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1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7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Построение картограмм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6664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maptools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Чтение </a:t>
            </a:r>
            <a:r>
              <a:rPr lang="en-US" dirty="0" smtClean="0"/>
              <a:t>shape-</a:t>
            </a:r>
            <a:r>
              <a:rPr lang="ru-RU" dirty="0" smtClean="0"/>
              <a:t>файлов</a:t>
            </a:r>
          </a:p>
          <a:p>
            <a:r>
              <a:rPr lang="en-US" dirty="0" err="1"/>
              <a:t>readShapePoly</a:t>
            </a:r>
            <a:r>
              <a:rPr lang="en-US" dirty="0"/>
              <a:t>("Fra_adm1.shp</a:t>
            </a:r>
            <a:r>
              <a:rPr lang="en-US" dirty="0" smtClean="0"/>
              <a:t>")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Функция построение карт</a:t>
            </a:r>
          </a:p>
          <a:p>
            <a:r>
              <a:rPr lang="en-US" dirty="0" err="1" smtClean="0"/>
              <a:t>spplot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/>
              <a:t>Функция построение </a:t>
            </a:r>
            <a:r>
              <a:rPr lang="ru-RU" dirty="0" smtClean="0"/>
              <a:t>карт</a:t>
            </a:r>
            <a:r>
              <a:rPr lang="en-US" dirty="0" smtClean="0"/>
              <a:t> ggplot2</a:t>
            </a:r>
            <a:endParaRPr lang="ru-RU" dirty="0"/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geom_map</a:t>
            </a:r>
            <a:r>
              <a:rPr lang="en-US" dirty="0" smtClean="0"/>
              <a:t>() </a:t>
            </a:r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39" y="971571"/>
            <a:ext cx="4080094" cy="31518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16884" b="20484"/>
          <a:stretch/>
        </p:blipFill>
        <p:spPr>
          <a:xfrm>
            <a:off x="1002924" y="4098758"/>
            <a:ext cx="2978303" cy="24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</a:t>
            </a:r>
            <a:r>
              <a:rPr lang="en-US" sz="2400" dirty="0" smtClean="0"/>
              <a:t>shape-</a:t>
            </a:r>
            <a:r>
              <a:rPr lang="ru-RU" sz="2400" dirty="0" smtClean="0"/>
              <a:t>файл с областями Украины.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картограммы для </a:t>
            </a:r>
            <a:r>
              <a:rPr lang="ru-RU" sz="2400" dirty="0" smtClean="0"/>
              <a:t>Дохода населения на 1 особу </a:t>
            </a:r>
            <a:r>
              <a:rPr lang="ru-RU" sz="2400" dirty="0" smtClean="0"/>
              <a:t>и Валовому </a:t>
            </a:r>
            <a:r>
              <a:rPr lang="ru-RU" sz="2400" dirty="0" smtClean="0"/>
              <a:t>региональному продукту (ВРП) </a:t>
            </a:r>
            <a:r>
              <a:rPr lang="ru-RU" sz="2400" dirty="0" smtClean="0"/>
              <a:t>по регионам за </a:t>
            </a:r>
            <a:r>
              <a:rPr lang="ru-RU" sz="2400" dirty="0" smtClean="0"/>
              <a:t>2016 </a:t>
            </a:r>
            <a:r>
              <a:rPr lang="ru-RU" sz="2400" dirty="0" smtClean="0"/>
              <a:t>год.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 данным за 2006-2015 года для каждого региона </a:t>
            </a:r>
            <a:r>
              <a:rPr lang="ru-RU" sz="2400" dirty="0" smtClean="0"/>
              <a:t>рассчитать </a:t>
            </a:r>
            <a:r>
              <a:rPr lang="ru-RU" sz="2400" dirty="0" smtClean="0"/>
              <a:t>коэффициент </a:t>
            </a:r>
            <a:r>
              <a:rPr lang="ru-RU" sz="2400" dirty="0" smtClean="0"/>
              <a:t>корреляции </a:t>
            </a:r>
            <a:r>
              <a:rPr lang="ru-RU" sz="2400" dirty="0" smtClean="0"/>
              <a:t>между </a:t>
            </a:r>
            <a:r>
              <a:rPr lang="ru-RU" sz="2400" dirty="0"/>
              <a:t>Дохода населения на 1 особу и </a:t>
            </a:r>
            <a:r>
              <a:rPr lang="ru-RU" sz="2400" dirty="0" smtClean="0"/>
              <a:t>ВРП. </a:t>
            </a:r>
            <a:r>
              <a:rPr lang="ru-RU" sz="2400" dirty="0" smtClean="0"/>
              <a:t>Отобразить на </a:t>
            </a:r>
            <a:r>
              <a:rPr lang="ru-RU" sz="2400" dirty="0" smtClean="0"/>
              <a:t>картограмме.</a:t>
            </a:r>
          </a:p>
          <a:p>
            <a:r>
              <a:rPr lang="ru-RU" sz="2400" dirty="0" smtClean="0"/>
              <a:t>Используя функции </a:t>
            </a:r>
            <a:r>
              <a:rPr lang="en-US" sz="2400" dirty="0" smtClean="0"/>
              <a:t>apply, </a:t>
            </a:r>
            <a:r>
              <a:rPr lang="en-US" sz="2400" dirty="0" err="1" smtClean="0"/>
              <a:t>sapply</a:t>
            </a:r>
            <a:r>
              <a:rPr lang="en-US" sz="2400" dirty="0" smtClean="0"/>
              <a:t> </a:t>
            </a:r>
            <a:r>
              <a:rPr lang="ru-RU" sz="2400" dirty="0" smtClean="0"/>
              <a:t>или </a:t>
            </a:r>
            <a:r>
              <a:rPr lang="en-US" sz="2400" dirty="0" err="1" smtClean="0"/>
              <a:t>lapply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Посчитать в каждом году количество регионов, у которых зарплата выше средней по Украине за этот год.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графики ВРП для всех регионов Украины.</a:t>
            </a:r>
            <a:endParaRPr lang="ru-RU" sz="2400" dirty="0" smtClean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endParaRPr lang="ru-RU" sz="2400" dirty="0"/>
          </a:p>
          <a:p>
            <a:r>
              <a:rPr lang="ru-RU" sz="2400" dirty="0" err="1" smtClean="0"/>
              <a:t>П.с</a:t>
            </a:r>
            <a:r>
              <a:rPr lang="ru-RU" sz="2400" dirty="0" smtClean="0"/>
              <a:t>. Данные найти в интернете.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35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Нейронные сети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5" y="1030293"/>
            <a:ext cx="4103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neuralnet</a:t>
            </a:r>
            <a:r>
              <a:rPr lang="en-US" dirty="0" smtClean="0"/>
              <a:t>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Создание нейронной сети</a:t>
            </a:r>
          </a:p>
          <a:p>
            <a:r>
              <a:rPr lang="en-US" dirty="0" err="1" smtClean="0"/>
              <a:t>neuralnet</a:t>
            </a:r>
            <a:r>
              <a:rPr lang="en-US" dirty="0" smtClean="0"/>
              <a:t>(f, data, hidden = c(1,3,4) …)</a:t>
            </a:r>
          </a:p>
          <a:p>
            <a:endParaRPr lang="en-US" dirty="0"/>
          </a:p>
          <a:p>
            <a:r>
              <a:rPr lang="ru-RU" dirty="0" smtClean="0"/>
              <a:t>Вычисление на основе нейронной сети</a:t>
            </a:r>
          </a:p>
          <a:p>
            <a:r>
              <a:rPr lang="en-US" dirty="0" smtClean="0"/>
              <a:t>compute</a:t>
            </a:r>
            <a:r>
              <a:rPr lang="ru-RU" dirty="0" smtClean="0"/>
              <a:t>(</a:t>
            </a:r>
            <a:r>
              <a:rPr lang="en-US" dirty="0" smtClean="0"/>
              <a:t>NN, data)</a:t>
            </a:r>
          </a:p>
          <a:p>
            <a:endParaRPr lang="en-US" dirty="0"/>
          </a:p>
          <a:p>
            <a:r>
              <a:rPr lang="ru-RU" dirty="0" smtClean="0"/>
              <a:t>Важные проблемы: </a:t>
            </a:r>
          </a:p>
          <a:p>
            <a:r>
              <a:rPr lang="ru-RU" dirty="0" smtClean="0"/>
              <a:t>1) </a:t>
            </a:r>
            <a:r>
              <a:rPr lang="ru-RU" dirty="0" err="1" smtClean="0"/>
              <a:t>нерепрезентативность</a:t>
            </a:r>
            <a:r>
              <a:rPr lang="ru-RU" dirty="0" smtClean="0"/>
              <a:t> данных;</a:t>
            </a:r>
            <a:endParaRPr lang="ru-RU" dirty="0"/>
          </a:p>
          <a:p>
            <a:r>
              <a:rPr lang="ru-RU" dirty="0" smtClean="0"/>
              <a:t>2) переобучение.</a:t>
            </a: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92" y="2627308"/>
            <a:ext cx="4200579" cy="4200579"/>
          </a:xfrm>
          <a:prstGeom prst="rect">
            <a:avLst/>
          </a:prstGeom>
        </p:spPr>
      </p:pic>
      <p:pic>
        <p:nvPicPr>
          <p:cNvPr id="1026" name="Picture 2" descr="https://habrastorage.org/files/183/319/d16/183319d16b00427392697f0ff93a4799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9" t="-4957" r="-2657" b="28524"/>
          <a:stretch/>
        </p:blipFill>
        <p:spPr bwMode="auto">
          <a:xfrm>
            <a:off x="-63886" y="4573280"/>
            <a:ext cx="4678878" cy="18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739779" y="1030293"/>
            <a:ext cx="410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Основные понятия: </a:t>
            </a:r>
          </a:p>
          <a:p>
            <a:r>
              <a:rPr lang="ru-RU" dirty="0" smtClean="0"/>
              <a:t>нейрон (входной, выходной, </a:t>
            </a:r>
            <a:r>
              <a:rPr lang="ru-RU" dirty="0" err="1" smtClean="0"/>
              <a:t>биас</a:t>
            </a:r>
            <a:r>
              <a:rPr lang="ru-RU" dirty="0" smtClean="0"/>
              <a:t>), слой, функция переключения (</a:t>
            </a:r>
            <a:r>
              <a:rPr lang="ru-RU" dirty="0" err="1" smtClean="0"/>
              <a:t>сигмоида</a:t>
            </a:r>
            <a:r>
              <a:rPr lang="ru-RU" dirty="0" smtClean="0"/>
              <a:t>, арктангенс, линейная), обучающая выборка, тестовая выборка, ошибка.</a:t>
            </a: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34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4140" y="9220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Создать нейронную сеть, которая для развитых стран мира по </a:t>
            </a:r>
            <a:r>
              <a:rPr lang="en-US" sz="2400" dirty="0" smtClean="0"/>
              <a:t>Energy use (kg of oil equivalent per capita)</a:t>
            </a:r>
            <a:r>
              <a:rPr lang="ru-RU" sz="2400" dirty="0"/>
              <a:t>;</a:t>
            </a:r>
            <a:r>
              <a:rPr lang="ru-RU" sz="2400" dirty="0" smtClean="0"/>
              <a:t> </a:t>
            </a:r>
            <a:r>
              <a:rPr lang="en-US" sz="2400" dirty="0"/>
              <a:t>Imports of goods and services (% of GDP</a:t>
            </a:r>
            <a:r>
              <a:rPr lang="en-US" sz="2400" dirty="0" smtClean="0"/>
              <a:t>)</a:t>
            </a:r>
            <a:r>
              <a:rPr lang="ru-RU" sz="2400" dirty="0"/>
              <a:t>;</a:t>
            </a:r>
            <a:r>
              <a:rPr lang="ru-RU" sz="2400" dirty="0" smtClean="0"/>
              <a:t> </a:t>
            </a:r>
            <a:r>
              <a:rPr lang="en-US" sz="2400" dirty="0"/>
              <a:t>Literacy rate, adult total (% of people ages 15 and </a:t>
            </a:r>
            <a:r>
              <a:rPr lang="en-US" sz="2400" dirty="0" smtClean="0"/>
              <a:t>above)</a:t>
            </a:r>
            <a:r>
              <a:rPr lang="ru-RU" sz="2400" dirty="0" smtClean="0"/>
              <a:t> и </a:t>
            </a:r>
            <a:r>
              <a:rPr lang="en-US" sz="2400" dirty="0"/>
              <a:t>Total reserves (includes gold, current US</a:t>
            </a:r>
            <a:r>
              <a:rPr lang="en-US" sz="2400" dirty="0" smtClean="0"/>
              <a:t>$)</a:t>
            </a:r>
            <a:r>
              <a:rPr lang="ru-RU" sz="2400" dirty="0" smtClean="0"/>
              <a:t> пытается определить </a:t>
            </a:r>
            <a:r>
              <a:rPr lang="en-US" sz="2400" dirty="0"/>
              <a:t>Life expectancy at birth, total (</a:t>
            </a:r>
            <a:r>
              <a:rPr lang="en-US" sz="2400" dirty="0" smtClean="0"/>
              <a:t>years)</a:t>
            </a:r>
            <a:r>
              <a:rPr lang="ru-RU" sz="2400" dirty="0" smtClean="0"/>
              <a:t>, для этого нужно: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загрузить данные;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изучить данные, заполнить пропуски;</a:t>
            </a:r>
          </a:p>
          <a:p>
            <a:pPr marL="457200" indent="-457200">
              <a:buAutoNum type="arabicParenR"/>
            </a:pPr>
            <a:r>
              <a:rPr lang="ru-RU" sz="2400" dirty="0"/>
              <a:t>п</a:t>
            </a:r>
            <a:r>
              <a:rPr lang="ru-RU" sz="2400" dirty="0" smtClean="0"/>
              <a:t>одобрать оптимальное количество слоев и нейронов сети;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обучить </a:t>
            </a:r>
            <a:r>
              <a:rPr lang="ru-RU" sz="2400" smtClean="0"/>
              <a:t>и протестировать сеть.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4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10638</TotalTime>
  <Words>287</Words>
  <Application>Microsoft Office PowerPoint</Application>
  <PresentationFormat>Экран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78</cp:revision>
  <dcterms:created xsi:type="dcterms:W3CDTF">2017-11-07T18:16:56Z</dcterms:created>
  <dcterms:modified xsi:type="dcterms:W3CDTF">2018-05-04T19:36:16Z</dcterms:modified>
</cp:coreProperties>
</file>