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4"/>
  </p:notesMasterIdLst>
  <p:sldIdLst>
    <p:sldId id="280" r:id="rId2"/>
    <p:sldId id="27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3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Кластеризация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Типы методов:</a:t>
            </a:r>
          </a:p>
          <a:p>
            <a:pPr marL="342900" indent="-342900">
              <a:buFontTx/>
              <a:buChar char="-"/>
            </a:pPr>
            <a:r>
              <a:rPr lang="ru-RU" sz="2400" dirty="0" smtClean="0"/>
              <a:t>Иерархические и плоские</a:t>
            </a:r>
          </a:p>
          <a:p>
            <a:pPr marL="342900" indent="-342900">
              <a:buFontTx/>
              <a:buChar char="-"/>
            </a:pPr>
            <a:r>
              <a:rPr lang="ru-RU" sz="2400" dirty="0" smtClean="0"/>
              <a:t>Четкие и нечеткие</a:t>
            </a:r>
          </a:p>
          <a:p>
            <a:endParaRPr lang="ru-RU" sz="2400" b="1" dirty="0"/>
          </a:p>
          <a:p>
            <a:endParaRPr lang="ru-RU" sz="2400" b="1" dirty="0" smtClean="0"/>
          </a:p>
          <a:p>
            <a:r>
              <a:rPr lang="ru-RU" sz="2400" b="1" dirty="0" smtClean="0"/>
              <a:t>Метод к-средних</a:t>
            </a:r>
          </a:p>
          <a:p>
            <a:r>
              <a:rPr lang="en-US" sz="2400" dirty="0" err="1" smtClean="0"/>
              <a:t>kmeans</a:t>
            </a:r>
            <a:r>
              <a:rPr lang="en-US" sz="2400" dirty="0" smtClean="0"/>
              <a:t>(</a:t>
            </a:r>
            <a:r>
              <a:rPr lang="en-US" sz="2400" dirty="0" err="1" smtClean="0"/>
              <a:t>df</a:t>
            </a:r>
            <a:r>
              <a:rPr lang="en-US" sz="2400" dirty="0" smtClean="0"/>
              <a:t>, </a:t>
            </a:r>
            <a:r>
              <a:rPr lang="en-US" sz="2400" dirty="0" err="1" smtClean="0"/>
              <a:t>num</a:t>
            </a:r>
            <a:r>
              <a:rPr lang="en-US" sz="2400" dirty="0" smtClean="0"/>
              <a:t>)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ru-RU" sz="2400" b="1" dirty="0"/>
              <a:t>Метод </a:t>
            </a:r>
            <a:r>
              <a:rPr lang="ru-RU" sz="2400" b="1" dirty="0" smtClean="0"/>
              <a:t>к-</a:t>
            </a:r>
            <a:r>
              <a:rPr lang="en-US" sz="2400" b="1" dirty="0" err="1" smtClean="0"/>
              <a:t>metoids</a:t>
            </a:r>
            <a:endParaRPr lang="en-US" sz="2400" b="1" dirty="0"/>
          </a:p>
          <a:p>
            <a:r>
              <a:rPr lang="en-US" sz="2400" dirty="0"/>
              <a:t>library(</a:t>
            </a:r>
            <a:r>
              <a:rPr lang="en-US" sz="2400" dirty="0" err="1"/>
              <a:t>fpc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pamk</a:t>
            </a:r>
            <a:r>
              <a:rPr lang="en-US" sz="2400" dirty="0" smtClean="0"/>
              <a:t>(</a:t>
            </a:r>
            <a:r>
              <a:rPr lang="en-US" sz="2400" dirty="0" err="1" smtClean="0"/>
              <a:t>df</a:t>
            </a:r>
            <a:r>
              <a:rPr lang="en-US" sz="2400" dirty="0" smtClean="0"/>
              <a:t>) | </a:t>
            </a:r>
            <a:r>
              <a:rPr lang="en-US" sz="2400" dirty="0" err="1" smtClean="0"/>
              <a:t>pamk</a:t>
            </a:r>
            <a:r>
              <a:rPr lang="en-US" sz="2400" dirty="0" smtClean="0"/>
              <a:t>(</a:t>
            </a:r>
            <a:r>
              <a:rPr lang="en-US" sz="2400" dirty="0" err="1" smtClean="0"/>
              <a:t>df,num</a:t>
            </a:r>
            <a:r>
              <a:rPr lang="en-US" sz="2400" dirty="0" smtClean="0"/>
              <a:t>) </a:t>
            </a:r>
            <a:endParaRPr lang="ru-RU" sz="2400" dirty="0" smtClean="0"/>
          </a:p>
          <a:p>
            <a:endParaRPr lang="ru-RU" sz="2400" b="1" dirty="0"/>
          </a:p>
          <a:p>
            <a:endParaRPr lang="ru-RU" sz="2400" b="1" dirty="0" smtClean="0"/>
          </a:p>
          <a:p>
            <a:endParaRPr lang="ru-RU" sz="2400" b="1" dirty="0"/>
          </a:p>
          <a:p>
            <a:endParaRPr lang="ru-RU" sz="2400" b="1" dirty="0" smtClean="0"/>
          </a:p>
          <a:p>
            <a:endParaRPr lang="ru-RU" sz="2400" b="1" dirty="0"/>
          </a:p>
          <a:p>
            <a:endParaRPr lang="ru-RU" sz="2400" b="1" dirty="0" smtClean="0"/>
          </a:p>
          <a:p>
            <a:endParaRPr lang="en-US" sz="2400" dirty="0"/>
          </a:p>
        </p:txBody>
      </p:sp>
      <p:pic>
        <p:nvPicPr>
          <p:cNvPr id="1026" name="Picture 2" descr="Картинки по запросу кластеризация 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49"/>
          <a:stretch/>
        </p:blipFill>
        <p:spPr bwMode="auto">
          <a:xfrm>
            <a:off x="5024494" y="1226949"/>
            <a:ext cx="3799466" cy="340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2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Используя файл </a:t>
            </a:r>
            <a:r>
              <a:rPr lang="en-US" sz="2400" dirty="0"/>
              <a:t>DataDay5.csv </a:t>
            </a:r>
            <a:r>
              <a:rPr lang="ru-RU" sz="2400" dirty="0"/>
              <a:t>определить кластер стран с наилучшим развитием (</a:t>
            </a:r>
            <a:r>
              <a:rPr lang="ru-RU" sz="2400" dirty="0" err="1"/>
              <a:t>кластеризовать</a:t>
            </a:r>
            <a:r>
              <a:rPr lang="ru-RU" sz="2400" dirty="0"/>
              <a:t> по </a:t>
            </a:r>
            <a:r>
              <a:rPr lang="en-US" sz="2400" dirty="0" err="1"/>
              <a:t>Ie</a:t>
            </a:r>
            <a:r>
              <a:rPr lang="en-US" sz="2400" dirty="0"/>
              <a:t>, </a:t>
            </a:r>
            <a:r>
              <a:rPr lang="en-US" sz="2400" dirty="0" err="1"/>
              <a:t>Iec</a:t>
            </a:r>
            <a:r>
              <a:rPr lang="en-US" sz="2400" dirty="0"/>
              <a:t>, Is; </a:t>
            </a:r>
            <a:r>
              <a:rPr lang="ru-RU" sz="2400" dirty="0"/>
              <a:t>для к-средних использовать 4 кластера).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/>
              <a:t>Построить центры </a:t>
            </a:r>
            <a:r>
              <a:rPr lang="ru-RU" sz="2400" dirty="0" smtClean="0"/>
              <a:t>кластеров на диаграммах рассеивания.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/>
              <a:t>Провести кластеризацию по С</a:t>
            </a:r>
            <a:r>
              <a:rPr lang="en-US" sz="2400" dirty="0" err="1"/>
              <a:t>ql</a:t>
            </a:r>
            <a:r>
              <a:rPr lang="en-US" sz="2400" dirty="0"/>
              <a:t>, </a:t>
            </a:r>
            <a:r>
              <a:rPr lang="ru-RU" sz="2400" dirty="0"/>
              <a:t>посчитать сколько стран попало в разные кластера, если сравнить с п1.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Используя файл </a:t>
            </a:r>
            <a:r>
              <a:rPr lang="en-US" sz="2400" dirty="0" err="1" smtClean="0"/>
              <a:t>DataDay</a:t>
            </a:r>
            <a:r>
              <a:rPr lang="ru-RU" sz="2400" dirty="0" smtClean="0"/>
              <a:t>3</a:t>
            </a:r>
            <a:r>
              <a:rPr lang="en-US" sz="2400" dirty="0" smtClean="0"/>
              <a:t>.csv</a:t>
            </a:r>
            <a:r>
              <a:rPr lang="ru-RU" sz="2400" dirty="0" smtClean="0"/>
              <a:t> </a:t>
            </a:r>
            <a:r>
              <a:rPr lang="ru-RU" sz="2400" dirty="0"/>
              <a:t>какой регион доминирует в кластерах по ВВП на душу населения и плотности населения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Вывести частотные гистограммы всех показателей файла </a:t>
            </a:r>
            <a:r>
              <a:rPr lang="en-US" sz="2400" dirty="0" err="1" smtClean="0"/>
              <a:t>DataDay</a:t>
            </a:r>
            <a:r>
              <a:rPr lang="ru-RU" sz="2400" dirty="0" smtClean="0"/>
              <a:t>3</a:t>
            </a:r>
            <a:r>
              <a:rPr lang="en-US" sz="2400" dirty="0" smtClean="0"/>
              <a:t>.csv</a:t>
            </a:r>
            <a:r>
              <a:rPr lang="ru-RU" sz="2400" dirty="0" smtClean="0"/>
              <a:t>, используя цикл.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Создать функцию, которая на вход принимает два набора данных, проверяет есть ли линейная зависимость и выводит </a:t>
            </a:r>
            <a:r>
              <a:rPr lang="en-US" sz="2400" dirty="0" smtClean="0"/>
              <a:t>True </a:t>
            </a:r>
            <a:r>
              <a:rPr lang="ru-RU" sz="2400" dirty="0" smtClean="0"/>
              <a:t>или </a:t>
            </a:r>
            <a:r>
              <a:rPr lang="en-US" sz="2400" dirty="0" smtClean="0"/>
              <a:t>False (</a:t>
            </a:r>
            <a:r>
              <a:rPr lang="ru-RU" sz="2400" dirty="0" smtClean="0"/>
              <a:t>будем понимать под «есть линейная зависимость», если коэффициент по модулю корреляции больше 0,8).</a:t>
            </a:r>
            <a:r>
              <a:rPr lang="en-US" sz="2400" dirty="0" smtClean="0"/>
              <a:t> 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94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6574</TotalTime>
  <Words>150</Words>
  <Application>Microsoft Office PowerPoint</Application>
  <PresentationFormat>Экран (4:3)</PresentationFormat>
  <Paragraphs>27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56</cp:revision>
  <dcterms:created xsi:type="dcterms:W3CDTF">2017-11-07T18:16:56Z</dcterms:created>
  <dcterms:modified xsi:type="dcterms:W3CDTF">2018-10-16T20:34:59Z</dcterms:modified>
</cp:coreProperties>
</file>