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86" r:id="rId2"/>
    <p:sldId id="282" r:id="rId3"/>
    <p:sldId id="288" r:id="rId4"/>
    <p:sldId id="287" r:id="rId5"/>
    <p:sldId id="289" r:id="rId6"/>
    <p:sldId id="291" r:id="rId7"/>
    <p:sldId id="29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0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Области применения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smtClean="0"/>
              <a:t>plot(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</a:t>
            </a:r>
            <a:r>
              <a:rPr lang="en-US" dirty="0" smtClean="0"/>
              <a:t>pars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Установка вектора координат</a:t>
            </a:r>
          </a:p>
          <a:p>
            <a:r>
              <a:rPr lang="en-US" dirty="0"/>
              <a:t>locator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объекта (источник </a:t>
            </a:r>
            <a:r>
              <a:rPr lang="en-US" dirty="0"/>
              <a:t>https://</a:t>
            </a:r>
            <a:r>
              <a:rPr lang="en-US" dirty="0" smtClean="0"/>
              <a:t>gadm.org/download_country.html</a:t>
            </a:r>
            <a:r>
              <a:rPr lang="ru-RU" dirty="0" smtClean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 smtClean="0"/>
              <a:t>geom_map</a:t>
            </a:r>
            <a:r>
              <a:rPr lang="ru-RU" dirty="0" smtClean="0"/>
              <a:t>()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карту Украины </a:t>
            </a:r>
            <a:r>
              <a:rPr lang="en-US" sz="2400" dirty="0" smtClean="0"/>
              <a:t>Ukraine.jpg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наибольшее расстояние между городами в пикселях.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подложку Украины </a:t>
            </a:r>
            <a:r>
              <a:rPr lang="en-US" sz="2400" dirty="0"/>
              <a:t>https://gadm.org/download_country.html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Отметить 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расстояния в км по двум методам.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Нарисовать линию, которая соединяет Львов и Харьков.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23252" y="1276930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Пространственное распределение объектов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1653112"/>
            <a:ext cx="6664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spatstat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Функция создания модели </a:t>
            </a:r>
          </a:p>
          <a:p>
            <a:r>
              <a:rPr lang="en-US" dirty="0" err="1" smtClean="0"/>
              <a:t>ppp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ru-RU" dirty="0" smtClean="0"/>
              <a:t>Функция разбиения на квадраты</a:t>
            </a:r>
          </a:p>
          <a:p>
            <a:r>
              <a:rPr lang="en-US" dirty="0" smtClean="0"/>
              <a:t>quadrats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Гипотеза про значимость вероятности </a:t>
            </a:r>
          </a:p>
          <a:p>
            <a:r>
              <a:rPr lang="ru-RU" dirty="0" smtClean="0"/>
              <a:t>попадания в квадрат</a:t>
            </a:r>
          </a:p>
          <a:p>
            <a:r>
              <a:rPr lang="en-US" dirty="0" err="1" smtClean="0"/>
              <a:t>quadrat.test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Построение карт плотностей</a:t>
            </a:r>
          </a:p>
          <a:p>
            <a:r>
              <a:rPr lang="en-US" dirty="0" err="1"/>
              <a:t>density.ppp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Функция для просмотра критических </a:t>
            </a:r>
          </a:p>
          <a:p>
            <a:r>
              <a:rPr lang="ru-RU" dirty="0" smtClean="0"/>
              <a:t>областей</a:t>
            </a:r>
          </a:p>
          <a:p>
            <a:r>
              <a:rPr lang="en-US" dirty="0" err="1"/>
              <a:t>relrisk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8115" b="6688"/>
          <a:stretch/>
        </p:blipFill>
        <p:spPr>
          <a:xfrm>
            <a:off x="4743862" y="1736520"/>
            <a:ext cx="3908122" cy="4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56140" y="764636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Google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Maps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and Google Vis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931452"/>
            <a:ext cx="6664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googleVis</a:t>
            </a:r>
            <a:r>
              <a:rPr lang="en-US" dirty="0"/>
              <a:t>))</a:t>
            </a:r>
            <a:endParaRPr lang="ru-RU" dirty="0" smtClean="0"/>
          </a:p>
          <a:p>
            <a:r>
              <a:rPr lang="ru-RU" dirty="0" smtClean="0"/>
              <a:t>Функция построения карты</a:t>
            </a:r>
          </a:p>
          <a:p>
            <a:r>
              <a:rPr lang="en-US" dirty="0" err="1"/>
              <a:t>gvisMap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ru-RU" dirty="0" smtClean="0"/>
              <a:t>Функция интерактивной</a:t>
            </a:r>
            <a:r>
              <a:rPr lang="en-US" dirty="0" smtClean="0"/>
              <a:t> web-</a:t>
            </a:r>
            <a:r>
              <a:rPr lang="ru-RU" dirty="0" smtClean="0"/>
              <a:t>графики !!!</a:t>
            </a:r>
          </a:p>
          <a:p>
            <a:r>
              <a:rPr lang="en-US" dirty="0" err="1"/>
              <a:t>gvisMotionChart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8" y="3572705"/>
            <a:ext cx="7903870" cy="25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</a:t>
            </a:r>
            <a:r>
              <a:rPr lang="en-US" sz="2400" dirty="0" smtClean="0"/>
              <a:t>conflicts.csv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пространственное распределение конфликтов в Европе и в Украине.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Для Украины: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определить какой регион представлен на реальной карте;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к</a:t>
            </a:r>
            <a:r>
              <a:rPr lang="ru-RU" sz="2400" dirty="0" smtClean="0"/>
              <a:t>лассифицировать точки по годам;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построить плотностное распределение.</a:t>
            </a:r>
          </a:p>
          <a:p>
            <a:r>
              <a:rPr lang="ru-RU" sz="2400" dirty="0" smtClean="0"/>
              <a:t>4. Для Европы:</a:t>
            </a:r>
          </a:p>
          <a:p>
            <a:r>
              <a:rPr lang="ru-RU" sz="2400" dirty="0" smtClean="0"/>
              <a:t>- построить изоклины для распределения конфликтов, в которых 2 и 3 уровень конфликтов составляет больше 20 % случаев.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7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7731</TotalTime>
  <Words>303</Words>
  <Application>Microsoft Office PowerPoint</Application>
  <PresentationFormat>Экран (4:3)</PresentationFormat>
  <Paragraphs>91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70</cp:revision>
  <dcterms:created xsi:type="dcterms:W3CDTF">2017-11-07T18:16:56Z</dcterms:created>
  <dcterms:modified xsi:type="dcterms:W3CDTF">2018-04-21T12:33:27Z</dcterms:modified>
</cp:coreProperties>
</file>