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91" r:id="rId2"/>
    <p:sldId id="286" r:id="rId3"/>
    <p:sldId id="282" r:id="rId4"/>
    <p:sldId id="288" r:id="rId5"/>
    <p:sldId id="28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0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4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27.10.2018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cukierski/the-simpsons-by-the-data#simpsons_episodes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kunst.com/highcharter/highmap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code.highcharts.com/mapdat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Доделать задание прошлого занятия.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 </a:t>
            </a:r>
            <a:r>
              <a:rPr lang="ru-RU" sz="2400" dirty="0" smtClean="0"/>
              <a:t>Загрузить и изучить данные по сериалу Симпсоны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www.kaggle.com/wcukierski/the-simpsons-by-the-data#simpsons_episodes.csv</a:t>
            </a:r>
            <a:endParaRPr lang="ru-RU" sz="2400" dirty="0" smtClean="0"/>
          </a:p>
          <a:p>
            <a:r>
              <a:rPr lang="ru-RU" sz="2400" dirty="0" smtClean="0"/>
              <a:t>3. Какой сезон был наиболее успешным? Выведете самую успешную серию каждого сезона.</a:t>
            </a:r>
          </a:p>
          <a:p>
            <a:r>
              <a:rPr lang="ru-RU" sz="2400" dirty="0" smtClean="0"/>
              <a:t>4. Верна ли гипотеза о том, что популярность сериала падает? Стоит ли продолжать снимать сериал?</a:t>
            </a:r>
          </a:p>
          <a:p>
            <a:r>
              <a:rPr lang="ru-RU" sz="2400" dirty="0" smtClean="0"/>
              <a:t>5. Сделайте прогноз количества зрителей в США следующих 10 серий.</a:t>
            </a:r>
          </a:p>
          <a:p>
            <a:r>
              <a:rPr lang="ru-RU" sz="2400" dirty="0" smtClean="0"/>
              <a:t>6. Распределены ли оценки на </a:t>
            </a:r>
            <a:r>
              <a:rPr lang="en-US" sz="2400" dirty="0" smtClean="0"/>
              <a:t>IMDB </a:t>
            </a:r>
            <a:r>
              <a:rPr lang="ru-RU" sz="2400" dirty="0" smtClean="0"/>
              <a:t>по нормальному закону? А количество этих оценок? </a:t>
            </a:r>
          </a:p>
          <a:p>
            <a:r>
              <a:rPr lang="ru-RU" sz="2400" dirty="0" smtClean="0"/>
              <a:t>7. Какая зависимость между параметрами: оценка </a:t>
            </a:r>
            <a:r>
              <a:rPr lang="ru-RU" sz="2400" dirty="0"/>
              <a:t>на </a:t>
            </a:r>
            <a:r>
              <a:rPr lang="en-US" sz="2400" dirty="0" smtClean="0"/>
              <a:t>IMDB</a:t>
            </a:r>
            <a:r>
              <a:rPr lang="ru-RU" sz="2400" dirty="0" smtClean="0"/>
              <a:t>, количество оценок и количество зрителей в США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Оптимизация параметров </a:t>
            </a:r>
            <a:r>
              <a:rPr lang="ru-RU" sz="2400" dirty="0" err="1" smtClean="0"/>
              <a:t>нейросети</a:t>
            </a:r>
            <a:r>
              <a:rPr lang="ru-RU" sz="2400" dirty="0" smtClean="0"/>
              <a:t>, заполнения </a:t>
            </a:r>
            <a:r>
              <a:rPr lang="ru-RU" sz="2400" dirty="0" err="1" smtClean="0"/>
              <a:t>майсом</a:t>
            </a:r>
            <a:r>
              <a:rPr lang="ru-RU" sz="2400" dirty="0" smtClean="0"/>
              <a:t> и </a:t>
            </a:r>
            <a:r>
              <a:rPr lang="ru-RU" sz="2400" dirty="0" err="1" smtClean="0"/>
              <a:t>статит</a:t>
            </a:r>
            <a:r>
              <a:rPr lang="ru-RU" sz="2400" dirty="0" smtClean="0"/>
              <a:t>. рядами</a:t>
            </a:r>
            <a:endParaRPr lang="ru-RU" sz="2400" dirty="0" smtClean="0"/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6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Пространственный анализ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6" y="3463258"/>
            <a:ext cx="7759804" cy="31562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11017" y="1061407"/>
            <a:ext cx="8483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Отличительные особенности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Генерация исследуемых объектов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Области применения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Построение карты не является самоцелью!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Растровые карты и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картинки</a:t>
            </a:r>
          </a:p>
          <a:p>
            <a:r>
              <a:rPr lang="en-US" dirty="0"/>
              <a:t>image &lt;- </a:t>
            </a:r>
            <a:r>
              <a:rPr lang="en-US" dirty="0" err="1"/>
              <a:t>readJPEG</a:t>
            </a:r>
            <a:r>
              <a:rPr lang="en-US" dirty="0"/>
              <a:t>("France.jpg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smtClean="0"/>
              <a:t>plot(</a:t>
            </a:r>
            <a:r>
              <a:rPr lang="ru-RU" dirty="0" smtClean="0"/>
              <a:t>)</a:t>
            </a:r>
            <a:endParaRPr lang="en-US" dirty="0"/>
          </a:p>
          <a:p>
            <a:r>
              <a:rPr lang="en-US" dirty="0" err="1"/>
              <a:t>rasterImage</a:t>
            </a:r>
            <a:r>
              <a:rPr lang="en-US" dirty="0"/>
              <a:t>(image, </a:t>
            </a:r>
            <a:r>
              <a:rPr lang="en-US" dirty="0" smtClean="0"/>
              <a:t>pars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Установка вектора координат</a:t>
            </a:r>
          </a:p>
          <a:p>
            <a:r>
              <a:rPr lang="en-US" dirty="0"/>
              <a:t>locator</a:t>
            </a:r>
            <a:r>
              <a:rPr lang="en-US" dirty="0" smtClean="0"/>
              <a:t>()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56" y="1061407"/>
            <a:ext cx="3810196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Подложки </a:t>
            </a:r>
            <a:r>
              <a:rPr lang="ru-RU" sz="3600" b="1" dirty="0" err="1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геообъектов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, расстояния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Чтение объекта (источник </a:t>
            </a:r>
            <a:r>
              <a:rPr lang="en-US" dirty="0"/>
              <a:t>https://</a:t>
            </a:r>
            <a:r>
              <a:rPr lang="en-US" dirty="0" smtClean="0"/>
              <a:t>gadm.org/download_country.html</a:t>
            </a:r>
            <a:r>
              <a:rPr lang="ru-RU" dirty="0" smtClean="0"/>
              <a:t>):</a:t>
            </a:r>
          </a:p>
          <a:p>
            <a:r>
              <a:rPr lang="en-US" dirty="0" err="1"/>
              <a:t>gadm</a:t>
            </a:r>
            <a:r>
              <a:rPr lang="en-US" dirty="0"/>
              <a:t>&lt;-</a:t>
            </a:r>
            <a:r>
              <a:rPr lang="en-US" dirty="0" err="1"/>
              <a:t>readRDS</a:t>
            </a:r>
            <a:r>
              <a:rPr lang="en-US" dirty="0"/>
              <a:t>("FRA_adm0.rds</a:t>
            </a:r>
            <a:r>
              <a:rPr lang="en-US" dirty="0" smtClean="0"/>
              <a:t>")</a:t>
            </a:r>
            <a:endParaRPr lang="ru-RU" dirty="0" smtClean="0"/>
          </a:p>
          <a:p>
            <a:r>
              <a:rPr lang="en-US" dirty="0" err="1"/>
              <a:t>france</a:t>
            </a:r>
            <a:r>
              <a:rPr lang="en-US" dirty="0"/>
              <a:t> &lt;- fortify(</a:t>
            </a:r>
            <a:r>
              <a:rPr lang="en-US" dirty="0" err="1"/>
              <a:t>gadm</a:t>
            </a:r>
            <a:r>
              <a:rPr lang="en-US" dirty="0"/>
              <a:t>)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Вывод картинки</a:t>
            </a:r>
          </a:p>
          <a:p>
            <a:r>
              <a:rPr lang="en-US" dirty="0" err="1"/>
              <a:t>ggplot</a:t>
            </a:r>
            <a:r>
              <a:rPr lang="en-US" dirty="0"/>
              <a:t>() + </a:t>
            </a:r>
            <a:r>
              <a:rPr lang="en-US" dirty="0" err="1" smtClean="0"/>
              <a:t>geom_map</a:t>
            </a:r>
            <a:r>
              <a:rPr lang="ru-RU" dirty="0" smtClean="0"/>
              <a:t>()</a:t>
            </a:r>
          </a:p>
          <a:p>
            <a:r>
              <a:rPr lang="ru-RU" dirty="0" smtClean="0"/>
              <a:t>Или</a:t>
            </a:r>
            <a:r>
              <a:rPr lang="en-US" dirty="0"/>
              <a:t> library(</a:t>
            </a:r>
            <a:r>
              <a:rPr lang="en-US" dirty="0" err="1"/>
              <a:t>highcharter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err="1"/>
              <a:t>h</a:t>
            </a:r>
            <a:r>
              <a:rPr lang="en-US" dirty="0" err="1" smtClean="0"/>
              <a:t>cmap</a:t>
            </a:r>
            <a:r>
              <a:rPr lang="en-US" dirty="0" smtClean="0"/>
              <a:t>()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jkunst.com/highcharter/highmaps.html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https://code.highcharts.com/mapdata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Расстояния между точками </a:t>
            </a:r>
          </a:p>
          <a:p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geosphere',dep</a:t>
            </a:r>
            <a:r>
              <a:rPr lang="en-US" dirty="0"/>
              <a:t>=T)</a:t>
            </a:r>
          </a:p>
          <a:p>
            <a:r>
              <a:rPr lang="en-US" dirty="0"/>
              <a:t>library(geosphere)</a:t>
            </a:r>
          </a:p>
          <a:p>
            <a:r>
              <a:rPr lang="en-US" dirty="0"/>
              <a:t># its in meters</a:t>
            </a:r>
          </a:p>
          <a:p>
            <a:r>
              <a:rPr lang="en-US" dirty="0" err="1"/>
              <a:t>distHaversine</a:t>
            </a:r>
            <a:r>
              <a:rPr lang="en-US" dirty="0"/>
              <a:t>(c(0, 45.0), c(-2, 47.2)) </a:t>
            </a:r>
          </a:p>
          <a:p>
            <a:endParaRPr lang="en-US" dirty="0"/>
          </a:p>
          <a:p>
            <a:r>
              <a:rPr lang="en-US" dirty="0" err="1"/>
              <a:t>distVincentyEllipsoid</a:t>
            </a:r>
            <a:r>
              <a:rPr lang="en-US" dirty="0"/>
              <a:t>(c(0, 45.0), c(-2, 47.2)) </a:t>
            </a:r>
            <a:endParaRPr lang="ru-RU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839" y="1122801"/>
            <a:ext cx="3858487" cy="5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0615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карту Украины </a:t>
            </a:r>
            <a:r>
              <a:rPr lang="en-US" sz="2400" dirty="0" smtClean="0"/>
              <a:t>Ukraine.jpg</a:t>
            </a: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Разместить пузырьки на любых 5 городах, которые соответствуют их населению (найти статистику в интернете)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наибольшее расстояние между городами в пикселях.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1506" y="264915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0030" y="3421049"/>
            <a:ext cx="86498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Подгрузить подложку Украины 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Отметить точками Киев, Львов, Одессу и Харьков.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Найти расстояния в км между городами по двум методам.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Нарисовать линию, которая соединяет Львов и Харьков.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карту, где размещена информация с среднемесячной заработной платой, отображаемой пузырьками в областных центрах.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20212</TotalTime>
  <Words>319</Words>
  <Application>Microsoft Office PowerPoint</Application>
  <PresentationFormat>Экран (4:3)</PresentationFormat>
  <Paragraphs>70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77</cp:revision>
  <dcterms:created xsi:type="dcterms:W3CDTF">2017-11-07T18:16:56Z</dcterms:created>
  <dcterms:modified xsi:type="dcterms:W3CDTF">2018-11-04T15:45:20Z</dcterms:modified>
</cp:coreProperties>
</file>