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6" r:id="rId2"/>
    <p:sldId id="282" r:id="rId3"/>
    <p:sldId id="288" r:id="rId4"/>
    <p:sldId id="28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highmap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highcharts.com/map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Или</a:t>
            </a:r>
            <a:r>
              <a:rPr lang="en-US" dirty="0"/>
              <a:t> library(</a:t>
            </a:r>
            <a:r>
              <a:rPr lang="en-US" dirty="0" err="1"/>
              <a:t>highcharter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cmap</a:t>
            </a:r>
            <a:r>
              <a:rPr lang="en-US" dirty="0" smtClean="0"/>
              <a:t>()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jkunst.com/highcharter/highmaps.html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https://code.highcharts.com/mapdata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0615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между городами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карту, где размещена информация с среднемесячной заработной платой, отображаемой пузырьками в областных центрах.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8169</TotalTime>
  <Words>209</Words>
  <Application>Microsoft Office PowerPoint</Application>
  <PresentationFormat>Экран (4:3)</PresentationFormat>
  <Paragraphs>58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76</cp:revision>
  <dcterms:created xsi:type="dcterms:W3CDTF">2017-11-07T18:16:56Z</dcterms:created>
  <dcterms:modified xsi:type="dcterms:W3CDTF">2018-11-05T15:02:43Z</dcterms:modified>
</cp:coreProperties>
</file>