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3"/>
  </p:notesMasterIdLst>
  <p:sldIdLst>
    <p:sldId id="306" r:id="rId2"/>
    <p:sldId id="302" r:id="rId3"/>
    <p:sldId id="304" r:id="rId4"/>
    <p:sldId id="308" r:id="rId5"/>
    <p:sldId id="307" r:id="rId6"/>
    <p:sldId id="305" r:id="rId7"/>
    <p:sldId id="294" r:id="rId8"/>
    <p:sldId id="295" r:id="rId9"/>
    <p:sldId id="296" r:id="rId10"/>
    <p:sldId id="300" r:id="rId11"/>
    <p:sldId id="29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4660"/>
  </p:normalViewPr>
  <p:slideViewPr>
    <p:cSldViewPr snapToGrid="0">
      <p:cViewPr>
        <p:scale>
          <a:sx n="66" d="100"/>
          <a:sy n="66" d="100"/>
        </p:scale>
        <p:origin x="2972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4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9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6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8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7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2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0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Займемся подтягиванием хвостов!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dirty="0" smtClean="0">
                <a:sym typeface="Wingdings" panose="05000000000000000000" pitchFamily="2" charset="2"/>
              </a:rPr>
              <a:t>Выполнить домашнее задание прошлого урока :-Р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31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поставщики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2469" y="996266"/>
            <a:ext cx="84731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Cloudera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Hortonworks</a:t>
            </a:r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ru-RU" sz="2400" dirty="0" smtClean="0"/>
              <a:t>Существуют так же облачные решения, например, от </a:t>
            </a:r>
            <a:endParaRPr lang="en-US" sz="2400" dirty="0" smtClean="0"/>
          </a:p>
          <a:p>
            <a:r>
              <a:rPr lang="en-US" sz="2400" b="1" dirty="0" smtClean="0"/>
              <a:t>Microsoft Azure </a:t>
            </a:r>
            <a:r>
              <a:rPr lang="en-US" sz="2400" dirty="0" smtClean="0"/>
              <a:t>– </a:t>
            </a:r>
            <a:r>
              <a:rPr lang="ru-RU" sz="2400" dirty="0" smtClean="0"/>
              <a:t>преимущество в необходимости минимальных знаний</a:t>
            </a:r>
            <a:r>
              <a:rPr lang="ru-RU" sz="2400" b="1" dirty="0" smtClean="0"/>
              <a:t>  </a:t>
            </a:r>
            <a:endParaRPr lang="en-US" sz="2400" b="1" dirty="0" smtClean="0"/>
          </a:p>
          <a:p>
            <a:endParaRPr lang="en-US" sz="2400" dirty="0"/>
          </a:p>
          <a:p>
            <a:endParaRPr lang="en-US" dirty="0" smtClean="0"/>
          </a:p>
          <a:p>
            <a:r>
              <a:rPr lang="en-US" b="1" dirty="0" smtClean="0"/>
              <a:t>R server</a:t>
            </a:r>
            <a:endParaRPr lang="ru-RU" b="1" dirty="0" smtClean="0"/>
          </a:p>
        </p:txBody>
      </p:sp>
      <p:pic>
        <p:nvPicPr>
          <p:cNvPr id="2050" name="Picture 2" descr="ÐÐ°ÑÑÐ¸Ð½ÐºÐ¸ Ð¿Ð¾ Ð·Ð°Ð¿ÑÐ¾ÑÑ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61" y="1079674"/>
            <a:ext cx="3392968" cy="25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2469" y="6054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https://my.visualstudio.com/Downloads?q=r%20server&amp;pgroup=</a:t>
            </a:r>
          </a:p>
        </p:txBody>
      </p:sp>
    </p:spTree>
    <p:extLst>
      <p:ext uri="{BB962C8B-B14F-4D97-AF65-F5344CB8AC3E}">
        <p14:creationId xmlns:p14="http://schemas.microsoft.com/office/powerpoint/2010/main" val="1085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Microsoft Azure</a:t>
            </a:r>
          </a:p>
          <a:p>
            <a:r>
              <a:rPr lang="en-US" sz="2400" dirty="0" smtClean="0"/>
              <a:t>1) </a:t>
            </a:r>
            <a:r>
              <a:rPr lang="ru-RU" sz="2400" dirty="0" smtClean="0"/>
              <a:t>Выполнить задание мануала</a:t>
            </a:r>
            <a:endParaRPr lang="en-US" sz="2400" dirty="0"/>
          </a:p>
          <a:p>
            <a:r>
              <a:rPr lang="en-US" sz="2400" dirty="0"/>
              <a:t>https://docs.microsoft.com/uk-UA/azure/hdinsight/r-server/r-server-get-started?toc=%2Fuk-UA%2Fazure%2Fmachine-learning%2Fteam-data-science-process%2Ftoc.json&amp;bc=%2Fuk-UA%2Fazure%2Fbread%2Ftoc.json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2) </a:t>
            </a:r>
            <a:r>
              <a:rPr lang="ru-RU" sz="2400" dirty="0" smtClean="0"/>
              <a:t>Посчитать среднюю </a:t>
            </a:r>
            <a:r>
              <a:rPr lang="ru-RU" sz="2400" dirty="0" smtClean="0"/>
              <a:t>задержку</a:t>
            </a:r>
            <a:r>
              <a:rPr lang="en-US" sz="2400" dirty="0" smtClean="0"/>
              <a:t> </a:t>
            </a:r>
            <a:r>
              <a:rPr lang="ru-RU" sz="2400" dirty="0" smtClean="0"/>
              <a:t>прибытия </a:t>
            </a:r>
            <a:r>
              <a:rPr lang="ru-RU" sz="2400" dirty="0" smtClean="0"/>
              <a:t>рейса</a:t>
            </a:r>
          </a:p>
          <a:p>
            <a:r>
              <a:rPr lang="ru-RU" sz="2400" dirty="0" smtClean="0"/>
              <a:t>3) Проверить задержку рейса на нормальный закон распределения</a:t>
            </a:r>
          </a:p>
          <a:p>
            <a:r>
              <a:rPr lang="ru-RU" sz="2400" dirty="0" smtClean="0"/>
              <a:t>4) Построить график зависимости дня недели от средней задержки рейса в этот день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Помощь: </a:t>
            </a:r>
            <a:r>
              <a:rPr lang="en-US" dirty="0"/>
              <a:t>https://docs.microsoft.com/en-us/machine-learning-server/r-reference/revoscaler/revoscaler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library(</a:t>
            </a:r>
            <a:r>
              <a:rPr lang="en-US" sz="2400" dirty="0" err="1" smtClean="0"/>
              <a:t>RMySQL</a:t>
            </a:r>
            <a:r>
              <a:rPr lang="en-US" sz="2400" dirty="0" smtClean="0"/>
              <a:t>)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library(ODBC) </a:t>
            </a:r>
            <a:r>
              <a:rPr lang="ru-RU" sz="2400" dirty="0" smtClean="0"/>
              <a:t>и другие</a:t>
            </a:r>
          </a:p>
          <a:p>
            <a:endParaRPr lang="ru-RU" sz="2400" dirty="0"/>
          </a:p>
          <a:p>
            <a:r>
              <a:rPr lang="ru-RU" sz="2400" dirty="0" smtClean="0"/>
              <a:t>Например, </a:t>
            </a:r>
            <a:r>
              <a:rPr lang="en-US" sz="2400" dirty="0" err="1" smtClean="0"/>
              <a:t>RMySQL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 smtClean="0"/>
              <a:t>")</a:t>
            </a:r>
            <a:endParaRPr lang="ru-RU" sz="2400" dirty="0" smtClean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</a:t>
            </a:r>
            <a:r>
              <a:rPr lang="en-US" sz="2400" dirty="0" smtClean="0"/>
              <a:t>)</a:t>
            </a:r>
            <a:r>
              <a:rPr lang="ru-RU" sz="2400" dirty="0" smtClean="0"/>
              <a:t> – </a:t>
            </a:r>
            <a:r>
              <a:rPr lang="uk-UA" sz="2400" dirty="0" err="1" smtClean="0"/>
              <a:t>сохранение</a:t>
            </a:r>
            <a:r>
              <a:rPr lang="uk-UA" sz="2400" dirty="0" smtClean="0"/>
              <a:t> </a:t>
            </a:r>
            <a:r>
              <a:rPr lang="uk-UA" sz="2400" dirty="0" err="1" smtClean="0"/>
              <a:t>как</a:t>
            </a:r>
            <a:r>
              <a:rPr lang="uk-UA" sz="2400" dirty="0" smtClean="0"/>
              <a:t> </a:t>
            </a:r>
            <a:r>
              <a:rPr lang="uk-UA" sz="2400" dirty="0" err="1" smtClean="0"/>
              <a:t>датафрейм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592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 тестовом примере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ru-RU" sz="2400" dirty="0" smtClean="0"/>
              <a:t>Посчитать сумму сделки каждой позиции, единица которой дороже 40.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Вывести все сделки, проведенные в марте.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Вывести столбчатую диаграмму по количеству всех проданных продуктов, указав их название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Учитывать 20 наиболее продаваемых позиций.</a:t>
            </a:r>
            <a:endParaRPr lang="en-US" sz="2400" dirty="0" smtClean="0"/>
          </a:p>
          <a:p>
            <a:pPr marL="342900" indent="-342900">
              <a:buAutoNum type="arabicParenR"/>
            </a:pPr>
            <a:r>
              <a:rPr lang="ru-RU" sz="2400" dirty="0" smtClean="0"/>
              <a:t>Построить </a:t>
            </a:r>
            <a:r>
              <a:rPr lang="en-US" sz="2400" dirty="0" smtClean="0"/>
              <a:t>scatterplot </a:t>
            </a:r>
            <a:r>
              <a:rPr lang="ru-RU" sz="2400" dirty="0" smtClean="0"/>
              <a:t>и линейную модель зависимости кредитного лимита заказчика от количества его заказов.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552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Big Data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469" y="996266"/>
            <a:ext cx="77529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Data &gt;&gt;&gt; RAM</a:t>
            </a:r>
          </a:p>
          <a:p>
            <a:endParaRPr lang="en-US" sz="2400" dirty="0"/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big Data 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52" y="1011691"/>
            <a:ext cx="6593747" cy="57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7169" r="1376" b="5094"/>
          <a:stretch/>
        </p:blipFill>
        <p:spPr>
          <a:xfrm>
            <a:off x="125835" y="2030137"/>
            <a:ext cx="9018165" cy="395960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42469" y="996266"/>
            <a:ext cx="77529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HDSF,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, YARN, Spark</a:t>
            </a:r>
            <a:endParaRPr lang="en-US" sz="24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Архитектура кластера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2810" t="37559" r="1776" b="244"/>
          <a:stretch/>
        </p:blipFill>
        <p:spPr>
          <a:xfrm>
            <a:off x="231641" y="1644243"/>
            <a:ext cx="8724552" cy="42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19806</TotalTime>
  <Words>256</Words>
  <Application>Microsoft Office PowerPoint</Application>
  <PresentationFormat>Экран (4:3)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 Mono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110</cp:revision>
  <dcterms:created xsi:type="dcterms:W3CDTF">2017-11-07T18:16:56Z</dcterms:created>
  <dcterms:modified xsi:type="dcterms:W3CDTF">2018-06-16T16:01:37Z</dcterms:modified>
</cp:coreProperties>
</file>