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59" r:id="rId4"/>
    <p:sldId id="260" r:id="rId5"/>
    <p:sldId id="263" r:id="rId6"/>
    <p:sldId id="257" r:id="rId7"/>
    <p:sldId id="262" r:id="rId8"/>
    <p:sldId id="264" r:id="rId9"/>
    <p:sldId id="265" r:id="rId10"/>
    <p:sldId id="266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7C2A7C-A290-4A40-8BFD-006640603BC7}" v="78" dt="2023-11-05T20:38:27.7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Μεσαίο στυ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Φωτεινό στυλ 1 - Έμφαση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Φωτεινό στυλ 3 - Έμφαση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Φωτεινό στυλ 3 - Έμφαση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Φωτεινό στυλ 3 - Έμφαση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Φωτεινό στυλ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Φωτεινό στυλ 3 - Έμφαση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Φωτεινό στυλ 3 - Έμφαση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202B0CA-FC54-4496-8BCA-5EF66A818D29}" styleName="Σκούρο στυλ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Μεσαίο στυλ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stasis dionysopoulos" userId="b55a749aefd9a283" providerId="LiveId" clId="{547C2A7C-A290-4A40-8BFD-006640603BC7}"/>
    <pc:docChg chg="undo custSel addSld delSld modSld sldOrd">
      <pc:chgData name="anastasis dionysopoulos" userId="b55a749aefd9a283" providerId="LiveId" clId="{547C2A7C-A290-4A40-8BFD-006640603BC7}" dt="2023-11-05T21:17:14.943" v="5657" actId="20577"/>
      <pc:docMkLst>
        <pc:docMk/>
      </pc:docMkLst>
      <pc:sldChg chg="addSp delSp modSp mod">
        <pc:chgData name="anastasis dionysopoulos" userId="b55a749aefd9a283" providerId="LiveId" clId="{547C2A7C-A290-4A40-8BFD-006640603BC7}" dt="2023-11-05T21:00:10.699" v="5610" actId="20577"/>
        <pc:sldMkLst>
          <pc:docMk/>
          <pc:sldMk cId="629172388" sldId="256"/>
        </pc:sldMkLst>
        <pc:spChg chg="mod">
          <ac:chgData name="anastasis dionysopoulos" userId="b55a749aefd9a283" providerId="LiveId" clId="{547C2A7C-A290-4A40-8BFD-006640603BC7}" dt="2023-11-05T21:00:10.699" v="5610" actId="20577"/>
          <ac:spMkLst>
            <pc:docMk/>
            <pc:sldMk cId="629172388" sldId="256"/>
            <ac:spMk id="2" creationId="{296D297D-2FC8-B629-FAD4-5AB7F9131FF9}"/>
          </ac:spMkLst>
        </pc:spChg>
        <pc:spChg chg="mod">
          <ac:chgData name="anastasis dionysopoulos" userId="b55a749aefd9a283" providerId="LiveId" clId="{547C2A7C-A290-4A40-8BFD-006640603BC7}" dt="2023-11-05T20:51:39.971" v="5507" actId="20577"/>
          <ac:spMkLst>
            <pc:docMk/>
            <pc:sldMk cId="629172388" sldId="256"/>
            <ac:spMk id="3" creationId="{C938A5F3-E5CE-D052-1B58-6EB9ECE6B62B}"/>
          </ac:spMkLst>
        </pc:spChg>
        <pc:spChg chg="add del">
          <ac:chgData name="anastasis dionysopoulos" userId="b55a749aefd9a283" providerId="LiveId" clId="{547C2A7C-A290-4A40-8BFD-006640603BC7}" dt="2023-11-05T16:42:09.257" v="235" actId="478"/>
          <ac:spMkLst>
            <pc:docMk/>
            <pc:sldMk cId="629172388" sldId="256"/>
            <ac:spMk id="5" creationId="{52DF6099-7A22-3B44-A764-4F6B3F070EB0}"/>
          </ac:spMkLst>
        </pc:spChg>
      </pc:sldChg>
      <pc:sldChg chg="addSp delSp modSp mod">
        <pc:chgData name="anastasis dionysopoulos" userId="b55a749aefd9a283" providerId="LiveId" clId="{547C2A7C-A290-4A40-8BFD-006640603BC7}" dt="2023-11-05T20:32:53.828" v="5450" actId="478"/>
        <pc:sldMkLst>
          <pc:docMk/>
          <pc:sldMk cId="4093082817" sldId="257"/>
        </pc:sldMkLst>
        <pc:spChg chg="add del mod">
          <ac:chgData name="anastasis dionysopoulos" userId="b55a749aefd9a283" providerId="LiveId" clId="{547C2A7C-A290-4A40-8BFD-006640603BC7}" dt="2023-11-05T20:32:48.088" v="5449" actId="478"/>
          <ac:spMkLst>
            <pc:docMk/>
            <pc:sldMk cId="4093082817" sldId="257"/>
            <ac:spMk id="2" creationId="{7ED23C0B-B867-5388-0957-78A1302E5596}"/>
          </ac:spMkLst>
        </pc:spChg>
        <pc:spChg chg="mod">
          <ac:chgData name="anastasis dionysopoulos" userId="b55a749aefd9a283" providerId="LiveId" clId="{547C2A7C-A290-4A40-8BFD-006640603BC7}" dt="2023-11-05T16:25:15.156" v="112" actId="1076"/>
          <ac:spMkLst>
            <pc:docMk/>
            <pc:sldMk cId="4093082817" sldId="257"/>
            <ac:spMk id="5" creationId="{D8EF278E-EB1A-7D06-4E23-05AFA41C90D3}"/>
          </ac:spMkLst>
        </pc:spChg>
        <pc:spChg chg="mod">
          <ac:chgData name="anastasis dionysopoulos" userId="b55a749aefd9a283" providerId="LiveId" clId="{547C2A7C-A290-4A40-8BFD-006640603BC7}" dt="2023-11-05T16:25:15.156" v="112" actId="1076"/>
          <ac:spMkLst>
            <pc:docMk/>
            <pc:sldMk cId="4093082817" sldId="257"/>
            <ac:spMk id="6" creationId="{AA18C01C-F5EC-87B9-2617-CBD055E114B2}"/>
          </ac:spMkLst>
        </pc:spChg>
        <pc:spChg chg="mod">
          <ac:chgData name="anastasis dionysopoulos" userId="b55a749aefd9a283" providerId="LiveId" clId="{547C2A7C-A290-4A40-8BFD-006640603BC7}" dt="2023-11-05T16:25:15.156" v="112" actId="1076"/>
          <ac:spMkLst>
            <pc:docMk/>
            <pc:sldMk cId="4093082817" sldId="257"/>
            <ac:spMk id="9" creationId="{A0D1EDFB-6F36-5EBA-78E3-2FE77265955B}"/>
          </ac:spMkLst>
        </pc:spChg>
        <pc:spChg chg="del">
          <ac:chgData name="anastasis dionysopoulos" userId="b55a749aefd9a283" providerId="LiveId" clId="{547C2A7C-A290-4A40-8BFD-006640603BC7}" dt="2023-11-05T16:18:10.763" v="62" actId="478"/>
          <ac:spMkLst>
            <pc:docMk/>
            <pc:sldMk cId="4093082817" sldId="257"/>
            <ac:spMk id="10" creationId="{64446AB5-8EA4-51C0-9922-775C6626CE66}"/>
          </ac:spMkLst>
        </pc:spChg>
        <pc:spChg chg="mod">
          <ac:chgData name="anastasis dionysopoulos" userId="b55a749aefd9a283" providerId="LiveId" clId="{547C2A7C-A290-4A40-8BFD-006640603BC7}" dt="2023-11-05T16:25:35.487" v="153" actId="1037"/>
          <ac:spMkLst>
            <pc:docMk/>
            <pc:sldMk cId="4093082817" sldId="257"/>
            <ac:spMk id="11" creationId="{AF5E91F2-C231-6955-3AFB-93E88DB91077}"/>
          </ac:spMkLst>
        </pc:spChg>
        <pc:spChg chg="mod">
          <ac:chgData name="anastasis dionysopoulos" userId="b55a749aefd9a283" providerId="LiveId" clId="{547C2A7C-A290-4A40-8BFD-006640603BC7}" dt="2023-11-05T18:00:56.632" v="2279" actId="207"/>
          <ac:spMkLst>
            <pc:docMk/>
            <pc:sldMk cId="4093082817" sldId="257"/>
            <ac:spMk id="12" creationId="{D393B605-007C-7E31-996D-5A758ED12344}"/>
          </ac:spMkLst>
        </pc:spChg>
        <pc:spChg chg="mod">
          <ac:chgData name="anastasis dionysopoulos" userId="b55a749aefd9a283" providerId="LiveId" clId="{547C2A7C-A290-4A40-8BFD-006640603BC7}" dt="2023-11-05T18:00:56.632" v="2279" actId="207"/>
          <ac:spMkLst>
            <pc:docMk/>
            <pc:sldMk cId="4093082817" sldId="257"/>
            <ac:spMk id="13" creationId="{FB959141-72DF-49F1-5B26-DEA7C3BBF75B}"/>
          </ac:spMkLst>
        </pc:spChg>
        <pc:spChg chg="mod">
          <ac:chgData name="anastasis dionysopoulos" userId="b55a749aefd9a283" providerId="LiveId" clId="{547C2A7C-A290-4A40-8BFD-006640603BC7}" dt="2023-11-05T18:00:56.632" v="2279" actId="207"/>
          <ac:spMkLst>
            <pc:docMk/>
            <pc:sldMk cId="4093082817" sldId="257"/>
            <ac:spMk id="14" creationId="{C50C5C4F-748A-5D50-8473-DCC1AD81A99D}"/>
          </ac:spMkLst>
        </pc:spChg>
        <pc:spChg chg="mod">
          <ac:chgData name="anastasis dionysopoulos" userId="b55a749aefd9a283" providerId="LiveId" clId="{547C2A7C-A290-4A40-8BFD-006640603BC7}" dt="2023-11-05T16:26:00.477" v="167" actId="1076"/>
          <ac:spMkLst>
            <pc:docMk/>
            <pc:sldMk cId="4093082817" sldId="257"/>
            <ac:spMk id="15" creationId="{651B41F2-E28A-76A5-FA85-CBD7F07F9FBB}"/>
          </ac:spMkLst>
        </pc:spChg>
        <pc:spChg chg="mod">
          <ac:chgData name="anastasis dionysopoulos" userId="b55a749aefd9a283" providerId="LiveId" clId="{547C2A7C-A290-4A40-8BFD-006640603BC7}" dt="2023-11-05T16:26:10.158" v="169" actId="1076"/>
          <ac:spMkLst>
            <pc:docMk/>
            <pc:sldMk cId="4093082817" sldId="257"/>
            <ac:spMk id="16" creationId="{F994A44D-FC39-DA57-3B93-02A1F86E9571}"/>
          </ac:spMkLst>
        </pc:spChg>
        <pc:spChg chg="mod">
          <ac:chgData name="anastasis dionysopoulos" userId="b55a749aefd9a283" providerId="LiveId" clId="{547C2A7C-A290-4A40-8BFD-006640603BC7}" dt="2023-11-05T16:25:15.156" v="112" actId="1076"/>
          <ac:spMkLst>
            <pc:docMk/>
            <pc:sldMk cId="4093082817" sldId="257"/>
            <ac:spMk id="18" creationId="{1B4641A2-AAC3-86A1-AEF7-8806849D6C5F}"/>
          </ac:spMkLst>
        </pc:spChg>
        <pc:spChg chg="del mod">
          <ac:chgData name="anastasis dionysopoulos" userId="b55a749aefd9a283" providerId="LiveId" clId="{547C2A7C-A290-4A40-8BFD-006640603BC7}" dt="2023-11-05T17:39:22.380" v="1712" actId="478"/>
          <ac:spMkLst>
            <pc:docMk/>
            <pc:sldMk cId="4093082817" sldId="257"/>
            <ac:spMk id="19" creationId="{169AD0E2-1AE1-E4CD-6848-20FB76DB1559}"/>
          </ac:spMkLst>
        </pc:spChg>
        <pc:spChg chg="mod">
          <ac:chgData name="anastasis dionysopoulos" userId="b55a749aefd9a283" providerId="LiveId" clId="{547C2A7C-A290-4A40-8BFD-006640603BC7}" dt="2023-11-05T16:25:15.156" v="112" actId="1076"/>
          <ac:spMkLst>
            <pc:docMk/>
            <pc:sldMk cId="4093082817" sldId="257"/>
            <ac:spMk id="20" creationId="{CF5D6FE5-2434-5923-874D-2F75C09E0BAD}"/>
          </ac:spMkLst>
        </pc:spChg>
        <pc:spChg chg="mod">
          <ac:chgData name="anastasis dionysopoulos" userId="b55a749aefd9a283" providerId="LiveId" clId="{547C2A7C-A290-4A40-8BFD-006640603BC7}" dt="2023-11-05T18:00:44.560" v="2278" actId="207"/>
          <ac:spMkLst>
            <pc:docMk/>
            <pc:sldMk cId="4093082817" sldId="257"/>
            <ac:spMk id="21" creationId="{50CF9F55-C236-E52C-5D73-A6F650AC7607}"/>
          </ac:spMkLst>
        </pc:spChg>
        <pc:spChg chg="mod">
          <ac:chgData name="anastasis dionysopoulos" userId="b55a749aefd9a283" providerId="LiveId" clId="{547C2A7C-A290-4A40-8BFD-006640603BC7}" dt="2023-11-05T15:14:51.786" v="61" actId="13822"/>
          <ac:spMkLst>
            <pc:docMk/>
            <pc:sldMk cId="4093082817" sldId="257"/>
            <ac:spMk id="24" creationId="{CE26C6C8-E9D4-AFE7-4504-8FB62B64D8F0}"/>
          </ac:spMkLst>
        </pc:spChg>
        <pc:spChg chg="mod">
          <ac:chgData name="anastasis dionysopoulos" userId="b55a749aefd9a283" providerId="LiveId" clId="{547C2A7C-A290-4A40-8BFD-006640603BC7}" dt="2023-11-05T17:46:18.066" v="1736" actId="2711"/>
          <ac:spMkLst>
            <pc:docMk/>
            <pc:sldMk cId="4093082817" sldId="257"/>
            <ac:spMk id="25" creationId="{FBC8C676-73E9-4BEB-372E-679E0CD5FDF3}"/>
          </ac:spMkLst>
        </pc:spChg>
        <pc:spChg chg="add mod">
          <ac:chgData name="anastasis dionysopoulos" userId="b55a749aefd9a283" providerId="LiveId" clId="{547C2A7C-A290-4A40-8BFD-006640603BC7}" dt="2023-11-05T16:27:09.089" v="171" actId="1076"/>
          <ac:spMkLst>
            <pc:docMk/>
            <pc:sldMk cId="4093082817" sldId="257"/>
            <ac:spMk id="26" creationId="{5D8D62E4-7D51-9D05-DEF4-59408C4238E5}"/>
          </ac:spMkLst>
        </pc:spChg>
        <pc:spChg chg="add del mod">
          <ac:chgData name="anastasis dionysopoulos" userId="b55a749aefd9a283" providerId="LiveId" clId="{547C2A7C-A290-4A40-8BFD-006640603BC7}" dt="2023-11-05T16:25:53.052" v="166" actId="478"/>
          <ac:spMkLst>
            <pc:docMk/>
            <pc:sldMk cId="4093082817" sldId="257"/>
            <ac:spMk id="27" creationId="{7A372BD2-FF1B-97E7-4CC9-1DE5A81F9ADE}"/>
          </ac:spMkLst>
        </pc:spChg>
        <pc:spChg chg="add del mod">
          <ac:chgData name="anastasis dionysopoulos" userId="b55a749aefd9a283" providerId="LiveId" clId="{547C2A7C-A290-4A40-8BFD-006640603BC7}" dt="2023-11-05T16:24:58.296" v="110" actId="478"/>
          <ac:spMkLst>
            <pc:docMk/>
            <pc:sldMk cId="4093082817" sldId="257"/>
            <ac:spMk id="28" creationId="{1593F032-71F1-C651-B3BD-DC00648E9C28}"/>
          </ac:spMkLst>
        </pc:spChg>
        <pc:spChg chg="add mod">
          <ac:chgData name="anastasis dionysopoulos" userId="b55a749aefd9a283" providerId="LiveId" clId="{547C2A7C-A290-4A40-8BFD-006640603BC7}" dt="2023-11-05T17:39:30.388" v="1714" actId="1076"/>
          <ac:spMkLst>
            <pc:docMk/>
            <pc:sldMk cId="4093082817" sldId="257"/>
            <ac:spMk id="29" creationId="{18189E33-59C7-8381-5106-4043F1C26483}"/>
          </ac:spMkLst>
        </pc:spChg>
        <pc:spChg chg="add del mod">
          <ac:chgData name="anastasis dionysopoulos" userId="b55a749aefd9a283" providerId="LiveId" clId="{547C2A7C-A290-4A40-8BFD-006640603BC7}" dt="2023-11-05T20:32:32.314" v="5445" actId="478"/>
          <ac:spMkLst>
            <pc:docMk/>
            <pc:sldMk cId="4093082817" sldId="257"/>
            <ac:spMk id="31" creationId="{E4DCB7EF-4595-40C2-CA59-205A847404FD}"/>
          </ac:spMkLst>
        </pc:spChg>
        <pc:spChg chg="add mod">
          <ac:chgData name="anastasis dionysopoulos" userId="b55a749aefd9a283" providerId="LiveId" clId="{547C2A7C-A290-4A40-8BFD-006640603BC7}" dt="2023-11-05T20:32:44.838" v="5448"/>
          <ac:spMkLst>
            <pc:docMk/>
            <pc:sldMk cId="4093082817" sldId="257"/>
            <ac:spMk id="32" creationId="{64C82950-7BA4-991F-68BA-5555AAAD1DD3}"/>
          </ac:spMkLst>
        </pc:spChg>
        <pc:spChg chg="add del mod">
          <ac:chgData name="anastasis dionysopoulos" userId="b55a749aefd9a283" providerId="LiveId" clId="{547C2A7C-A290-4A40-8BFD-006640603BC7}" dt="2023-11-05T20:32:53.828" v="5450" actId="478"/>
          <ac:spMkLst>
            <pc:docMk/>
            <pc:sldMk cId="4093082817" sldId="257"/>
            <ac:spMk id="34" creationId="{0D25FB15-D38D-49DA-1BE9-58BC4F28F3B4}"/>
          </ac:spMkLst>
        </pc:spChg>
      </pc:sldChg>
      <pc:sldChg chg="modSp mod">
        <pc:chgData name="anastasis dionysopoulos" userId="b55a749aefd9a283" providerId="LiveId" clId="{547C2A7C-A290-4A40-8BFD-006640603BC7}" dt="2023-11-05T17:30:52.061" v="1328" actId="20577"/>
        <pc:sldMkLst>
          <pc:docMk/>
          <pc:sldMk cId="4072427000" sldId="259"/>
        </pc:sldMkLst>
        <pc:spChg chg="mod">
          <ac:chgData name="anastasis dionysopoulos" userId="b55a749aefd9a283" providerId="LiveId" clId="{547C2A7C-A290-4A40-8BFD-006640603BC7}" dt="2023-11-05T17:14:11.995" v="1030" actId="20577"/>
          <ac:spMkLst>
            <pc:docMk/>
            <pc:sldMk cId="4072427000" sldId="259"/>
            <ac:spMk id="2" creationId="{257D85A6-661E-5866-BE7A-69DA82279D2A}"/>
          </ac:spMkLst>
        </pc:spChg>
        <pc:spChg chg="mod">
          <ac:chgData name="anastasis dionysopoulos" userId="b55a749aefd9a283" providerId="LiveId" clId="{547C2A7C-A290-4A40-8BFD-006640603BC7}" dt="2023-11-05T17:30:52.061" v="1328" actId="20577"/>
          <ac:spMkLst>
            <pc:docMk/>
            <pc:sldMk cId="4072427000" sldId="259"/>
            <ac:spMk id="3" creationId="{39A2619E-81E5-3727-E447-AC008DC26373}"/>
          </ac:spMkLst>
        </pc:spChg>
      </pc:sldChg>
      <pc:sldChg chg="modSp new mod">
        <pc:chgData name="anastasis dionysopoulos" userId="b55a749aefd9a283" providerId="LiveId" clId="{547C2A7C-A290-4A40-8BFD-006640603BC7}" dt="2023-11-05T20:43:56.734" v="5502" actId="20577"/>
        <pc:sldMkLst>
          <pc:docMk/>
          <pc:sldMk cId="1104270760" sldId="260"/>
        </pc:sldMkLst>
        <pc:spChg chg="mod">
          <ac:chgData name="anastasis dionysopoulos" userId="b55a749aefd9a283" providerId="LiveId" clId="{547C2A7C-A290-4A40-8BFD-006640603BC7}" dt="2023-11-05T20:43:56.734" v="5502" actId="20577"/>
          <ac:spMkLst>
            <pc:docMk/>
            <pc:sldMk cId="1104270760" sldId="260"/>
            <ac:spMk id="2" creationId="{24301A40-F888-ABAA-A720-EDD094679449}"/>
          </ac:spMkLst>
        </pc:spChg>
        <pc:spChg chg="mod">
          <ac:chgData name="anastasis dionysopoulos" userId="b55a749aefd9a283" providerId="LiveId" clId="{547C2A7C-A290-4A40-8BFD-006640603BC7}" dt="2023-11-05T17:36:27.070" v="1708" actId="20577"/>
          <ac:spMkLst>
            <pc:docMk/>
            <pc:sldMk cId="1104270760" sldId="260"/>
            <ac:spMk id="3" creationId="{7AD73AC6-D980-922B-EEBC-CF71E3F85B03}"/>
          </ac:spMkLst>
        </pc:spChg>
      </pc:sldChg>
      <pc:sldChg chg="addSp delSp modSp add del mod">
        <pc:chgData name="anastasis dionysopoulos" userId="b55a749aefd9a283" providerId="LiveId" clId="{547C2A7C-A290-4A40-8BFD-006640603BC7}" dt="2023-11-05T17:45:47.771" v="1734" actId="2696"/>
        <pc:sldMkLst>
          <pc:docMk/>
          <pc:sldMk cId="1063773095" sldId="261"/>
        </pc:sldMkLst>
        <pc:spChg chg="add del mod">
          <ac:chgData name="anastasis dionysopoulos" userId="b55a749aefd9a283" providerId="LiveId" clId="{547C2A7C-A290-4A40-8BFD-006640603BC7}" dt="2023-11-05T17:45:19.126" v="1728" actId="478"/>
          <ac:spMkLst>
            <pc:docMk/>
            <pc:sldMk cId="1063773095" sldId="261"/>
            <ac:spMk id="4" creationId="{28CF743E-5077-C258-9659-8617C96CC7B0}"/>
          </ac:spMkLst>
        </pc:spChg>
        <pc:spChg chg="del">
          <ac:chgData name="anastasis dionysopoulos" userId="b55a749aefd9a283" providerId="LiveId" clId="{547C2A7C-A290-4A40-8BFD-006640603BC7}" dt="2023-11-05T17:44:47.779" v="1721" actId="478"/>
          <ac:spMkLst>
            <pc:docMk/>
            <pc:sldMk cId="1063773095" sldId="261"/>
            <ac:spMk id="5" creationId="{D8EF278E-EB1A-7D06-4E23-05AFA41C90D3}"/>
          </ac:spMkLst>
        </pc:spChg>
        <pc:spChg chg="del">
          <ac:chgData name="anastasis dionysopoulos" userId="b55a749aefd9a283" providerId="LiveId" clId="{547C2A7C-A290-4A40-8BFD-006640603BC7}" dt="2023-11-05T17:44:47.779" v="1721" actId="478"/>
          <ac:spMkLst>
            <pc:docMk/>
            <pc:sldMk cId="1063773095" sldId="261"/>
            <ac:spMk id="6" creationId="{AA18C01C-F5EC-87B9-2617-CBD055E114B2}"/>
          </ac:spMkLst>
        </pc:spChg>
        <pc:spChg chg="del">
          <ac:chgData name="anastasis dionysopoulos" userId="b55a749aefd9a283" providerId="LiveId" clId="{547C2A7C-A290-4A40-8BFD-006640603BC7}" dt="2023-11-05T17:44:47.779" v="1721" actId="478"/>
          <ac:spMkLst>
            <pc:docMk/>
            <pc:sldMk cId="1063773095" sldId="261"/>
            <ac:spMk id="9" creationId="{A0D1EDFB-6F36-5EBA-78E3-2FE77265955B}"/>
          </ac:spMkLst>
        </pc:spChg>
        <pc:spChg chg="del">
          <ac:chgData name="anastasis dionysopoulos" userId="b55a749aefd9a283" providerId="LiveId" clId="{547C2A7C-A290-4A40-8BFD-006640603BC7}" dt="2023-11-05T17:44:47.779" v="1721" actId="478"/>
          <ac:spMkLst>
            <pc:docMk/>
            <pc:sldMk cId="1063773095" sldId="261"/>
            <ac:spMk id="11" creationId="{AF5E91F2-C231-6955-3AFB-93E88DB91077}"/>
          </ac:spMkLst>
        </pc:spChg>
        <pc:spChg chg="del">
          <ac:chgData name="anastasis dionysopoulos" userId="b55a749aefd9a283" providerId="LiveId" clId="{547C2A7C-A290-4A40-8BFD-006640603BC7}" dt="2023-11-05T17:44:47.779" v="1721" actId="478"/>
          <ac:spMkLst>
            <pc:docMk/>
            <pc:sldMk cId="1063773095" sldId="261"/>
            <ac:spMk id="12" creationId="{D393B605-007C-7E31-996D-5A758ED12344}"/>
          </ac:spMkLst>
        </pc:spChg>
        <pc:spChg chg="del">
          <ac:chgData name="anastasis dionysopoulos" userId="b55a749aefd9a283" providerId="LiveId" clId="{547C2A7C-A290-4A40-8BFD-006640603BC7}" dt="2023-11-05T17:44:47.779" v="1721" actId="478"/>
          <ac:spMkLst>
            <pc:docMk/>
            <pc:sldMk cId="1063773095" sldId="261"/>
            <ac:spMk id="13" creationId="{FB959141-72DF-49F1-5B26-DEA7C3BBF75B}"/>
          </ac:spMkLst>
        </pc:spChg>
        <pc:spChg chg="del">
          <ac:chgData name="anastasis dionysopoulos" userId="b55a749aefd9a283" providerId="LiveId" clId="{547C2A7C-A290-4A40-8BFD-006640603BC7}" dt="2023-11-05T17:44:47.779" v="1721" actId="478"/>
          <ac:spMkLst>
            <pc:docMk/>
            <pc:sldMk cId="1063773095" sldId="261"/>
            <ac:spMk id="14" creationId="{C50C5C4F-748A-5D50-8473-DCC1AD81A99D}"/>
          </ac:spMkLst>
        </pc:spChg>
        <pc:spChg chg="del">
          <ac:chgData name="anastasis dionysopoulos" userId="b55a749aefd9a283" providerId="LiveId" clId="{547C2A7C-A290-4A40-8BFD-006640603BC7}" dt="2023-11-05T17:44:47.779" v="1721" actId="478"/>
          <ac:spMkLst>
            <pc:docMk/>
            <pc:sldMk cId="1063773095" sldId="261"/>
            <ac:spMk id="15" creationId="{651B41F2-E28A-76A5-FA85-CBD7F07F9FBB}"/>
          </ac:spMkLst>
        </pc:spChg>
        <pc:spChg chg="del">
          <ac:chgData name="anastasis dionysopoulos" userId="b55a749aefd9a283" providerId="LiveId" clId="{547C2A7C-A290-4A40-8BFD-006640603BC7}" dt="2023-11-05T17:44:47.779" v="1721" actId="478"/>
          <ac:spMkLst>
            <pc:docMk/>
            <pc:sldMk cId="1063773095" sldId="261"/>
            <ac:spMk id="16" creationId="{F994A44D-FC39-DA57-3B93-02A1F86E9571}"/>
          </ac:spMkLst>
        </pc:spChg>
        <pc:spChg chg="del">
          <ac:chgData name="anastasis dionysopoulos" userId="b55a749aefd9a283" providerId="LiveId" clId="{547C2A7C-A290-4A40-8BFD-006640603BC7}" dt="2023-11-05T17:44:47.779" v="1721" actId="478"/>
          <ac:spMkLst>
            <pc:docMk/>
            <pc:sldMk cId="1063773095" sldId="261"/>
            <ac:spMk id="18" creationId="{1B4641A2-AAC3-86A1-AEF7-8806849D6C5F}"/>
          </ac:spMkLst>
        </pc:spChg>
        <pc:spChg chg="del">
          <ac:chgData name="anastasis dionysopoulos" userId="b55a749aefd9a283" providerId="LiveId" clId="{547C2A7C-A290-4A40-8BFD-006640603BC7}" dt="2023-11-05T17:44:47.779" v="1721" actId="478"/>
          <ac:spMkLst>
            <pc:docMk/>
            <pc:sldMk cId="1063773095" sldId="261"/>
            <ac:spMk id="20" creationId="{CF5D6FE5-2434-5923-874D-2F75C09E0BAD}"/>
          </ac:spMkLst>
        </pc:spChg>
        <pc:spChg chg="del">
          <ac:chgData name="anastasis dionysopoulos" userId="b55a749aefd9a283" providerId="LiveId" clId="{547C2A7C-A290-4A40-8BFD-006640603BC7}" dt="2023-11-05T17:44:47.779" v="1721" actId="478"/>
          <ac:spMkLst>
            <pc:docMk/>
            <pc:sldMk cId="1063773095" sldId="261"/>
            <ac:spMk id="21" creationId="{50CF9F55-C236-E52C-5D73-A6F650AC7607}"/>
          </ac:spMkLst>
        </pc:spChg>
        <pc:spChg chg="del">
          <ac:chgData name="anastasis dionysopoulos" userId="b55a749aefd9a283" providerId="LiveId" clId="{547C2A7C-A290-4A40-8BFD-006640603BC7}" dt="2023-11-05T17:44:47.779" v="1721" actId="478"/>
          <ac:spMkLst>
            <pc:docMk/>
            <pc:sldMk cId="1063773095" sldId="261"/>
            <ac:spMk id="24" creationId="{CE26C6C8-E9D4-AFE7-4504-8FB62B64D8F0}"/>
          </ac:spMkLst>
        </pc:spChg>
        <pc:spChg chg="del mod">
          <ac:chgData name="anastasis dionysopoulos" userId="b55a749aefd9a283" providerId="LiveId" clId="{547C2A7C-A290-4A40-8BFD-006640603BC7}" dt="2023-11-05T17:45:08.328" v="1725" actId="478"/>
          <ac:spMkLst>
            <pc:docMk/>
            <pc:sldMk cId="1063773095" sldId="261"/>
            <ac:spMk id="25" creationId="{FBC8C676-73E9-4BEB-372E-679E0CD5FDF3}"/>
          </ac:spMkLst>
        </pc:spChg>
        <pc:spChg chg="del">
          <ac:chgData name="anastasis dionysopoulos" userId="b55a749aefd9a283" providerId="LiveId" clId="{547C2A7C-A290-4A40-8BFD-006640603BC7}" dt="2023-11-05T17:44:47.779" v="1721" actId="478"/>
          <ac:spMkLst>
            <pc:docMk/>
            <pc:sldMk cId="1063773095" sldId="261"/>
            <ac:spMk id="26" creationId="{5D8D62E4-7D51-9D05-DEF4-59408C4238E5}"/>
          </ac:spMkLst>
        </pc:spChg>
        <pc:spChg chg="del">
          <ac:chgData name="anastasis dionysopoulos" userId="b55a749aefd9a283" providerId="LiveId" clId="{547C2A7C-A290-4A40-8BFD-006640603BC7}" dt="2023-11-05T17:44:47.779" v="1721" actId="478"/>
          <ac:spMkLst>
            <pc:docMk/>
            <pc:sldMk cId="1063773095" sldId="261"/>
            <ac:spMk id="29" creationId="{18189E33-59C7-8381-5106-4043F1C26483}"/>
          </ac:spMkLst>
        </pc:spChg>
      </pc:sldChg>
      <pc:sldChg chg="addSp delSp modSp add mod ord">
        <pc:chgData name="anastasis dionysopoulos" userId="b55a749aefd9a283" providerId="LiveId" clId="{547C2A7C-A290-4A40-8BFD-006640603BC7}" dt="2023-11-05T20:32:22.243" v="5443" actId="1036"/>
        <pc:sldMkLst>
          <pc:docMk/>
          <pc:sldMk cId="1073916904" sldId="262"/>
        </pc:sldMkLst>
        <pc:spChg chg="add del mod">
          <ac:chgData name="anastasis dionysopoulos" userId="b55a749aefd9a283" providerId="LiveId" clId="{547C2A7C-A290-4A40-8BFD-006640603BC7}" dt="2023-11-05T17:48:09.080" v="1751" actId="478"/>
          <ac:spMkLst>
            <pc:docMk/>
            <pc:sldMk cId="1073916904" sldId="262"/>
            <ac:spMk id="2" creationId="{24301A40-F888-ABAA-A720-EDD094679449}"/>
          </ac:spMkLst>
        </pc:spChg>
        <pc:spChg chg="mod">
          <ac:chgData name="anastasis dionysopoulos" userId="b55a749aefd9a283" providerId="LiveId" clId="{547C2A7C-A290-4A40-8BFD-006640603BC7}" dt="2023-11-05T18:22:43.463" v="2434" actId="20577"/>
          <ac:spMkLst>
            <pc:docMk/>
            <pc:sldMk cId="1073916904" sldId="262"/>
            <ac:spMk id="3" creationId="{7AD73AC6-D980-922B-EEBC-CF71E3F85B03}"/>
          </ac:spMkLst>
        </pc:spChg>
        <pc:spChg chg="add del mod">
          <ac:chgData name="anastasis dionysopoulos" userId="b55a749aefd9a283" providerId="LiveId" clId="{547C2A7C-A290-4A40-8BFD-006640603BC7}" dt="2023-11-05T17:47:12.612" v="1740"/>
          <ac:spMkLst>
            <pc:docMk/>
            <pc:sldMk cId="1073916904" sldId="262"/>
            <ac:spMk id="4" creationId="{94D03629-B8EA-0D3B-BBF1-D66E6A7DE62B}"/>
          </ac:spMkLst>
        </pc:spChg>
        <pc:spChg chg="add del mod">
          <ac:chgData name="anastasis dionysopoulos" userId="b55a749aefd9a283" providerId="LiveId" clId="{547C2A7C-A290-4A40-8BFD-006640603BC7}" dt="2023-11-05T20:32:22.243" v="5443" actId="1036"/>
          <ac:spMkLst>
            <pc:docMk/>
            <pc:sldMk cId="1073916904" sldId="262"/>
            <ac:spMk id="5" creationId="{A02657DA-6D85-79F8-A6AE-E9042728E822}"/>
          </ac:spMkLst>
        </pc:spChg>
        <pc:spChg chg="add del mod">
          <ac:chgData name="anastasis dionysopoulos" userId="b55a749aefd9a283" providerId="LiveId" clId="{547C2A7C-A290-4A40-8BFD-006640603BC7}" dt="2023-11-05T17:48:03.291" v="1749" actId="478"/>
          <ac:spMkLst>
            <pc:docMk/>
            <pc:sldMk cId="1073916904" sldId="262"/>
            <ac:spMk id="7" creationId="{C6727394-CB97-A5B3-F3DA-D07ADF1B5F42}"/>
          </ac:spMkLst>
        </pc:spChg>
        <pc:spChg chg="add del mod">
          <ac:chgData name="anastasis dionysopoulos" userId="b55a749aefd9a283" providerId="LiveId" clId="{547C2A7C-A290-4A40-8BFD-006640603BC7}" dt="2023-11-05T17:48:11.429" v="1752" actId="478"/>
          <ac:spMkLst>
            <pc:docMk/>
            <pc:sldMk cId="1073916904" sldId="262"/>
            <ac:spMk id="9" creationId="{A5FBB497-5BE2-1F30-D6FF-ED3AE327D505}"/>
          </ac:spMkLst>
        </pc:spChg>
      </pc:sldChg>
      <pc:sldChg chg="addSp delSp modSp new mod ord">
        <pc:chgData name="anastasis dionysopoulos" userId="b55a749aefd9a283" providerId="LiveId" clId="{547C2A7C-A290-4A40-8BFD-006640603BC7}" dt="2023-11-05T20:44:01.608" v="5506" actId="313"/>
        <pc:sldMkLst>
          <pc:docMk/>
          <pc:sldMk cId="3389873431" sldId="263"/>
        </pc:sldMkLst>
        <pc:spChg chg="mod">
          <ac:chgData name="anastasis dionysopoulos" userId="b55a749aefd9a283" providerId="LiveId" clId="{547C2A7C-A290-4A40-8BFD-006640603BC7}" dt="2023-11-05T20:44:01.608" v="5506" actId="313"/>
          <ac:spMkLst>
            <pc:docMk/>
            <pc:sldMk cId="3389873431" sldId="263"/>
            <ac:spMk id="2" creationId="{A9298649-0FD2-1308-330E-A6B9E50FD515}"/>
          </ac:spMkLst>
        </pc:spChg>
        <pc:spChg chg="add del mod">
          <ac:chgData name="anastasis dionysopoulos" userId="b55a749aefd9a283" providerId="LiveId" clId="{547C2A7C-A290-4A40-8BFD-006640603BC7}" dt="2023-11-05T20:38:01.651" v="5454" actId="20577"/>
          <ac:spMkLst>
            <pc:docMk/>
            <pc:sldMk cId="3389873431" sldId="263"/>
            <ac:spMk id="3" creationId="{1C00F740-3203-7765-3C09-28ECAEE6B223}"/>
          </ac:spMkLst>
        </pc:spChg>
      </pc:sldChg>
      <pc:sldChg chg="addSp modSp new mod">
        <pc:chgData name="anastasis dionysopoulos" userId="b55a749aefd9a283" providerId="LiveId" clId="{547C2A7C-A290-4A40-8BFD-006640603BC7}" dt="2023-11-05T21:12:00.811" v="5633" actId="20577"/>
        <pc:sldMkLst>
          <pc:docMk/>
          <pc:sldMk cId="1877048075" sldId="264"/>
        </pc:sldMkLst>
        <pc:spChg chg="mod">
          <ac:chgData name="anastasis dionysopoulos" userId="b55a749aefd9a283" providerId="LiveId" clId="{547C2A7C-A290-4A40-8BFD-006640603BC7}" dt="2023-11-05T20:31:03.145" v="5437" actId="27636"/>
          <ac:spMkLst>
            <pc:docMk/>
            <pc:sldMk cId="1877048075" sldId="264"/>
            <ac:spMk id="2" creationId="{53DB1F40-D436-7208-9044-82ADEF10B1DC}"/>
          </ac:spMkLst>
        </pc:spChg>
        <pc:spChg chg="mod">
          <ac:chgData name="anastasis dionysopoulos" userId="b55a749aefd9a283" providerId="LiveId" clId="{547C2A7C-A290-4A40-8BFD-006640603BC7}" dt="2023-11-05T21:12:00.811" v="5633" actId="20577"/>
          <ac:spMkLst>
            <pc:docMk/>
            <pc:sldMk cId="1877048075" sldId="264"/>
            <ac:spMk id="3" creationId="{5F7908F7-F477-B703-9546-C333472602B7}"/>
          </ac:spMkLst>
        </pc:spChg>
        <pc:graphicFrameChg chg="add mod modGraphic">
          <ac:chgData name="anastasis dionysopoulos" userId="b55a749aefd9a283" providerId="LiveId" clId="{547C2A7C-A290-4A40-8BFD-006640603BC7}" dt="2023-11-05T19:07:39.322" v="3658" actId="20577"/>
          <ac:graphicFrameMkLst>
            <pc:docMk/>
            <pc:sldMk cId="1877048075" sldId="264"/>
            <ac:graphicFrameMk id="4" creationId="{FD21E932-1369-16E2-FD3D-ADB97F198CD0}"/>
          </ac:graphicFrameMkLst>
        </pc:graphicFrameChg>
        <pc:graphicFrameChg chg="add mod">
          <ac:chgData name="anastasis dionysopoulos" userId="b55a749aefd9a283" providerId="LiveId" clId="{547C2A7C-A290-4A40-8BFD-006640603BC7}" dt="2023-11-05T18:59:33.873" v="3581" actId="571"/>
          <ac:graphicFrameMkLst>
            <pc:docMk/>
            <pc:sldMk cId="1877048075" sldId="264"/>
            <ac:graphicFrameMk id="5" creationId="{CB378239-C712-852D-649A-346595EEBDE6}"/>
          </ac:graphicFrameMkLst>
        </pc:graphicFrameChg>
      </pc:sldChg>
      <pc:sldChg chg="modSp new mod">
        <pc:chgData name="anastasis dionysopoulos" userId="b55a749aefd9a283" providerId="LiveId" clId="{547C2A7C-A290-4A40-8BFD-006640603BC7}" dt="2023-11-05T21:16:32.598" v="5645" actId="20577"/>
        <pc:sldMkLst>
          <pc:docMk/>
          <pc:sldMk cId="1782048309" sldId="265"/>
        </pc:sldMkLst>
        <pc:spChg chg="mod">
          <ac:chgData name="anastasis dionysopoulos" userId="b55a749aefd9a283" providerId="LiveId" clId="{547C2A7C-A290-4A40-8BFD-006640603BC7}" dt="2023-11-05T20:31:09.883" v="5439" actId="27636"/>
          <ac:spMkLst>
            <pc:docMk/>
            <pc:sldMk cId="1782048309" sldId="265"/>
            <ac:spMk id="2" creationId="{B5981554-2079-6C3E-67FB-247D935AF427}"/>
          </ac:spMkLst>
        </pc:spChg>
        <pc:spChg chg="mod">
          <ac:chgData name="anastasis dionysopoulos" userId="b55a749aefd9a283" providerId="LiveId" clId="{547C2A7C-A290-4A40-8BFD-006640603BC7}" dt="2023-11-05T21:16:32.598" v="5645" actId="20577"/>
          <ac:spMkLst>
            <pc:docMk/>
            <pc:sldMk cId="1782048309" sldId="265"/>
            <ac:spMk id="3" creationId="{0C387B37-C3EC-CBF8-EFAC-243395EFF8A7}"/>
          </ac:spMkLst>
        </pc:spChg>
      </pc:sldChg>
      <pc:sldChg chg="addSp delSp modSp new mod">
        <pc:chgData name="anastasis dionysopoulos" userId="b55a749aefd9a283" providerId="LiveId" clId="{547C2A7C-A290-4A40-8BFD-006640603BC7}" dt="2023-11-05T20:31:13.817" v="5440" actId="113"/>
        <pc:sldMkLst>
          <pc:docMk/>
          <pc:sldMk cId="1804755160" sldId="266"/>
        </pc:sldMkLst>
        <pc:spChg chg="del">
          <ac:chgData name="anastasis dionysopoulos" userId="b55a749aefd9a283" providerId="LiveId" clId="{547C2A7C-A290-4A40-8BFD-006640603BC7}" dt="2023-11-05T19:52:22.030" v="4037" actId="478"/>
          <ac:spMkLst>
            <pc:docMk/>
            <pc:sldMk cId="1804755160" sldId="266"/>
            <ac:spMk id="2" creationId="{83C8A7AD-EA0E-2713-FC36-AD1C137F5189}"/>
          </ac:spMkLst>
        </pc:spChg>
        <pc:spChg chg="mod">
          <ac:chgData name="anastasis dionysopoulos" userId="b55a749aefd9a283" providerId="LiveId" clId="{547C2A7C-A290-4A40-8BFD-006640603BC7}" dt="2023-11-05T19:59:23.755" v="4387"/>
          <ac:spMkLst>
            <pc:docMk/>
            <pc:sldMk cId="1804755160" sldId="266"/>
            <ac:spMk id="3" creationId="{9D5F1DD9-6150-FA73-83C5-138ABDD07F86}"/>
          </ac:spMkLst>
        </pc:spChg>
        <pc:spChg chg="add del mod">
          <ac:chgData name="anastasis dionysopoulos" userId="b55a749aefd9a283" providerId="LiveId" clId="{547C2A7C-A290-4A40-8BFD-006640603BC7}" dt="2023-11-05T19:52:17.710" v="4036"/>
          <ac:spMkLst>
            <pc:docMk/>
            <pc:sldMk cId="1804755160" sldId="266"/>
            <ac:spMk id="4" creationId="{7BCEEBA5-B045-A5BE-B068-F5994830C746}"/>
          </ac:spMkLst>
        </pc:spChg>
        <pc:spChg chg="add mod">
          <ac:chgData name="anastasis dionysopoulos" userId="b55a749aefd9a283" providerId="LiveId" clId="{547C2A7C-A290-4A40-8BFD-006640603BC7}" dt="2023-11-05T20:31:13.817" v="5440" actId="113"/>
          <ac:spMkLst>
            <pc:docMk/>
            <pc:sldMk cId="1804755160" sldId="266"/>
            <ac:spMk id="5" creationId="{BF146CAC-FEEF-E028-019D-5465B9B2FFBC}"/>
          </ac:spMkLst>
        </pc:spChg>
        <pc:spChg chg="add del">
          <ac:chgData name="anastasis dionysopoulos" userId="b55a749aefd9a283" providerId="LiveId" clId="{547C2A7C-A290-4A40-8BFD-006640603BC7}" dt="2023-11-05T19:59:17.582" v="4383" actId="22"/>
          <ac:spMkLst>
            <pc:docMk/>
            <pc:sldMk cId="1804755160" sldId="266"/>
            <ac:spMk id="8" creationId="{ECFA04E3-B4A8-4B62-8815-0079A0009A49}"/>
          </ac:spMkLst>
        </pc:spChg>
        <pc:spChg chg="add del">
          <ac:chgData name="anastasis dionysopoulos" userId="b55a749aefd9a283" providerId="LiveId" clId="{547C2A7C-A290-4A40-8BFD-006640603BC7}" dt="2023-11-05T19:59:20.858" v="4385" actId="22"/>
          <ac:spMkLst>
            <pc:docMk/>
            <pc:sldMk cId="1804755160" sldId="266"/>
            <ac:spMk id="10" creationId="{C1E4A146-9822-EF3A-32CA-AF0E3428966A}"/>
          </ac:spMkLst>
        </pc:spChg>
        <pc:spChg chg="add mod">
          <ac:chgData name="anastasis dionysopoulos" userId="b55a749aefd9a283" providerId="LiveId" clId="{547C2A7C-A290-4A40-8BFD-006640603BC7}" dt="2023-11-05T19:59:53.051" v="4399" actId="14100"/>
          <ac:spMkLst>
            <pc:docMk/>
            <pc:sldMk cId="1804755160" sldId="266"/>
            <ac:spMk id="11" creationId="{4A078525-8D76-729D-BB92-71A857CF6426}"/>
          </ac:spMkLst>
        </pc:spChg>
        <pc:graphicFrameChg chg="add mod modGraphic">
          <ac:chgData name="anastasis dionysopoulos" userId="b55a749aefd9a283" providerId="LiveId" clId="{547C2A7C-A290-4A40-8BFD-006640603BC7}" dt="2023-11-05T19:58:46.162" v="4381" actId="13926"/>
          <ac:graphicFrameMkLst>
            <pc:docMk/>
            <pc:sldMk cId="1804755160" sldId="266"/>
            <ac:graphicFrameMk id="6" creationId="{1D49F091-04DC-A050-ACD0-5551225B9A19}"/>
          </ac:graphicFrameMkLst>
        </pc:graphicFrameChg>
      </pc:sldChg>
      <pc:sldChg chg="addSp modSp new mod">
        <pc:chgData name="anastasis dionysopoulos" userId="b55a749aefd9a283" providerId="LiveId" clId="{547C2A7C-A290-4A40-8BFD-006640603BC7}" dt="2023-11-05T21:17:14.943" v="5657" actId="20577"/>
        <pc:sldMkLst>
          <pc:docMk/>
          <pc:sldMk cId="2088327531" sldId="267"/>
        </pc:sldMkLst>
        <pc:spChg chg="mod">
          <ac:chgData name="anastasis dionysopoulos" userId="b55a749aefd9a283" providerId="LiveId" clId="{547C2A7C-A290-4A40-8BFD-006640603BC7}" dt="2023-11-05T20:31:17.306" v="5441" actId="113"/>
          <ac:spMkLst>
            <pc:docMk/>
            <pc:sldMk cId="2088327531" sldId="267"/>
            <ac:spMk id="2" creationId="{DBB1CE6B-0F26-FD11-B4AF-EFC2BEB5E927}"/>
          </ac:spMkLst>
        </pc:spChg>
        <pc:spChg chg="mod">
          <ac:chgData name="anastasis dionysopoulos" userId="b55a749aefd9a283" providerId="LiveId" clId="{547C2A7C-A290-4A40-8BFD-006640603BC7}" dt="2023-11-05T21:17:14.943" v="5657" actId="20577"/>
          <ac:spMkLst>
            <pc:docMk/>
            <pc:sldMk cId="2088327531" sldId="267"/>
            <ac:spMk id="3" creationId="{BD1D08E8-ACCA-C61F-8E3D-81D95B249A52}"/>
          </ac:spMkLst>
        </pc:spChg>
        <pc:graphicFrameChg chg="add mod modGraphic">
          <ac:chgData name="anastasis dionysopoulos" userId="b55a749aefd9a283" providerId="LiveId" clId="{547C2A7C-A290-4A40-8BFD-006640603BC7}" dt="2023-11-05T20:38:27.729" v="5458"/>
          <ac:graphicFrameMkLst>
            <pc:docMk/>
            <pc:sldMk cId="2088327531" sldId="267"/>
            <ac:graphicFrameMk id="4" creationId="{DC0EAAEE-78AD-C4C0-17E7-32E7EB1AE4F3}"/>
          </ac:graphicFrameMkLst>
        </pc:graphicFrameChg>
      </pc:sldChg>
      <pc:sldChg chg="modSp new mod">
        <pc:chgData name="anastasis dionysopoulos" userId="b55a749aefd9a283" providerId="LiveId" clId="{547C2A7C-A290-4A40-8BFD-006640603BC7}" dt="2023-11-05T20:27:41.726" v="5220" actId="313"/>
        <pc:sldMkLst>
          <pc:docMk/>
          <pc:sldMk cId="2722551711" sldId="268"/>
        </pc:sldMkLst>
        <pc:spChg chg="mod">
          <ac:chgData name="anastasis dionysopoulos" userId="b55a749aefd9a283" providerId="LiveId" clId="{547C2A7C-A290-4A40-8BFD-006640603BC7}" dt="2023-11-05T20:27:41.726" v="5220" actId="313"/>
          <ac:spMkLst>
            <pc:docMk/>
            <pc:sldMk cId="2722551711" sldId="268"/>
            <ac:spMk id="2" creationId="{7A8DF376-34B1-4A5C-1392-76EB96C579B1}"/>
          </ac:spMkLst>
        </pc:spChg>
        <pc:spChg chg="mod">
          <ac:chgData name="anastasis dionysopoulos" userId="b55a749aefd9a283" providerId="LiveId" clId="{547C2A7C-A290-4A40-8BFD-006640603BC7}" dt="2023-11-05T20:27:39.658" v="5219" actId="5793"/>
          <ac:spMkLst>
            <pc:docMk/>
            <pc:sldMk cId="2722551711" sldId="268"/>
            <ac:spMk id="3" creationId="{747AAE40-4A56-8974-8AD1-38EFBA70CD66}"/>
          </ac:spMkLst>
        </pc:spChg>
      </pc:sldChg>
      <pc:sldChg chg="addSp delSp modSp new mod">
        <pc:chgData name="anastasis dionysopoulos" userId="b55a749aefd9a283" providerId="LiveId" clId="{547C2A7C-A290-4A40-8BFD-006640603BC7}" dt="2023-11-05T20:31:21.893" v="5442" actId="113"/>
        <pc:sldMkLst>
          <pc:docMk/>
          <pc:sldMk cId="3139740866" sldId="269"/>
        </pc:sldMkLst>
        <pc:spChg chg="del">
          <ac:chgData name="anastasis dionysopoulos" userId="b55a749aefd9a283" providerId="LiveId" clId="{547C2A7C-A290-4A40-8BFD-006640603BC7}" dt="2023-11-05T20:28:38.272" v="5225" actId="478"/>
          <ac:spMkLst>
            <pc:docMk/>
            <pc:sldMk cId="3139740866" sldId="269"/>
            <ac:spMk id="2" creationId="{5F167910-4B58-42E5-1258-CCA1C27D50BC}"/>
          </ac:spMkLst>
        </pc:spChg>
        <pc:spChg chg="del">
          <ac:chgData name="anastasis dionysopoulos" userId="b55a749aefd9a283" providerId="LiveId" clId="{547C2A7C-A290-4A40-8BFD-006640603BC7}" dt="2023-11-05T20:28:36.757" v="5223" actId="478"/>
          <ac:spMkLst>
            <pc:docMk/>
            <pc:sldMk cId="3139740866" sldId="269"/>
            <ac:spMk id="3" creationId="{9D92D826-2535-E7BF-6271-74E73D755E8E}"/>
          </ac:spMkLst>
        </pc:spChg>
        <pc:spChg chg="add del mod">
          <ac:chgData name="anastasis dionysopoulos" userId="b55a749aefd9a283" providerId="LiveId" clId="{547C2A7C-A290-4A40-8BFD-006640603BC7}" dt="2023-11-05T20:28:37.580" v="5224" actId="478"/>
          <ac:spMkLst>
            <pc:docMk/>
            <pc:sldMk cId="3139740866" sldId="269"/>
            <ac:spMk id="4" creationId="{76D288A8-67CB-E87B-0C2A-F0675AFCD4A6}"/>
          </ac:spMkLst>
        </pc:spChg>
        <pc:spChg chg="add mod">
          <ac:chgData name="anastasis dionysopoulos" userId="b55a749aefd9a283" providerId="LiveId" clId="{547C2A7C-A290-4A40-8BFD-006640603BC7}" dt="2023-11-05T20:31:21.893" v="5442" actId="113"/>
          <ac:spMkLst>
            <pc:docMk/>
            <pc:sldMk cId="3139740866" sldId="269"/>
            <ac:spMk id="5" creationId="{06E4F94E-B585-6FD6-6D1D-D5EECF773199}"/>
          </ac:spMkLst>
        </pc:spChg>
        <pc:spChg chg="add del">
          <ac:chgData name="anastasis dionysopoulos" userId="b55a749aefd9a283" providerId="LiveId" clId="{547C2A7C-A290-4A40-8BFD-006640603BC7}" dt="2023-11-05T20:29:08.019" v="5229" actId="22"/>
          <ac:spMkLst>
            <pc:docMk/>
            <pc:sldMk cId="3139740866" sldId="269"/>
            <ac:spMk id="7" creationId="{80BB9ECE-44BA-FAAC-7290-77D890078B93}"/>
          </ac:spMkLst>
        </pc:spChg>
        <pc:spChg chg="add mod">
          <ac:chgData name="anastasis dionysopoulos" userId="b55a749aefd9a283" providerId="LiveId" clId="{547C2A7C-A290-4A40-8BFD-006640603BC7}" dt="2023-11-05T20:30:52.084" v="5435"/>
          <ac:spMkLst>
            <pc:docMk/>
            <pc:sldMk cId="3139740866" sldId="269"/>
            <ac:spMk id="8" creationId="{3FF7B27E-43D6-79E0-35EF-8271248C03FC}"/>
          </ac:spMkLst>
        </pc:spChg>
      </pc:sldChg>
      <pc:sldChg chg="modSp new mod">
        <pc:chgData name="anastasis dionysopoulos" userId="b55a749aefd9a283" providerId="LiveId" clId="{547C2A7C-A290-4A40-8BFD-006640603BC7}" dt="2023-11-05T20:59:06.775" v="5609" actId="20577"/>
        <pc:sldMkLst>
          <pc:docMk/>
          <pc:sldMk cId="3181955826" sldId="270"/>
        </pc:sldMkLst>
        <pc:spChg chg="mod">
          <ac:chgData name="anastasis dionysopoulos" userId="b55a749aefd9a283" providerId="LiveId" clId="{547C2A7C-A290-4A40-8BFD-006640603BC7}" dt="2023-11-05T20:59:06.775" v="5609" actId="20577"/>
          <ac:spMkLst>
            <pc:docMk/>
            <pc:sldMk cId="3181955826" sldId="270"/>
            <ac:spMk id="2" creationId="{69C4AB2C-BC24-E27E-24E5-9CDC1111E66B}"/>
          </ac:spMkLst>
        </pc:spChg>
        <pc:spChg chg="mod">
          <ac:chgData name="anastasis dionysopoulos" userId="b55a749aefd9a283" providerId="LiveId" clId="{547C2A7C-A290-4A40-8BFD-006640603BC7}" dt="2023-11-05T20:54:07.051" v="5598" actId="20577"/>
          <ac:spMkLst>
            <pc:docMk/>
            <pc:sldMk cId="3181955826" sldId="270"/>
            <ac:spMk id="3" creationId="{20A0397D-9B11-62BD-B354-D8A00032B6C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60D41-82C3-499C-AF27-F62B9BE461BC}" type="datetimeFigureOut">
              <a:rPr lang="el-GR" smtClean="0"/>
              <a:t>5/11/2023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F9C66-8EEB-4498-8428-8A40D76460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59558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435B106-82AF-0D28-931D-4FA46DCCA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A3BDAC68-8218-DA66-5C84-FA34325B3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1887781-FF82-5837-7F92-C6D41E8A3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8BB7-2665-4801-BEE9-DDCFCC56572E}" type="datetimeFigureOut">
              <a:rPr lang="el-GR" smtClean="0"/>
              <a:t>5/11/2023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9847B88-E550-F50C-2EC1-DE82C7313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F4ACAEA-BA2A-1934-0354-8A8FAA81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987E-BA7A-4C29-B7FD-35B4A4A591A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6235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2CB435C-1CC9-4E9F-A0B1-D064A77B0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8D80F527-3A29-BB10-07C6-5E75106D0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66B44E9-76A6-359A-46CE-98DFE7A9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8BB7-2665-4801-BEE9-DDCFCC56572E}" type="datetimeFigureOut">
              <a:rPr lang="el-GR" smtClean="0"/>
              <a:t>5/11/2023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419C7A18-6C8E-83F1-51A2-76BF1BF9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27570AE-890C-5FA0-BA6D-E0672766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987E-BA7A-4C29-B7FD-35B4A4A591A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4310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75D4E988-67D8-005F-2EF1-6128D596B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9358688F-CEC1-FD6C-CA5A-9843594A8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ABAB3B6-755B-FD18-76D1-552491D7B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8BB7-2665-4801-BEE9-DDCFCC56572E}" type="datetimeFigureOut">
              <a:rPr lang="el-GR" smtClean="0"/>
              <a:t>5/11/2023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8EA6C53-2371-4746-546D-0C5C8CA6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3EE773B-B439-781F-AC27-EE4B7CE2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987E-BA7A-4C29-B7FD-35B4A4A591A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9914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9F896C9-EB26-BE31-C9B4-B01A4E7CA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C1CBC16-520A-06E6-D67E-B45ACEA0E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454E31A3-DA32-9B69-A7B7-BB30C9570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8BB7-2665-4801-BEE9-DDCFCC56572E}" type="datetimeFigureOut">
              <a:rPr lang="el-GR" smtClean="0"/>
              <a:t>5/11/2023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8F049DB-1AA7-035B-0FC3-44278283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A0CC980-18B2-ABE8-0DDD-DE258F44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987E-BA7A-4C29-B7FD-35B4A4A591A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98893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DD01FA8-0EBC-4EB7-CD74-CD8F4477D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D65DF0E0-D128-6D87-2002-9A4566ED9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2EDECA3-8B74-CB9B-2B96-C0D863C87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8BB7-2665-4801-BEE9-DDCFCC56572E}" type="datetimeFigureOut">
              <a:rPr lang="el-GR" smtClean="0"/>
              <a:t>5/11/2023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A2C9448-22AE-9705-9C07-C3F62038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4B265BF-18EE-BAE5-8921-1EBFDD2A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987E-BA7A-4C29-B7FD-35B4A4A591A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8772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591631E-2CD9-E9C6-022D-6158AAE7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078C521-D8BE-D12C-F263-720B80FE8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052C109E-0FEB-C073-4BD6-34FCEA295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24970943-6ECE-D3C2-F107-8A9F086E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8BB7-2665-4801-BEE9-DDCFCC56572E}" type="datetimeFigureOut">
              <a:rPr lang="el-GR" smtClean="0"/>
              <a:t>5/11/2023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16CE8166-EFD8-B8A3-95C5-B0833B2A0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2AB03452-D480-3BF2-C809-1FCDC9C9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987E-BA7A-4C29-B7FD-35B4A4A591A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5469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7444F1E-43AC-B28D-18B2-4809BD64E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AB0EDA7E-E437-6104-EAC5-0932A25BD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2E99EBCA-EA63-2A00-CF07-0E9DDEEF1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C2ABA693-6D22-27EF-44ED-345DCF797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FCDB160D-EC37-A54F-DEBB-A51694BE7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D439321B-77B0-8913-11D1-7F5BAC895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8BB7-2665-4801-BEE9-DDCFCC56572E}" type="datetimeFigureOut">
              <a:rPr lang="el-GR" smtClean="0"/>
              <a:t>5/11/2023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C7775E2B-DF72-7C6B-E987-7E5C7F8E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AEDFF8FD-E528-B6CE-09D9-FBA19DF6D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987E-BA7A-4C29-B7FD-35B4A4A591A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1207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4A1432-00D3-908F-92C7-4DBF2DD0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1A172A6B-92A1-7D66-F668-EC411513D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8BB7-2665-4801-BEE9-DDCFCC56572E}" type="datetimeFigureOut">
              <a:rPr lang="el-GR" smtClean="0"/>
              <a:t>5/11/2023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96DC66EE-8D7E-1496-CD0C-C1E76DF4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6BC9D5DB-CE0B-D20F-263A-1C4C2439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987E-BA7A-4C29-B7FD-35B4A4A591A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4271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D062B15A-1861-008A-2667-ECE5420A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8BB7-2665-4801-BEE9-DDCFCC56572E}" type="datetimeFigureOut">
              <a:rPr lang="el-GR" smtClean="0"/>
              <a:t>5/11/2023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C1984ADD-BE26-CDE2-044E-11819C41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E10109C6-73CF-0A8E-5D57-1A58BB24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987E-BA7A-4C29-B7FD-35B4A4A591A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25042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0EE217F-6C02-CAF6-976C-548880F0D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3709E19-4267-582A-BF51-B432BB598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2E0E9433-5624-B9CC-4FF4-3BBC43280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E2547907-66DA-CBD7-7968-7B2D57E82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8BB7-2665-4801-BEE9-DDCFCC56572E}" type="datetimeFigureOut">
              <a:rPr lang="el-GR" smtClean="0"/>
              <a:t>5/11/2023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3E44D7E0-B5DA-8E52-9B26-6F809126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482520B9-FB84-F48E-AD88-3711FAF5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987E-BA7A-4C29-B7FD-35B4A4A591A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6793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0FD0D91-3570-691E-2C12-E6EB122BF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2C6990A6-9A99-3A04-4707-EB1525B43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1331A992-7D7C-6393-DD4C-F1227A5B3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E61EB1D1-CAF0-2AC0-20A3-8B9F6C3CE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8BB7-2665-4801-BEE9-DDCFCC56572E}" type="datetimeFigureOut">
              <a:rPr lang="el-GR" smtClean="0"/>
              <a:t>5/11/2023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9D76DBF8-E2F1-CC94-ADE4-ACA3DFC9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08178DCB-EAB5-6BC9-F53B-BC1024F7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987E-BA7A-4C29-B7FD-35B4A4A591A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1910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61A4C21E-7620-7581-68F0-ABD4910D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471A4A54-54DB-E9CF-2240-0BC8FE5E1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3DCF7DD-F9F9-A001-CBC6-C75AE8F1B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F8BB7-2665-4801-BEE9-DDCFCC56572E}" type="datetimeFigureOut">
              <a:rPr lang="el-GR" smtClean="0"/>
              <a:t>5/11/2023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134C071-03D8-4B19-12FA-9969B1AD5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6E2F46C-F82B-ADE0-A297-57B5718D0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87E-BA7A-4C29-B7FD-35B4A4A591A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5362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96D297D-2FC8-B629-FAD4-5AB7F9131F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Breakfast Coupon Campaign Recommendations</a:t>
            </a:r>
            <a:br>
              <a:rPr lang="en-US" dirty="0"/>
            </a:br>
            <a:r>
              <a:rPr lang="en-US" dirty="0"/>
              <a:t>A data driven Solution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C938A5F3-E5CE-D052-1B58-6EB9ECE6B6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Dionysopoulos Anastasios</a:t>
            </a:r>
          </a:p>
          <a:p>
            <a:r>
              <a:rPr lang="en-US" dirty="0"/>
              <a:t>efood assessment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29172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D5F1DD9-6150-FA73-83C5-138ABDD07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Since the cases within the categories </a:t>
            </a:r>
            <a:r>
              <a:rPr lang="en-US" b="1" dirty="0"/>
              <a:t>iOS, Desktop, and </a:t>
            </a:r>
            <a:r>
              <a:rPr lang="en-US" b="1" dirty="0" err="1"/>
              <a:t>MobWeb</a:t>
            </a:r>
            <a:r>
              <a:rPr lang="en-US" b="1" dirty="0"/>
              <a:t> </a:t>
            </a:r>
            <a:r>
              <a:rPr lang="en-US" dirty="0"/>
              <a:t>have been limited, a differentiation will be made into </a:t>
            </a:r>
            <a:r>
              <a:rPr lang="en-US" b="1" dirty="0"/>
              <a:t>Android</a:t>
            </a:r>
            <a:r>
              <a:rPr lang="en-US" dirty="0"/>
              <a:t> and </a:t>
            </a:r>
            <a:r>
              <a:rPr lang="en-US" b="1" dirty="0"/>
              <a:t>not Android </a:t>
            </a:r>
            <a:r>
              <a:rPr lang="en-US" dirty="0"/>
              <a:t>categories.</a:t>
            </a:r>
            <a:endParaRPr lang="el-GR" dirty="0"/>
          </a:p>
        </p:txBody>
      </p:sp>
      <p:sp>
        <p:nvSpPr>
          <p:cNvPr id="5" name="Τίτλος 1">
            <a:extLst>
              <a:ext uri="{FF2B5EF4-FFF2-40B4-BE49-F238E27FC236}">
                <a16:creationId xmlns:a16="http://schemas.microsoft.com/office/drawing/2014/main" id="{BF146CAC-FEEF-E028-019D-5465B9B2F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Results: Analyzing the Impact of Coupons on Customer Behavior group by </a:t>
            </a:r>
            <a:r>
              <a:rPr lang="en-US" b="1" dirty="0"/>
              <a:t>device</a:t>
            </a:r>
            <a:endParaRPr lang="el-GR" b="1" dirty="0"/>
          </a:p>
        </p:txBody>
      </p:sp>
      <p:graphicFrame>
        <p:nvGraphicFramePr>
          <p:cNvPr id="6" name="Πίνακας 5">
            <a:extLst>
              <a:ext uri="{FF2B5EF4-FFF2-40B4-BE49-F238E27FC236}">
                <a16:creationId xmlns:a16="http://schemas.microsoft.com/office/drawing/2014/main" id="{1D49F091-04DC-A050-ACD0-5551225B9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782360"/>
              </p:ext>
            </p:extLst>
          </p:nvPr>
        </p:nvGraphicFramePr>
        <p:xfrm>
          <a:off x="669036" y="3563937"/>
          <a:ext cx="10853928" cy="16560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74015">
                  <a:extLst>
                    <a:ext uri="{9D8B030D-6E8A-4147-A177-3AD203B41FA5}">
                      <a16:colId xmlns:a16="http://schemas.microsoft.com/office/drawing/2014/main" val="3064382902"/>
                    </a:ext>
                  </a:extLst>
                </a:gridCol>
                <a:gridCol w="1574015">
                  <a:extLst>
                    <a:ext uri="{9D8B030D-6E8A-4147-A177-3AD203B41FA5}">
                      <a16:colId xmlns:a16="http://schemas.microsoft.com/office/drawing/2014/main" val="2687090109"/>
                    </a:ext>
                  </a:extLst>
                </a:gridCol>
                <a:gridCol w="3742195">
                  <a:extLst>
                    <a:ext uri="{9D8B030D-6E8A-4147-A177-3AD203B41FA5}">
                      <a16:colId xmlns:a16="http://schemas.microsoft.com/office/drawing/2014/main" val="3264542562"/>
                    </a:ext>
                  </a:extLst>
                </a:gridCol>
                <a:gridCol w="3963703">
                  <a:extLst>
                    <a:ext uri="{9D8B030D-6E8A-4147-A177-3AD203B41FA5}">
                      <a16:colId xmlns:a16="http://schemas.microsoft.com/office/drawing/2014/main" val="4138185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cases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Diff of average order frequency of the group before and after coupon  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 average order consumption amount of the group per order before and after coupon 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90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Android</a:t>
                      </a:r>
                      <a:endParaRPr lang="el-G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448</a:t>
                      </a:r>
                      <a:endParaRPr lang="el-G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0.131696</a:t>
                      </a:r>
                      <a:endParaRPr lang="el-GR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0.378311</a:t>
                      </a:r>
                      <a:endParaRPr lang="el-GR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608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not Android </a:t>
                      </a:r>
                      <a:endParaRPr lang="el-G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384</a:t>
                      </a:r>
                      <a:endParaRPr lang="el-G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-0.031250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-0.000851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998002"/>
                  </a:ext>
                </a:extLst>
              </a:tr>
            </a:tbl>
          </a:graphicData>
        </a:graphic>
      </p:graphicFrame>
      <p:sp>
        <p:nvSpPr>
          <p:cNvPr id="11" name="Θέση περιεχομένου 2">
            <a:extLst>
              <a:ext uri="{FF2B5EF4-FFF2-40B4-BE49-F238E27FC236}">
                <a16:creationId xmlns:a16="http://schemas.microsoft.com/office/drawing/2014/main" id="{4A078525-8D76-729D-BB92-71A857CF6426}"/>
              </a:ext>
            </a:extLst>
          </p:cNvPr>
          <p:cNvSpPr txBox="1">
            <a:spLocks/>
          </p:cNvSpPr>
          <p:nvPr/>
        </p:nvSpPr>
        <p:spPr>
          <a:xfrm>
            <a:off x="838200" y="5597236"/>
            <a:ext cx="10515600" cy="1361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Among these, Android users exhibit the highest increase.</a:t>
            </a:r>
          </a:p>
        </p:txBody>
      </p:sp>
    </p:spTree>
    <p:extLst>
      <p:ext uri="{BB962C8B-B14F-4D97-AF65-F5344CB8AC3E}">
        <p14:creationId xmlns:p14="http://schemas.microsoft.com/office/powerpoint/2010/main" val="1804755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BB1CE6B-0F26-FD11-B4AF-EFC2BEB5E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Analyzing the Impact of Coupons on Customer Behavior group by </a:t>
            </a:r>
            <a:r>
              <a:rPr lang="en-US" b="1" dirty="0"/>
              <a:t>city</a:t>
            </a:r>
            <a:endParaRPr lang="el-GR" b="1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D1D08E8-ACCA-C61F-8E3D-81D95B249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5030"/>
          </a:xfrm>
        </p:spPr>
        <p:txBody>
          <a:bodyPr>
            <a:normAutofit/>
          </a:bodyPr>
          <a:lstStyle/>
          <a:p>
            <a:r>
              <a:rPr lang="en-US" dirty="0"/>
              <a:t>If we limit ourselves to Android users, the 'city' variable does not play a significant role in campaign selection. </a:t>
            </a:r>
          </a:p>
          <a:p>
            <a:r>
              <a:rPr lang="en-US" dirty="0"/>
              <a:t>However, if we do not limit </a:t>
            </a:r>
            <a:r>
              <a:rPr lang="en-US"/>
              <a:t>the analysis, </a:t>
            </a:r>
            <a:r>
              <a:rPr lang="en-US" dirty="0"/>
              <a:t>the following cities appear to have the best adaptation to campaigns, with more than 50 cases:</a:t>
            </a:r>
            <a:endParaRPr lang="el-GR" dirty="0"/>
          </a:p>
        </p:txBody>
      </p:sp>
      <p:graphicFrame>
        <p:nvGraphicFramePr>
          <p:cNvPr id="4" name="Πίνακας 3">
            <a:extLst>
              <a:ext uri="{FF2B5EF4-FFF2-40B4-BE49-F238E27FC236}">
                <a16:creationId xmlns:a16="http://schemas.microsoft.com/office/drawing/2014/main" id="{DC0EAAEE-78AD-C4C0-17E7-32E7EB1AE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38806"/>
              </p:ext>
            </p:extLst>
          </p:nvPr>
        </p:nvGraphicFramePr>
        <p:xfrm>
          <a:off x="838200" y="3853872"/>
          <a:ext cx="10853928" cy="2397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74015">
                  <a:extLst>
                    <a:ext uri="{9D8B030D-6E8A-4147-A177-3AD203B41FA5}">
                      <a16:colId xmlns:a16="http://schemas.microsoft.com/office/drawing/2014/main" val="3064382902"/>
                    </a:ext>
                  </a:extLst>
                </a:gridCol>
                <a:gridCol w="1574015">
                  <a:extLst>
                    <a:ext uri="{9D8B030D-6E8A-4147-A177-3AD203B41FA5}">
                      <a16:colId xmlns:a16="http://schemas.microsoft.com/office/drawing/2014/main" val="2687090109"/>
                    </a:ext>
                  </a:extLst>
                </a:gridCol>
                <a:gridCol w="3742195">
                  <a:extLst>
                    <a:ext uri="{9D8B030D-6E8A-4147-A177-3AD203B41FA5}">
                      <a16:colId xmlns:a16="http://schemas.microsoft.com/office/drawing/2014/main" val="3264542562"/>
                    </a:ext>
                  </a:extLst>
                </a:gridCol>
                <a:gridCol w="3963703">
                  <a:extLst>
                    <a:ext uri="{9D8B030D-6E8A-4147-A177-3AD203B41FA5}">
                      <a16:colId xmlns:a16="http://schemas.microsoft.com/office/drawing/2014/main" val="4138185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cases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Diff of average order frequency of the group before and after coupon  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 average order consumption amount of the group per order before and after coupon 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90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b="1" dirty="0"/>
                        <a:t>Xanthi</a:t>
                      </a:r>
                      <a:endParaRPr lang="el-GR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1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0.183673</a:t>
                      </a:r>
                      <a:endParaRPr lang="el-GR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0.447619</a:t>
                      </a:r>
                      <a:endParaRPr lang="el-GR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78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b="1" dirty="0"/>
                        <a:t>Rhodes</a:t>
                      </a:r>
                      <a:endParaRPr lang="el-GR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1" dirty="0"/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0.021277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0.119681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35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b="1" dirty="0" err="1"/>
                        <a:t>Agrinio</a:t>
                      </a:r>
                      <a:endParaRPr lang="el-GR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1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0.109375</a:t>
                      </a:r>
                      <a:endParaRPr lang="el-GR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 0.019792</a:t>
                      </a:r>
                      <a:endParaRPr lang="el-GR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96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b="1" dirty="0"/>
                        <a:t>Ioannina</a:t>
                      </a:r>
                      <a:endParaRPr lang="el-GR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1" dirty="0"/>
                        <a:t>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0.076923</a:t>
                      </a:r>
                      <a:endParaRPr lang="el-GR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0.284118</a:t>
                      </a:r>
                      <a:endParaRPr lang="el-GR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67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327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1">
            <a:extLst>
              <a:ext uri="{FF2B5EF4-FFF2-40B4-BE49-F238E27FC236}">
                <a16:creationId xmlns:a16="http://schemas.microsoft.com/office/drawing/2014/main" id="{06E4F94E-B585-6FD6-6D1D-D5EECF773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Results: Analyzing the Impact of Coupons on Customer Behavior group by </a:t>
            </a:r>
            <a:r>
              <a:rPr lang="af-ZA" b="1" dirty="0" err="1"/>
              <a:t>paid_cash</a:t>
            </a:r>
            <a:endParaRPr lang="el-GR" b="1" dirty="0"/>
          </a:p>
        </p:txBody>
      </p:sp>
      <p:sp>
        <p:nvSpPr>
          <p:cNvPr id="8" name="Θέση περιεχομένου 2">
            <a:extLst>
              <a:ext uri="{FF2B5EF4-FFF2-40B4-BE49-F238E27FC236}">
                <a16:creationId xmlns:a16="http://schemas.microsoft.com/office/drawing/2014/main" id="{3FF7B27E-43D6-79E0-35EF-8271248C0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0520"/>
          </a:xfrm>
        </p:spPr>
        <p:txBody>
          <a:bodyPr>
            <a:normAutofit/>
          </a:bodyPr>
          <a:lstStyle/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r>
              <a:rPr lang="en-US" dirty="0"/>
              <a:t>The differentiation within this specific category appears to be irrelevant, as both groups behave in the same manner.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39740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A8DF376-34B1-4A5C-1392-76EB96C5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47AAE40-4A56-8974-8AD1-38EFBA70C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the previous analysis, the two user groups with the most successful behavior in coupon campaigns are: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Infrequent, Common User,</a:t>
            </a:r>
            <a:r>
              <a:rPr lang="en-US" dirty="0"/>
              <a:t> and </a:t>
            </a:r>
            <a:r>
              <a:rPr lang="en-US" b="1" dirty="0"/>
              <a:t>High Spenders </a:t>
            </a:r>
            <a:r>
              <a:rPr lang="en-US" dirty="0"/>
              <a:t>with </a:t>
            </a:r>
            <a:r>
              <a:rPr lang="en-US" b="1" dirty="0"/>
              <a:t>Android</a:t>
            </a:r>
            <a:r>
              <a:rPr lang="en-US" dirty="0"/>
              <a:t> devices, with a particular emphasis on the Infrequent category.</a:t>
            </a:r>
            <a:endParaRPr lang="el-GR" dirty="0"/>
          </a:p>
          <a:p>
            <a:pPr marL="514350" indent="-514350">
              <a:buFont typeface="+mj-lt"/>
              <a:buAutoNum type="arabicPeriod"/>
            </a:pPr>
            <a:endParaRPr lang="el-GR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Infrequent</a:t>
            </a:r>
            <a:r>
              <a:rPr lang="en-US" dirty="0"/>
              <a:t>, </a:t>
            </a:r>
            <a:r>
              <a:rPr lang="en-US" b="1" dirty="0"/>
              <a:t>Common User</a:t>
            </a:r>
            <a:r>
              <a:rPr lang="en-US" dirty="0"/>
              <a:t>, and </a:t>
            </a:r>
            <a:r>
              <a:rPr lang="en-US" b="1" dirty="0"/>
              <a:t>High Spenders</a:t>
            </a:r>
            <a:r>
              <a:rPr lang="en-US" dirty="0"/>
              <a:t>, with a particular emphasis on the Infrequent category, from the cities of </a:t>
            </a:r>
            <a:r>
              <a:rPr lang="en-US" b="1" dirty="0"/>
              <a:t>Xanthi</a:t>
            </a:r>
            <a:r>
              <a:rPr lang="en-US" dirty="0"/>
              <a:t>, </a:t>
            </a:r>
            <a:r>
              <a:rPr lang="en-US" b="1" dirty="0"/>
              <a:t>Rhodes</a:t>
            </a:r>
            <a:r>
              <a:rPr lang="en-US" dirty="0"/>
              <a:t>, </a:t>
            </a:r>
            <a:r>
              <a:rPr lang="en-US" b="1" dirty="0" err="1"/>
              <a:t>Agrinio</a:t>
            </a:r>
            <a:r>
              <a:rPr lang="en-US" dirty="0"/>
              <a:t>, and </a:t>
            </a:r>
            <a:r>
              <a:rPr lang="en-US" b="1" dirty="0"/>
              <a:t>Ioannina</a:t>
            </a:r>
            <a:r>
              <a:rPr lang="en-US" dirty="0"/>
              <a:t>.</a:t>
            </a:r>
            <a:endParaRPr lang="el-GR" b="1" dirty="0">
              <a:solidFill>
                <a:schemeClr val="dk1"/>
              </a:solidFill>
            </a:endParaRPr>
          </a:p>
          <a:p>
            <a:endParaRPr lang="el-GR" b="1" dirty="0">
              <a:solidFill>
                <a:schemeClr val="dk1"/>
              </a:solidFill>
            </a:endParaRPr>
          </a:p>
          <a:p>
            <a:endParaRPr lang="el-GR" sz="2800" b="1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22551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9C4AB2C-BC24-E27E-24E5-9CDC1111E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0A0397D-9B11-62BD-B354-D8A00032B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1: Basic Information’s</a:t>
            </a:r>
          </a:p>
          <a:p>
            <a:endParaRPr lang="en-US" dirty="0"/>
          </a:p>
          <a:p>
            <a:r>
              <a:rPr lang="en-US" dirty="0"/>
              <a:t>Section 2: Technical idea</a:t>
            </a:r>
          </a:p>
          <a:p>
            <a:endParaRPr lang="en-US" dirty="0"/>
          </a:p>
          <a:p>
            <a:r>
              <a:rPr lang="en-US" dirty="0"/>
              <a:t>Section 3: Results</a:t>
            </a:r>
          </a:p>
          <a:p>
            <a:endParaRPr lang="en-US" dirty="0"/>
          </a:p>
          <a:p>
            <a:r>
              <a:rPr lang="en-US" dirty="0"/>
              <a:t>Section 4: Recommendation</a:t>
            </a:r>
          </a:p>
          <a:p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8195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57D85A6-661E-5866-BE7A-69DA8227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9A2619E-81E5-3727-E447-AC008DC26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proposed recommendation is exclusively data-driven, and it does not incorporate elements from any strategic marketing literature. It is not recommended for adoption, as the data may contain selection bias.</a:t>
            </a:r>
          </a:p>
          <a:p>
            <a:pPr lvl="1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7242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4301A40-F888-ABAA-A720-EDD09467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Information’s: Analyzing Coupon Campaign Performance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AD73AC6-D980-922B-EEBC-CF71E3F8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 derive the findings of the analysis, we focused on orders that had the "breakfast" flag in the "cuisine" variable.</a:t>
            </a:r>
          </a:p>
          <a:p>
            <a:endParaRPr lang="en-US" dirty="0"/>
          </a:p>
          <a:p>
            <a:r>
              <a:rPr lang="en-US" dirty="0"/>
              <a:t> The entire analysis was centered around the performance of previous coupon campaigns. We focused on customers who, at some point, had redeemed coupons.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04270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9298649-0FD2-1308-330E-A6B9E50F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Information’s: Group of Users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C00F740-3203-7765-3C09-28ECAEE6B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Users are grouped based on the following variables into the following categories:</a:t>
            </a:r>
          </a:p>
          <a:p>
            <a:pPr marL="0" indent="0">
              <a:buNone/>
            </a:pPr>
            <a:endParaRPr lang="en-US" dirty="0"/>
          </a:p>
          <a:p>
            <a:r>
              <a:rPr lang="af-ZA" dirty="0" err="1"/>
              <a:t>user_class_name</a:t>
            </a:r>
            <a:r>
              <a:rPr lang="en-US" dirty="0"/>
              <a:t>: </a:t>
            </a:r>
            <a:r>
              <a:rPr lang="en-US" b="1" dirty="0"/>
              <a:t>Loyal, All Star, Infrequent, One Timers, Common User, High Spenders</a:t>
            </a:r>
          </a:p>
          <a:p>
            <a:r>
              <a:rPr lang="af-ZA" dirty="0"/>
              <a:t>City: </a:t>
            </a:r>
            <a:r>
              <a:rPr lang="af-ZA" b="1" dirty="0" err="1"/>
              <a:t>Arta</a:t>
            </a:r>
            <a:r>
              <a:rPr lang="af-ZA" b="1" dirty="0"/>
              <a:t>, </a:t>
            </a:r>
            <a:r>
              <a:rPr lang="af-ZA" b="1" dirty="0" err="1"/>
              <a:t>Aegio</a:t>
            </a:r>
            <a:r>
              <a:rPr lang="af-ZA" b="1" dirty="0"/>
              <a:t>, Drama, Xanthi, Rhodes, </a:t>
            </a:r>
            <a:r>
              <a:rPr lang="af-ZA" b="1" dirty="0" err="1"/>
              <a:t>Rafina</a:t>
            </a:r>
            <a:r>
              <a:rPr lang="af-ZA" b="1" dirty="0"/>
              <a:t>, </a:t>
            </a:r>
            <a:r>
              <a:rPr lang="af-ZA" b="1" dirty="0" err="1"/>
              <a:t>Agrinio</a:t>
            </a:r>
            <a:r>
              <a:rPr lang="af-ZA" b="1" dirty="0"/>
              <a:t>, </a:t>
            </a:r>
            <a:r>
              <a:rPr lang="af-ZA" b="1" dirty="0" err="1"/>
              <a:t>Florina</a:t>
            </a:r>
            <a:r>
              <a:rPr lang="af-ZA" b="1" dirty="0"/>
              <a:t>, </a:t>
            </a:r>
            <a:r>
              <a:rPr lang="af-ZA" b="1" dirty="0" err="1"/>
              <a:t>Amaliada</a:t>
            </a:r>
            <a:r>
              <a:rPr lang="af-ZA" b="1" dirty="0"/>
              <a:t>, </a:t>
            </a:r>
            <a:r>
              <a:rPr lang="af-ZA" b="1" dirty="0" err="1"/>
              <a:t>Zakynthos</a:t>
            </a:r>
            <a:r>
              <a:rPr lang="af-ZA" b="1" dirty="0"/>
              <a:t>, </a:t>
            </a:r>
            <a:r>
              <a:rPr lang="af-ZA" b="1" dirty="0" err="1"/>
              <a:t>Ioannina</a:t>
            </a:r>
            <a:r>
              <a:rPr lang="af-ZA" b="1" dirty="0"/>
              <a:t>, </a:t>
            </a:r>
            <a:r>
              <a:rPr lang="af-ZA" b="1" dirty="0" err="1"/>
              <a:t>Didymoteicho</a:t>
            </a:r>
            <a:r>
              <a:rPr lang="af-ZA" b="1" dirty="0"/>
              <a:t>, </a:t>
            </a:r>
            <a:r>
              <a:rPr lang="af-ZA" b="1" dirty="0" err="1"/>
              <a:t>Alexandroupoli</a:t>
            </a:r>
            <a:r>
              <a:rPr lang="af-ZA" b="1" dirty="0"/>
              <a:t>.</a:t>
            </a:r>
          </a:p>
          <a:p>
            <a:r>
              <a:rPr lang="af-ZA" dirty="0" err="1"/>
              <a:t>Device</a:t>
            </a:r>
            <a:r>
              <a:rPr lang="af-ZA" dirty="0"/>
              <a:t>: </a:t>
            </a:r>
            <a:r>
              <a:rPr lang="af-ZA" b="1" dirty="0" err="1"/>
              <a:t>iOS</a:t>
            </a:r>
            <a:r>
              <a:rPr lang="af-ZA" b="1" dirty="0"/>
              <a:t>, </a:t>
            </a:r>
            <a:r>
              <a:rPr lang="af-ZA" b="1" dirty="0" err="1"/>
              <a:t>Android</a:t>
            </a:r>
            <a:r>
              <a:rPr lang="af-ZA" b="1" dirty="0"/>
              <a:t>, </a:t>
            </a:r>
            <a:r>
              <a:rPr lang="af-ZA" b="1" dirty="0" err="1"/>
              <a:t>Desktop</a:t>
            </a:r>
            <a:r>
              <a:rPr lang="af-ZA" b="1" dirty="0"/>
              <a:t>, </a:t>
            </a:r>
            <a:r>
              <a:rPr lang="af-ZA" b="1" dirty="0" err="1"/>
              <a:t>MobWeb</a:t>
            </a:r>
            <a:endParaRPr lang="el-GR" b="1" dirty="0"/>
          </a:p>
          <a:p>
            <a:r>
              <a:rPr lang="af-ZA" dirty="0" err="1"/>
              <a:t>paid_cash</a:t>
            </a:r>
            <a:r>
              <a:rPr lang="af-ZA" dirty="0"/>
              <a:t>:</a:t>
            </a:r>
            <a:r>
              <a:rPr lang="en-US" dirty="0"/>
              <a:t>  </a:t>
            </a:r>
            <a:r>
              <a:rPr lang="en-US" b="1" dirty="0"/>
              <a:t>Paid cash</a:t>
            </a:r>
            <a:r>
              <a:rPr lang="en-US" dirty="0"/>
              <a:t>, </a:t>
            </a:r>
            <a:r>
              <a:rPr lang="en-US" b="1" dirty="0"/>
              <a:t>Online payments </a:t>
            </a:r>
            <a:endParaRPr lang="el-GR" b="1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8987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D8EF278E-EB1A-7D06-4E23-05AFA41C90D3}"/>
              </a:ext>
            </a:extLst>
          </p:cNvPr>
          <p:cNvSpPr/>
          <p:nvPr/>
        </p:nvSpPr>
        <p:spPr>
          <a:xfrm>
            <a:off x="544563" y="2634569"/>
            <a:ext cx="700357" cy="7313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1</a:t>
            </a:r>
            <a:endParaRPr lang="el-GR" dirty="0"/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AA18C01C-F5EC-87B9-2617-CBD055E114B2}"/>
              </a:ext>
            </a:extLst>
          </p:cNvPr>
          <p:cNvSpPr/>
          <p:nvPr/>
        </p:nvSpPr>
        <p:spPr>
          <a:xfrm>
            <a:off x="1438839" y="2634568"/>
            <a:ext cx="700357" cy="7313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2</a:t>
            </a:r>
            <a:endParaRPr lang="el-GR" dirty="0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A0D1EDFB-6F36-5EBA-78E3-2FE77265955B}"/>
              </a:ext>
            </a:extLst>
          </p:cNvPr>
          <p:cNvSpPr/>
          <p:nvPr/>
        </p:nvSpPr>
        <p:spPr>
          <a:xfrm>
            <a:off x="2333115" y="2634568"/>
            <a:ext cx="700357" cy="7313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3</a:t>
            </a:r>
            <a:endParaRPr lang="el-GR" dirty="0"/>
          </a:p>
        </p:txBody>
      </p: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AF5E91F2-C231-6955-3AFB-93E88DB91077}"/>
              </a:ext>
            </a:extLst>
          </p:cNvPr>
          <p:cNvSpPr/>
          <p:nvPr/>
        </p:nvSpPr>
        <p:spPr>
          <a:xfrm>
            <a:off x="3742218" y="2634568"/>
            <a:ext cx="700357" cy="73136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5</a:t>
            </a:r>
            <a:endParaRPr lang="el-GR" dirty="0"/>
          </a:p>
        </p:txBody>
      </p:sp>
      <p:sp>
        <p:nvSpPr>
          <p:cNvPr id="12" name="Ορθογώνιο 11">
            <a:extLst>
              <a:ext uri="{FF2B5EF4-FFF2-40B4-BE49-F238E27FC236}">
                <a16:creationId xmlns:a16="http://schemas.microsoft.com/office/drawing/2014/main" id="{D393B605-007C-7E31-996D-5A758ED12344}"/>
              </a:ext>
            </a:extLst>
          </p:cNvPr>
          <p:cNvSpPr/>
          <p:nvPr/>
        </p:nvSpPr>
        <p:spPr>
          <a:xfrm>
            <a:off x="5140358" y="2631689"/>
            <a:ext cx="700357" cy="731361"/>
          </a:xfrm>
          <a:prstGeom prst="rect">
            <a:avLst/>
          </a:prstGeom>
          <a:solidFill>
            <a:srgbClr val="FFC104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6</a:t>
            </a:r>
            <a:endParaRPr lang="el-GR" dirty="0"/>
          </a:p>
        </p:txBody>
      </p:sp>
      <p:sp>
        <p:nvSpPr>
          <p:cNvPr id="13" name="Ορθογώνιο 12">
            <a:extLst>
              <a:ext uri="{FF2B5EF4-FFF2-40B4-BE49-F238E27FC236}">
                <a16:creationId xmlns:a16="http://schemas.microsoft.com/office/drawing/2014/main" id="{FB959141-72DF-49F1-5B26-DEA7C3BBF75B}"/>
              </a:ext>
            </a:extLst>
          </p:cNvPr>
          <p:cNvSpPr/>
          <p:nvPr/>
        </p:nvSpPr>
        <p:spPr>
          <a:xfrm>
            <a:off x="6034634" y="2631689"/>
            <a:ext cx="700357" cy="731361"/>
          </a:xfrm>
          <a:prstGeom prst="rect">
            <a:avLst/>
          </a:prstGeom>
          <a:solidFill>
            <a:srgbClr val="FFC104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7</a:t>
            </a:r>
            <a:endParaRPr lang="el-GR" dirty="0"/>
          </a:p>
        </p:txBody>
      </p:sp>
      <p:sp>
        <p:nvSpPr>
          <p:cNvPr id="14" name="Ορθογώνιο 13">
            <a:extLst>
              <a:ext uri="{FF2B5EF4-FFF2-40B4-BE49-F238E27FC236}">
                <a16:creationId xmlns:a16="http://schemas.microsoft.com/office/drawing/2014/main" id="{C50C5C4F-748A-5D50-8473-DCC1AD81A99D}"/>
              </a:ext>
            </a:extLst>
          </p:cNvPr>
          <p:cNvSpPr/>
          <p:nvPr/>
        </p:nvSpPr>
        <p:spPr>
          <a:xfrm>
            <a:off x="6928910" y="2631688"/>
            <a:ext cx="700357" cy="731361"/>
          </a:xfrm>
          <a:prstGeom prst="rect">
            <a:avLst/>
          </a:prstGeom>
          <a:solidFill>
            <a:srgbClr val="FFC104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8</a:t>
            </a:r>
            <a:endParaRPr lang="el-GR" dirty="0"/>
          </a:p>
        </p:txBody>
      </p:sp>
      <p:sp>
        <p:nvSpPr>
          <p:cNvPr id="15" name="Βέλος: Κάτω 14">
            <a:extLst>
              <a:ext uri="{FF2B5EF4-FFF2-40B4-BE49-F238E27FC236}">
                <a16:creationId xmlns:a16="http://schemas.microsoft.com/office/drawing/2014/main" id="{651B41F2-E28A-76A5-FA85-CBD7F07F9FBB}"/>
              </a:ext>
            </a:extLst>
          </p:cNvPr>
          <p:cNvSpPr/>
          <p:nvPr/>
        </p:nvSpPr>
        <p:spPr>
          <a:xfrm>
            <a:off x="3869549" y="2272971"/>
            <a:ext cx="484632" cy="300365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94A44D-FC39-DA57-3B93-02A1F86E9571}"/>
              </a:ext>
            </a:extLst>
          </p:cNvPr>
          <p:cNvSpPr txBox="1"/>
          <p:nvPr/>
        </p:nvSpPr>
        <p:spPr>
          <a:xfrm>
            <a:off x="3653245" y="1853072"/>
            <a:ext cx="917239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Coupon</a:t>
            </a:r>
            <a:endParaRPr lang="el-GR" b="1" dirty="0"/>
          </a:p>
        </p:txBody>
      </p:sp>
      <p:sp>
        <p:nvSpPr>
          <p:cNvPr id="18" name="Δεξί άγκιστρο 17">
            <a:extLst>
              <a:ext uri="{FF2B5EF4-FFF2-40B4-BE49-F238E27FC236}">
                <a16:creationId xmlns:a16="http://schemas.microsoft.com/office/drawing/2014/main" id="{1B4641A2-AAC3-86A1-AEF7-8806849D6C5F}"/>
              </a:ext>
            </a:extLst>
          </p:cNvPr>
          <p:cNvSpPr/>
          <p:nvPr/>
        </p:nvSpPr>
        <p:spPr>
          <a:xfrm rot="5400000">
            <a:off x="1739582" y="2285299"/>
            <a:ext cx="265566" cy="2551068"/>
          </a:xfrm>
          <a:prstGeom prst="rightBrac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Ορθογώνιο: Στρογγύλεμα γωνιών 19">
            <a:extLst>
              <a:ext uri="{FF2B5EF4-FFF2-40B4-BE49-F238E27FC236}">
                <a16:creationId xmlns:a16="http://schemas.microsoft.com/office/drawing/2014/main" id="{CF5D6FE5-2434-5923-874D-2F75C09E0BAD}"/>
              </a:ext>
            </a:extLst>
          </p:cNvPr>
          <p:cNvSpPr/>
          <p:nvPr/>
        </p:nvSpPr>
        <p:spPr>
          <a:xfrm>
            <a:off x="303665" y="3780833"/>
            <a:ext cx="3137399" cy="22966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Measurements before the coupon</a:t>
            </a:r>
          </a:p>
          <a:p>
            <a:pPr algn="ctr"/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Median order amount</a:t>
            </a:r>
          </a:p>
          <a:p>
            <a:r>
              <a:rPr lang="en-US" dirty="0"/>
              <a:t>before coupons.</a:t>
            </a:r>
          </a:p>
          <a:p>
            <a:r>
              <a:rPr lang="en-US" dirty="0"/>
              <a:t>2) Count of the total orders before coupons.</a:t>
            </a:r>
          </a:p>
        </p:txBody>
      </p:sp>
      <p:sp>
        <p:nvSpPr>
          <p:cNvPr id="21" name="Ορθογώνιο: Στρογγύλεμα γωνιών 20">
            <a:extLst>
              <a:ext uri="{FF2B5EF4-FFF2-40B4-BE49-F238E27FC236}">
                <a16:creationId xmlns:a16="http://schemas.microsoft.com/office/drawing/2014/main" id="{50CF9F55-C236-E52C-5D73-A6F650AC7607}"/>
              </a:ext>
            </a:extLst>
          </p:cNvPr>
          <p:cNvSpPr/>
          <p:nvPr/>
        </p:nvSpPr>
        <p:spPr>
          <a:xfrm>
            <a:off x="4882717" y="3780833"/>
            <a:ext cx="3137399" cy="229663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C000"/>
                </a:solidFill>
              </a:rPr>
              <a:t>Measurements after the </a:t>
            </a:r>
            <a:r>
              <a:rPr lang="en-US" sz="2000" b="1" dirty="0">
                <a:solidFill>
                  <a:srgbClr val="FFC104"/>
                </a:solidFill>
              </a:rPr>
              <a:t>coupon</a:t>
            </a:r>
          </a:p>
          <a:p>
            <a:pPr algn="ctr"/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Median order amount</a:t>
            </a:r>
          </a:p>
          <a:p>
            <a:r>
              <a:rPr lang="en-US" dirty="0"/>
              <a:t>after coupons.</a:t>
            </a:r>
          </a:p>
          <a:p>
            <a:r>
              <a:rPr lang="en-US" dirty="0"/>
              <a:t>2) Count of the total orders before coupons.</a:t>
            </a:r>
          </a:p>
        </p:txBody>
      </p:sp>
      <p:sp>
        <p:nvSpPr>
          <p:cNvPr id="24" name="Βέλος: Δεξιό 23">
            <a:extLst>
              <a:ext uri="{FF2B5EF4-FFF2-40B4-BE49-F238E27FC236}">
                <a16:creationId xmlns:a16="http://schemas.microsoft.com/office/drawing/2014/main" id="{CE26C6C8-E9D4-AFE7-4504-8FB62B64D8F0}"/>
              </a:ext>
            </a:extLst>
          </p:cNvPr>
          <p:cNvSpPr/>
          <p:nvPr/>
        </p:nvSpPr>
        <p:spPr>
          <a:xfrm>
            <a:off x="8151628" y="4829207"/>
            <a:ext cx="637954" cy="659218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5" name="Ορθογώνιο: Στρογγύλεμα γωνιών 24">
            <a:extLst>
              <a:ext uri="{FF2B5EF4-FFF2-40B4-BE49-F238E27FC236}">
                <a16:creationId xmlns:a16="http://schemas.microsoft.com/office/drawing/2014/main" id="{FBC8C676-73E9-4BEB-372E-679E0CD5FDF3}"/>
              </a:ext>
            </a:extLst>
          </p:cNvPr>
          <p:cNvSpPr/>
          <p:nvPr/>
        </p:nvSpPr>
        <p:spPr>
          <a:xfrm>
            <a:off x="8872103" y="1231096"/>
            <a:ext cx="3002899" cy="5328470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i="0" dirty="0">
                <a:effectLst/>
              </a:rPr>
              <a:t>Interpreting Results and Estimating Behavior Changes</a:t>
            </a:r>
          </a:p>
          <a:p>
            <a:pPr algn="ctr"/>
            <a:endParaRPr lang="en-US" dirty="0"/>
          </a:p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KPI - Difference in Median Order Amount </a:t>
            </a:r>
          </a:p>
          <a:p>
            <a:r>
              <a:rPr lang="en-US" dirty="0"/>
              <a:t>This KPI measures the change in median order amounts before and after coupons.</a:t>
            </a:r>
          </a:p>
          <a:p>
            <a:endParaRPr lang="en-US" dirty="0"/>
          </a:p>
          <a:p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KPI </a:t>
            </a:r>
            <a:r>
              <a:rPr lang="af-ZA" b="1" i="0" dirty="0">
                <a:effectLst/>
              </a:rPr>
              <a:t>- </a:t>
            </a:r>
            <a:r>
              <a:rPr lang="af-ZA" b="1" i="0" dirty="0" err="1">
                <a:effectLst/>
              </a:rPr>
              <a:t>Difference</a:t>
            </a:r>
            <a:r>
              <a:rPr lang="af-ZA" b="1" i="0" dirty="0">
                <a:effectLst/>
              </a:rPr>
              <a:t> in </a:t>
            </a:r>
          </a:p>
          <a:p>
            <a:r>
              <a:rPr lang="af-ZA" b="1" i="0" dirty="0">
                <a:effectLst/>
              </a:rPr>
              <a:t>Order </a:t>
            </a:r>
            <a:r>
              <a:rPr lang="af-ZA" b="1" i="0" dirty="0" err="1">
                <a:effectLst/>
              </a:rPr>
              <a:t>Frequency</a:t>
            </a:r>
            <a:endParaRPr lang="af-ZA" b="1" i="0" dirty="0">
              <a:effectLst/>
            </a:endParaRPr>
          </a:p>
          <a:p>
            <a:r>
              <a:rPr lang="en-US" dirty="0"/>
              <a:t>This KPI quantifies the impact of coupons on order frequency by comparing counts.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8D62E4-7D51-9D05-DEF4-59408C4238E5}"/>
              </a:ext>
            </a:extLst>
          </p:cNvPr>
          <p:cNvSpPr txBox="1"/>
          <p:nvPr/>
        </p:nvSpPr>
        <p:spPr>
          <a:xfrm>
            <a:off x="3830184" y="4667539"/>
            <a:ext cx="56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VS</a:t>
            </a:r>
            <a:endParaRPr lang="el-GR" sz="2800" b="1" dirty="0"/>
          </a:p>
        </p:txBody>
      </p:sp>
      <p:sp>
        <p:nvSpPr>
          <p:cNvPr id="29" name="Δεξί άγκιστρο 28">
            <a:extLst>
              <a:ext uri="{FF2B5EF4-FFF2-40B4-BE49-F238E27FC236}">
                <a16:creationId xmlns:a16="http://schemas.microsoft.com/office/drawing/2014/main" id="{18189E33-59C7-8381-5106-4043F1C26483}"/>
              </a:ext>
            </a:extLst>
          </p:cNvPr>
          <p:cNvSpPr/>
          <p:nvPr/>
        </p:nvSpPr>
        <p:spPr>
          <a:xfrm rot="5400000">
            <a:off x="6283109" y="2296406"/>
            <a:ext cx="265566" cy="2551068"/>
          </a:xfrm>
          <a:prstGeom prst="rightBrac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2" name="Τίτλος 1">
            <a:extLst>
              <a:ext uri="{FF2B5EF4-FFF2-40B4-BE49-F238E27FC236}">
                <a16:creationId xmlns:a16="http://schemas.microsoft.com/office/drawing/2014/main" id="{64C82950-7BA4-991F-68BA-5555AAAD1DD3}"/>
              </a:ext>
            </a:extLst>
          </p:cNvPr>
          <p:cNvSpPr txBox="1">
            <a:spLocks/>
          </p:cNvSpPr>
          <p:nvPr/>
        </p:nvSpPr>
        <p:spPr>
          <a:xfrm>
            <a:off x="838200" y="3743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Technical idea: Analyzing the Impact of Coupons on Customer Behavior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93082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AD73AC6-D980-922B-EEBC-CF71E3F8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campaign is considered successful for a particular group of customers when, after the coupon, it is observed that: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l-GR" dirty="0"/>
              <a:t>1) </a:t>
            </a:r>
            <a:r>
              <a:rPr lang="en-US" dirty="0"/>
              <a:t>The average order frequency of the group from efood increased.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l-GR" dirty="0"/>
              <a:t>2) </a:t>
            </a:r>
            <a:r>
              <a:rPr lang="en-US" dirty="0"/>
              <a:t>The average order consumption amount of the group per order also increased.</a:t>
            </a:r>
          </a:p>
        </p:txBody>
      </p:sp>
      <p:sp>
        <p:nvSpPr>
          <p:cNvPr id="5" name="Τίτλος 1">
            <a:extLst>
              <a:ext uri="{FF2B5EF4-FFF2-40B4-BE49-F238E27FC236}">
                <a16:creationId xmlns:a16="http://schemas.microsoft.com/office/drawing/2014/main" id="{A02657DA-6D85-79F8-A6AE-E9042728E822}"/>
              </a:ext>
            </a:extLst>
          </p:cNvPr>
          <p:cNvSpPr txBox="1">
            <a:spLocks/>
          </p:cNvSpPr>
          <p:nvPr/>
        </p:nvSpPr>
        <p:spPr>
          <a:xfrm>
            <a:off x="838200" y="3743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Technical idea: Defining Success Criteria for the Campaign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73916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3DB1F40-D436-7208-9044-82ADEF10B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Results: Analyzing the Impact of Coupons on Customer Behavior group by </a:t>
            </a:r>
            <a:r>
              <a:rPr lang="af-ZA" b="1" dirty="0" err="1"/>
              <a:t>user_class_name</a:t>
            </a:r>
            <a:r>
              <a:rPr lang="el-GR" b="1" dirty="0"/>
              <a:t> 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F7908F7-F477-B703-9546-C33347260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979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first group of users that was </a:t>
            </a:r>
            <a:r>
              <a:rPr lang="en-US" dirty="0" err="1"/>
              <a:t>analysed</a:t>
            </a:r>
            <a:r>
              <a:rPr lang="en-US" dirty="0"/>
              <a:t> consists of groups based on the '</a:t>
            </a:r>
            <a:r>
              <a:rPr lang="en-US" dirty="0" err="1"/>
              <a:t>user_class_name</a:t>
            </a:r>
            <a:r>
              <a:rPr lang="en-US" dirty="0"/>
              <a:t>' variable.</a:t>
            </a:r>
            <a:endParaRPr lang="el-GR" dirty="0"/>
          </a:p>
        </p:txBody>
      </p:sp>
      <p:graphicFrame>
        <p:nvGraphicFramePr>
          <p:cNvPr id="4" name="Πίνακας 3">
            <a:extLst>
              <a:ext uri="{FF2B5EF4-FFF2-40B4-BE49-F238E27FC236}">
                <a16:creationId xmlns:a16="http://schemas.microsoft.com/office/drawing/2014/main" id="{FD21E932-1369-16E2-FD3D-ADB97F198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995878"/>
              </p:ext>
            </p:extLst>
          </p:nvPr>
        </p:nvGraphicFramePr>
        <p:xfrm>
          <a:off x="499872" y="2804985"/>
          <a:ext cx="10853928" cy="31394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74015">
                  <a:extLst>
                    <a:ext uri="{9D8B030D-6E8A-4147-A177-3AD203B41FA5}">
                      <a16:colId xmlns:a16="http://schemas.microsoft.com/office/drawing/2014/main" val="3064382902"/>
                    </a:ext>
                  </a:extLst>
                </a:gridCol>
                <a:gridCol w="1574015">
                  <a:extLst>
                    <a:ext uri="{9D8B030D-6E8A-4147-A177-3AD203B41FA5}">
                      <a16:colId xmlns:a16="http://schemas.microsoft.com/office/drawing/2014/main" val="2687090109"/>
                    </a:ext>
                  </a:extLst>
                </a:gridCol>
                <a:gridCol w="3742195">
                  <a:extLst>
                    <a:ext uri="{9D8B030D-6E8A-4147-A177-3AD203B41FA5}">
                      <a16:colId xmlns:a16="http://schemas.microsoft.com/office/drawing/2014/main" val="3264542562"/>
                    </a:ext>
                  </a:extLst>
                </a:gridCol>
                <a:gridCol w="3963703">
                  <a:extLst>
                    <a:ext uri="{9D8B030D-6E8A-4147-A177-3AD203B41FA5}">
                      <a16:colId xmlns:a16="http://schemas.microsoft.com/office/drawing/2014/main" val="4138185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cases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Diff of average order frequency of the group before and after coupon  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 average order consumption amount of the group per order before and after coupon 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90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f-ZA" sz="1800" b="1" kern="1200" dirty="0" err="1">
                          <a:solidFill>
                            <a:schemeClr val="dk1"/>
                          </a:solidFill>
                          <a:effectLst/>
                        </a:rPr>
                        <a:t>Loyal</a:t>
                      </a:r>
                      <a:endParaRPr lang="el-G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1915</a:t>
                      </a:r>
                      <a:endParaRPr lang="el-G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0" kern="1200" dirty="0">
                          <a:solidFill>
                            <a:schemeClr val="dk1"/>
                          </a:solidFill>
                          <a:effectLst/>
                        </a:rPr>
                        <a:t>-0.084595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0" kern="1200" dirty="0">
                          <a:solidFill>
                            <a:schemeClr val="dk1"/>
                          </a:solidFill>
                          <a:effectLst/>
                        </a:rPr>
                        <a:t>-0.037681 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608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f-ZA" sz="1800" b="1" kern="1200" dirty="0" err="1">
                          <a:solidFill>
                            <a:schemeClr val="dk1"/>
                          </a:solidFill>
                          <a:effectLst/>
                        </a:rPr>
                        <a:t>All</a:t>
                      </a:r>
                      <a:r>
                        <a:rPr lang="af-ZA" sz="1800" b="1" kern="1200" dirty="0">
                          <a:solidFill>
                            <a:schemeClr val="dk1"/>
                          </a:solidFill>
                          <a:effectLst/>
                        </a:rPr>
                        <a:t> Star</a:t>
                      </a:r>
                      <a:endParaRPr lang="el-G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3308</a:t>
                      </a:r>
                      <a:endParaRPr lang="el-G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0" kern="1200" dirty="0">
                          <a:solidFill>
                            <a:schemeClr val="dk1"/>
                          </a:solidFill>
                          <a:effectLst/>
                        </a:rPr>
                        <a:t>-0.071644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0" kern="1200" dirty="0">
                          <a:solidFill>
                            <a:schemeClr val="dk1"/>
                          </a:solidFill>
                          <a:effectLst/>
                        </a:rPr>
                        <a:t>-0.085144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998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f-ZA" sz="1800" b="1" kern="1200" dirty="0" err="1">
                          <a:solidFill>
                            <a:schemeClr val="dk1"/>
                          </a:solidFill>
                          <a:effectLst/>
                        </a:rPr>
                        <a:t>Infrequent</a:t>
                      </a:r>
                      <a:endParaRPr lang="el-G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266</a:t>
                      </a:r>
                      <a:endParaRPr lang="el-G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0.112782</a:t>
                      </a:r>
                      <a:endParaRPr lang="el-GR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0.265602 </a:t>
                      </a:r>
                      <a:endParaRPr lang="el-GR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78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f-ZA" sz="1800" b="1" kern="1200" dirty="0" err="1">
                          <a:solidFill>
                            <a:schemeClr val="dk1"/>
                          </a:solidFill>
                          <a:effectLst/>
                        </a:rPr>
                        <a:t>One</a:t>
                      </a:r>
                      <a:r>
                        <a:rPr lang="af-ZA" sz="1800" b="1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af-ZA" sz="1800" b="1" kern="1200" dirty="0" err="1">
                          <a:solidFill>
                            <a:schemeClr val="dk1"/>
                          </a:solidFill>
                          <a:effectLst/>
                        </a:rPr>
                        <a:t>Timers</a:t>
                      </a:r>
                      <a:endParaRPr lang="el-G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317</a:t>
                      </a:r>
                      <a:endParaRPr lang="el-G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35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f-ZA" sz="1800" b="1" kern="1200" dirty="0" err="1">
                          <a:solidFill>
                            <a:schemeClr val="dk1"/>
                          </a:solidFill>
                          <a:effectLst/>
                        </a:rPr>
                        <a:t>Common</a:t>
                      </a:r>
                      <a:r>
                        <a:rPr lang="af-ZA" sz="1800" b="1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af-ZA" sz="1800" b="1" kern="1200" dirty="0" err="1">
                          <a:solidFill>
                            <a:schemeClr val="dk1"/>
                          </a:solidFill>
                          <a:effectLst/>
                        </a:rPr>
                        <a:t>User</a:t>
                      </a:r>
                      <a:endParaRPr lang="el-G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379</a:t>
                      </a:r>
                      <a:endParaRPr lang="el-G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0.047493</a:t>
                      </a:r>
                      <a:endParaRPr lang="el-GR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0.233597 </a:t>
                      </a:r>
                      <a:endParaRPr lang="el-GR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96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f-ZA" sz="1800" b="1" kern="1200" dirty="0">
                          <a:solidFill>
                            <a:schemeClr val="dk1"/>
                          </a:solidFill>
                          <a:effectLst/>
                        </a:rPr>
                        <a:t>High </a:t>
                      </a:r>
                      <a:r>
                        <a:rPr lang="af-ZA" sz="1800" b="1" kern="1200" dirty="0" err="1">
                          <a:solidFill>
                            <a:schemeClr val="dk1"/>
                          </a:solidFill>
                          <a:effectLst/>
                        </a:rPr>
                        <a:t>Spenders</a:t>
                      </a:r>
                      <a:endParaRPr lang="el-G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187</a:t>
                      </a:r>
                      <a:endParaRPr lang="el-G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0.021390</a:t>
                      </a:r>
                      <a:endParaRPr lang="el-GR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0.088271</a:t>
                      </a:r>
                      <a:endParaRPr lang="el-GR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67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048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5981554-2079-6C3E-67FB-247D935AF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Results: Analyzing the Impact of Coupons on Customer Behavior group by </a:t>
            </a:r>
            <a:r>
              <a:rPr lang="af-ZA" b="1" dirty="0" err="1"/>
              <a:t>user_class_name</a:t>
            </a:r>
            <a:r>
              <a:rPr lang="el-GR" b="1" dirty="0"/>
              <a:t> 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C387B37-C3EC-CBF8-EFAC-243395EFF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the </a:t>
            </a:r>
            <a:r>
              <a:rPr lang="en-US" dirty="0" err="1"/>
              <a:t>user_class_name</a:t>
            </a:r>
            <a:r>
              <a:rPr lang="en-US" dirty="0"/>
              <a:t> variable, it appears that the following categories respond better to coupon campaigns:</a:t>
            </a:r>
            <a:endParaRPr lang="el-GR" dirty="0"/>
          </a:p>
          <a:p>
            <a:pPr marL="0" indent="0">
              <a:buNone/>
            </a:pPr>
            <a:r>
              <a:rPr lang="af-ZA" b="1" dirty="0">
                <a:solidFill>
                  <a:schemeClr val="dk1"/>
                </a:solidFill>
              </a:rPr>
              <a:t>	</a:t>
            </a:r>
            <a:r>
              <a:rPr lang="af-ZA" dirty="0"/>
              <a:t>1) </a:t>
            </a:r>
            <a:r>
              <a:rPr lang="af-ZA" dirty="0" err="1"/>
              <a:t>Infrequent</a:t>
            </a:r>
            <a:endParaRPr lang="el-GR" dirty="0"/>
          </a:p>
          <a:p>
            <a:pPr marL="0" indent="0">
              <a:buNone/>
            </a:pPr>
            <a:r>
              <a:rPr lang="af-ZA" dirty="0"/>
              <a:t>	2) </a:t>
            </a:r>
            <a:r>
              <a:rPr lang="af-ZA" dirty="0" err="1"/>
              <a:t>Common</a:t>
            </a:r>
            <a:r>
              <a:rPr lang="af-ZA" dirty="0"/>
              <a:t> </a:t>
            </a:r>
            <a:r>
              <a:rPr lang="af-ZA" dirty="0" err="1"/>
              <a:t>User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3) </a:t>
            </a:r>
            <a:r>
              <a:rPr lang="af-ZA" dirty="0"/>
              <a:t>High </a:t>
            </a:r>
            <a:r>
              <a:rPr lang="af-ZA" dirty="0" err="1"/>
              <a:t>Spenders</a:t>
            </a:r>
            <a:endParaRPr lang="en-US" sz="2800" b="1" kern="1200" dirty="0">
              <a:solidFill>
                <a:schemeClr val="dk1"/>
              </a:solidFill>
              <a:effectLst/>
            </a:endParaRPr>
          </a:p>
          <a:p>
            <a:r>
              <a:rPr lang="en-US" dirty="0"/>
              <a:t>Among these, Infrequent users exhibit the highest increase.</a:t>
            </a:r>
          </a:p>
          <a:p>
            <a:r>
              <a:rPr lang="en-US" dirty="0"/>
              <a:t>For the next analysis, we will focus exclusively on these three user categories.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82048309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883</Words>
  <Application>Microsoft Office PowerPoint</Application>
  <PresentationFormat>Ευρεία οθόνη</PresentationFormat>
  <Paragraphs>149</Paragraphs>
  <Slides>13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Θέμα του Office</vt:lpstr>
      <vt:lpstr>Breakfast Coupon Campaign Recommendations A data driven Solution</vt:lpstr>
      <vt:lpstr>Table of Contents</vt:lpstr>
      <vt:lpstr>Disclaimer</vt:lpstr>
      <vt:lpstr>Basic Information’s: Analyzing Coupon Campaign Performance</vt:lpstr>
      <vt:lpstr>Basic Information’s: Group of Users</vt:lpstr>
      <vt:lpstr>Παρουσίαση του PowerPoint</vt:lpstr>
      <vt:lpstr>Παρουσίαση του PowerPoint</vt:lpstr>
      <vt:lpstr>Results: Analyzing the Impact of Coupons on Customer Behavior group by user_class_name </vt:lpstr>
      <vt:lpstr>Results: Analyzing the Impact of Coupons on Customer Behavior group by user_class_name </vt:lpstr>
      <vt:lpstr>Results: Analyzing the Impact of Coupons on Customer Behavior group by device</vt:lpstr>
      <vt:lpstr>Results: Analyzing the Impact of Coupons on Customer Behavior group by city</vt:lpstr>
      <vt:lpstr>Results: Analyzing the Impact of Coupons on Customer Behavior group by paid_cash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anastasis dionysopoulos</dc:creator>
  <cp:lastModifiedBy>anastasis dionysopoulos</cp:lastModifiedBy>
  <cp:revision>1</cp:revision>
  <dcterms:created xsi:type="dcterms:W3CDTF">2023-11-05T12:41:17Z</dcterms:created>
  <dcterms:modified xsi:type="dcterms:W3CDTF">2023-11-05T21:17:21Z</dcterms:modified>
</cp:coreProperties>
</file>