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186" y="4399678"/>
            <a:ext cx="5487600" cy="3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6358" y="1143179"/>
            <a:ext cx="4445400" cy="3084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shake.com/blog/sales-pitch-exampl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XX00BH18-3427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Innovation Project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Business Planning 3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dirty="0"/>
              <a:t>16.02.2023 Agenda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13:00	Introduction to this weeks task.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14:00 -	Review of product/sprint backlog and teamwork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Please, submit a screenshot of your backlog to </a:t>
            </a:r>
            <a:r>
              <a:rPr lang="en-GB" dirty="0" err="1"/>
              <a:t>oma</a:t>
            </a:r>
            <a:r>
              <a:rPr lang="en-GB" dirty="0"/>
              <a:t>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 dirty="0"/>
              <a:t>			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dirty="0"/>
              <a:t>2.3.2023 Agenda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13:00 – 14:00 	Introduction to this weeks task, preparing sales pitches, status report etc.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14:00 - 			Steering groups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 dirty="0"/>
              <a:t>			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74650" y="10287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GB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 Development Sprints</a:t>
            </a:r>
            <a:endParaRPr/>
          </a:p>
        </p:txBody>
      </p:sp>
      <p:pic>
        <p:nvPicPr>
          <p:cNvPr id="79" name="Google Shape;79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603375"/>
            <a:ext cx="8248800" cy="452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7"/>
          <p:cNvCxnSpPr/>
          <p:nvPr/>
        </p:nvCxnSpPr>
        <p:spPr>
          <a:xfrm>
            <a:off x="457200" y="4732337"/>
            <a:ext cx="8351700" cy="15900"/>
          </a:xfrm>
          <a:prstGeom prst="straightConnector1">
            <a:avLst/>
          </a:prstGeom>
          <a:noFill/>
          <a:ln w="9525" cap="flat" cmpd="sng">
            <a:solidFill>
              <a:srgbClr val="808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1" name="Google Shape;81;p17"/>
          <p:cNvCxnSpPr/>
          <p:nvPr/>
        </p:nvCxnSpPr>
        <p:spPr>
          <a:xfrm>
            <a:off x="457200" y="4646612"/>
            <a:ext cx="0" cy="216000"/>
          </a:xfrm>
          <a:prstGeom prst="straightConnector1">
            <a:avLst/>
          </a:prstGeom>
          <a:noFill/>
          <a:ln w="57150" cap="flat" cmpd="sng">
            <a:solidFill>
              <a:srgbClr val="808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2" name="Google Shape;82;p17"/>
          <p:cNvCxnSpPr/>
          <p:nvPr/>
        </p:nvCxnSpPr>
        <p:spPr>
          <a:xfrm>
            <a:off x="2627312" y="4679950"/>
            <a:ext cx="0" cy="216000"/>
          </a:xfrm>
          <a:prstGeom prst="straightConnector1">
            <a:avLst/>
          </a:prstGeom>
          <a:noFill/>
          <a:ln w="57150" cap="flat" cmpd="sng">
            <a:solidFill>
              <a:srgbClr val="808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3" name="Google Shape;83;p17"/>
          <p:cNvCxnSpPr/>
          <p:nvPr/>
        </p:nvCxnSpPr>
        <p:spPr>
          <a:xfrm>
            <a:off x="6732587" y="4640262"/>
            <a:ext cx="0" cy="216000"/>
          </a:xfrm>
          <a:prstGeom prst="straightConnector1">
            <a:avLst/>
          </a:prstGeom>
          <a:noFill/>
          <a:ln w="57150" cap="flat" cmpd="sng">
            <a:solidFill>
              <a:srgbClr val="808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4" name="Google Shape;84;p17"/>
          <p:cNvSpPr txBox="1"/>
          <p:nvPr/>
        </p:nvSpPr>
        <p:spPr>
          <a:xfrm>
            <a:off x="942975" y="4454525"/>
            <a:ext cx="15558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360000" rIns="68400" bIns="684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January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7173912" y="4460875"/>
            <a:ext cx="12240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360000" rIns="68400" bIns="684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7"/>
          <p:cNvCxnSpPr/>
          <p:nvPr/>
        </p:nvCxnSpPr>
        <p:spPr>
          <a:xfrm>
            <a:off x="8604250" y="4618037"/>
            <a:ext cx="0" cy="216000"/>
          </a:xfrm>
          <a:prstGeom prst="straightConnector1">
            <a:avLst/>
          </a:prstGeom>
          <a:noFill/>
          <a:ln w="57150" cap="flat" cmpd="sng">
            <a:solidFill>
              <a:srgbClr val="808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7" name="Google Shape;87;p17"/>
          <p:cNvCxnSpPr/>
          <p:nvPr/>
        </p:nvCxnSpPr>
        <p:spPr>
          <a:xfrm>
            <a:off x="5148262" y="4624387"/>
            <a:ext cx="0" cy="216000"/>
          </a:xfrm>
          <a:prstGeom prst="straightConnector1">
            <a:avLst/>
          </a:prstGeom>
          <a:noFill/>
          <a:ln w="57150" cap="flat" cmpd="sng">
            <a:solidFill>
              <a:srgbClr val="808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Google Shape;88;p17"/>
          <p:cNvSpPr txBox="1"/>
          <p:nvPr/>
        </p:nvSpPr>
        <p:spPr>
          <a:xfrm>
            <a:off x="3001975" y="4421175"/>
            <a:ext cx="20085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360000" rIns="68400" bIns="684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February - March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549900" y="4446587"/>
            <a:ext cx="13668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360000" rIns="68400" bIns="684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April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1892300" y="5434012"/>
            <a:ext cx="5250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Presentations to partner at the end of every sprint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200"/>
              <a:t>Business planning tasks</a:t>
            </a:r>
            <a:endParaRPr sz="3200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GB" b="1"/>
              <a:t>Period 3: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What is your business? + draft minimum viable product (product backlog)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Customer segments (who would pay for the product and why?)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What will be your business model and earnings logic?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b="1"/>
              <a:t>Sales pitch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GB" b="1"/>
              <a:t>Period 4: 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Long term business roadmap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Financial plan (worst case, base case, best case)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Business validation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Sales Pitch and Demo (5 min + 5 min)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Draft to be shown in the steering group 1.3.2021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Dress rehearsal 8.3. 9 - 10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/>
              <a:t>Sales pitch presentations 8.3. 14 - 15.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How to make a sales pitch?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-GB"/>
              <a:t>Define a </a:t>
            </a:r>
            <a:r>
              <a:rPr lang="en-GB" b="1"/>
              <a:t>concrete target for your pitch</a:t>
            </a:r>
            <a:r>
              <a:rPr lang="en-GB"/>
              <a:t> like next meeting, meeting with the CEO...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-GB"/>
              <a:t>Define your target </a:t>
            </a:r>
            <a:r>
              <a:rPr lang="en-GB" b="1"/>
              <a:t>audienc</a:t>
            </a:r>
            <a:r>
              <a:rPr lang="en-GB"/>
              <a:t>e (in real life you do not have this luxury…) and keep it in mind when creating the presentation.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-GB"/>
              <a:t>While preparing the presentation, </a:t>
            </a:r>
            <a:r>
              <a:rPr lang="en-GB" b="1"/>
              <a:t>list down the questions</a:t>
            </a:r>
            <a:r>
              <a:rPr lang="en-GB"/>
              <a:t> you might be asked and find the answers.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-GB" b="1"/>
              <a:t>Practice your pitch. </a:t>
            </a:r>
            <a:r>
              <a:rPr lang="en-GB"/>
              <a:t>Be prepared to present your idea in shorter time, without slides etc.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-GB"/>
              <a:t>Use concrete examples when describing the problem.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-GB"/>
              <a:t>For five minutes maybe five slides would be ok (depends on the presenter though).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rPr lang="en-GB"/>
              <a:t>Some food for thought: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https://mailshake.com/blog/sales-pitch-examples/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One possible sales pitch script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Present your team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Opening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Present the problem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Describe how your product/solution will solve customer’s problem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Demo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Benefits&amp;summary, </a:t>
            </a:r>
            <a:r>
              <a:rPr lang="en-GB" b="1"/>
              <a:t>agree on next actions</a:t>
            </a:r>
            <a:endParaRPr/>
          </a:p>
        </p:txBody>
      </p:sp>
      <p:cxnSp>
        <p:nvCxnSpPr>
          <p:cNvPr id="115" name="Google Shape;115;p21"/>
          <p:cNvCxnSpPr/>
          <p:nvPr/>
        </p:nvCxnSpPr>
        <p:spPr>
          <a:xfrm rot="10800000">
            <a:off x="2101100" y="2071950"/>
            <a:ext cx="3243300" cy="1290900"/>
          </a:xfrm>
          <a:prstGeom prst="bentConnector3">
            <a:avLst>
              <a:gd name="adj1" fmla="val -86073"/>
            </a:avLst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16" name="Google Shape;116;p21"/>
          <p:cNvSpPr txBox="1"/>
          <p:nvPr/>
        </p:nvSpPr>
        <p:spPr>
          <a:xfrm>
            <a:off x="3440300" y="1749200"/>
            <a:ext cx="49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possible, tie the end of presentation to the begining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Slides for the sales pitch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Should not be too crowded, but should still </a:t>
            </a:r>
            <a:r>
              <a:rPr lang="en-GB" b="1"/>
              <a:t>contain your main messages</a:t>
            </a:r>
            <a:r>
              <a:rPr lang="en-GB"/>
              <a:t> (it may be the slides are distributed to people who were not present at the meeting)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b="1"/>
              <a:t>DO NOT WASTE the slide headlines, use them for your main message.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Use pictures, screenshots and diagrams where appropriate.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If possible include a demo (even just a clickable one)  as it increases your credibility.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/>
              <a:t>Make also a recorded version of the demo that you can use if on-line fails.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Office PowerPoint</Application>
  <PresentationFormat>On-screen Show (4:3)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Simple Light</vt:lpstr>
      <vt:lpstr>XX00BH18-3427 Innovation Project Business Planning 3</vt:lpstr>
      <vt:lpstr>16.02.2023 Agenda</vt:lpstr>
      <vt:lpstr>2.3.2023 Agenda</vt:lpstr>
      <vt:lpstr>5 Development Sprints</vt:lpstr>
      <vt:lpstr>Business planning tasks</vt:lpstr>
      <vt:lpstr>Sales Pitch and Demo (5 min + 5 min)</vt:lpstr>
      <vt:lpstr>How to make a sales pitch?</vt:lpstr>
      <vt:lpstr>One possible sales pitch script</vt:lpstr>
      <vt:lpstr>Slides for the sales 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XX00BH18-3427 Innovation Project Business Planning 3</dc:title>
  <dc:creator>Amir Dirin</dc:creator>
  <cp:lastModifiedBy>Amir Dirin</cp:lastModifiedBy>
  <cp:revision>1</cp:revision>
  <dcterms:modified xsi:type="dcterms:W3CDTF">2023-01-10T08:49:17Z</dcterms:modified>
</cp:coreProperties>
</file>