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1" r:id="rId3"/>
    <p:sldId id="279" r:id="rId4"/>
    <p:sldId id="281" r:id="rId5"/>
    <p:sldId id="280" r:id="rId6"/>
    <p:sldId id="257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94241" autoAdjust="0"/>
  </p:normalViewPr>
  <p:slideViewPr>
    <p:cSldViewPr snapToGrid="0">
      <p:cViewPr varScale="1">
        <p:scale>
          <a:sx n="126" d="100"/>
          <a:sy n="126" d="100"/>
        </p:scale>
        <p:origin x="144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v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Design Sprint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Amir Dirin						2023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980D67-3101-41F2-8029-29E874290BCD}"/>
              </a:ext>
            </a:extLst>
          </p:cNvPr>
          <p:cNvSpPr txBox="1"/>
          <p:nvPr/>
        </p:nvSpPr>
        <p:spPr>
          <a:xfrm>
            <a:off x="2599493" y="3939350"/>
            <a:ext cx="60949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fraktio.fi/blogi/mika-design-sprint?utm_source=linkedin&amp;utm_medium=paidsocial&amp;utm_campaign=remarketing&amp;utm_content=designsprint&amp;hsa_acc=508088359&amp;hsa_cam=625005506&amp;hsa_grp=192494806&amp;hsa_ad=221458476&amp;hsa_net=linkedin&amp;hsa_ver=3&amp;li_fat_id=021c1b6b-2ff7-4f0c-8f02-ded059926f6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Designer helps you get your point across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b="0" i="0" dirty="0">
                <a:solidFill>
                  <a:srgbClr val="222222"/>
                </a:solidFill>
                <a:effectLst/>
                <a:latin typeface="FFMarkWeb"/>
              </a:rPr>
              <a:t>The sprint is a five-day process for answering critical business questions through design, prototyping, and testing ideas with customers 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222222"/>
                </a:solidFill>
                <a:latin typeface="FFMarkWeb"/>
                <a:cs typeface="Segoe UI" panose="020B0502040204020203" pitchFamily="34" charset="0"/>
              </a:rPr>
              <a:t>	Developed by </a:t>
            </a:r>
            <a:r>
              <a:rPr lang="en-US" dirty="0">
                <a:solidFill>
                  <a:srgbClr val="222222"/>
                </a:solidFill>
                <a:latin typeface="FFMarkWeb"/>
                <a:cs typeface="Segoe UI" panose="020B0502040204020203" pitchFamily="34" charset="0"/>
                <a:hlinkClick r:id="rId2"/>
              </a:rPr>
              <a:t>https://www.gv.com/</a:t>
            </a:r>
            <a:endParaRPr lang="en-US" dirty="0">
              <a:solidFill>
                <a:srgbClr val="222222"/>
              </a:solidFill>
              <a:latin typeface="FFMarkWeb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srgbClr val="222222"/>
                </a:solidFill>
                <a:latin typeface="FFMarkWeb"/>
                <a:cs typeface="Segoe UI" panose="020B0502040204020203" pitchFamily="34" charset="0"/>
              </a:rPr>
              <a:t>Shorter time to come up with a concept vs. UCD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solidFill>
                  <a:srgbClr val="222222"/>
                </a:solidFill>
                <a:latin typeface="FFMarkWeb"/>
                <a:cs typeface="Segoe UI" panose="020B0502040204020203" pitchFamily="34" charset="0"/>
              </a:rPr>
              <a:t>Understand the need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solidFill>
                  <a:srgbClr val="222222"/>
                </a:solidFill>
                <a:latin typeface="FFMarkWeb"/>
                <a:cs typeface="Segoe UI" panose="020B0502040204020203" pitchFamily="34" charset="0"/>
              </a:rPr>
              <a:t>Come up with a realistic prototype</a:t>
            </a:r>
          </a:p>
          <a:p>
            <a:pPr lvl="1">
              <a:spcAft>
                <a:spcPts val="600"/>
              </a:spcAft>
              <a:defRPr/>
            </a:pPr>
            <a:endParaRPr lang="en-US" dirty="0">
              <a:solidFill>
                <a:srgbClr val="222222"/>
              </a:solidFill>
              <a:latin typeface="FFMarkWeb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endParaRPr lang="en-US" dirty="0">
              <a:solidFill>
                <a:srgbClr val="222222"/>
              </a:solidFill>
              <a:latin typeface="FFMarkWeb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E9CBDD-39CA-4C3C-A446-0BB9B2871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283" y="2087104"/>
            <a:ext cx="42481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Process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 out the problem and pick an important place to focus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Sketch competing solutions on paper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670971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699132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 the idea as testable hypothesis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4439791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4479984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the high-fidelity prototype</a:t>
            </a:r>
          </a:p>
        </p:txBody>
      </p:sp>
      <p:grpSp>
        <p:nvGrpSpPr>
          <p:cNvPr id="27" name="Group 26" descr="Small circle with number 4 inside  indicating step 4">
            <a:extLst>
              <a:ext uri="{FF2B5EF4-FFF2-40B4-BE49-F238E27FC236}">
                <a16:creationId xmlns:a16="http://schemas.microsoft.com/office/drawing/2014/main" id="{AA84DACC-D00E-4C98-A3AA-622737B492BA}"/>
              </a:ext>
            </a:extLst>
          </p:cNvPr>
          <p:cNvGrpSpPr/>
          <p:nvPr/>
        </p:nvGrpSpPr>
        <p:grpSpPr bwMode="blackWhite">
          <a:xfrm>
            <a:off x="541609" y="5201082"/>
            <a:ext cx="558179" cy="409838"/>
            <a:chOff x="6953426" y="711274"/>
            <a:chExt cx="558179" cy="409838"/>
          </a:xfrm>
        </p:grpSpPr>
        <p:sp>
          <p:nvSpPr>
            <p:cNvPr id="28" name="Oval 27" descr="Small circle">
              <a:extLst>
                <a:ext uri="{FF2B5EF4-FFF2-40B4-BE49-F238E27FC236}">
                  <a16:creationId xmlns:a16="http://schemas.microsoft.com/office/drawing/2014/main" id="{040B0898-A354-4025-98D7-4010458FDD3A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 descr="Number 4">
              <a:extLst>
                <a:ext uri="{FF2B5EF4-FFF2-40B4-BE49-F238E27FC236}">
                  <a16:creationId xmlns:a16="http://schemas.microsoft.com/office/drawing/2014/main" id="{D2CA8E81-BBD0-46EC-9591-FDE1AF7D72EB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41" name="Content Placeholder 17">
            <a:extLst>
              <a:ext uri="{FF2B5EF4-FFF2-40B4-BE49-F238E27FC236}">
                <a16:creationId xmlns:a16="http://schemas.microsoft.com/office/drawing/2014/main" id="{B6543D30-1C5F-477C-B020-598A13C84447}"/>
              </a:ext>
            </a:extLst>
          </p:cNvPr>
          <p:cNvSpPr txBox="1">
            <a:spLocks/>
          </p:cNvSpPr>
          <p:nvPr/>
        </p:nvSpPr>
        <p:spPr>
          <a:xfrm>
            <a:off x="1023090" y="5292613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the prototype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0FF81-3084-4310-8316-95077710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788" y="1774812"/>
            <a:ext cx="981075" cy="792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F5910C-3836-46C0-8DBF-54CE5DD09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543" y="2733082"/>
            <a:ext cx="952500" cy="850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121388-A8F1-4A70-907D-775233814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027" y="3583913"/>
            <a:ext cx="876300" cy="771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C56F84-68A4-443C-9839-9DDA779D6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053" y="4194169"/>
            <a:ext cx="733425" cy="1009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76AE02-CDC6-4076-8CBE-72E898146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3424" y="5148554"/>
            <a:ext cx="7429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First Day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1248621" y="1913436"/>
            <a:ext cx="4124658" cy="3412708"/>
          </a:xfr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Agree with the team member on a long –term goal.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a map of the challenge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Ask the experts what they know about the challenges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Pick a manageable piece of the problem that you can solve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01B017-FB1D-4E59-83BF-C0677240E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788" y="1774812"/>
            <a:ext cx="4394518" cy="3551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976CB7-2007-480E-B7D9-4F8ADA1D3C75}"/>
              </a:ext>
            </a:extLst>
          </p:cNvPr>
          <p:cNvSpPr txBox="1"/>
          <p:nvPr/>
        </p:nvSpPr>
        <p:spPr>
          <a:xfrm>
            <a:off x="1878291" y="548435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https://www.gv.com/sprint/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Day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/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66040" y="1958189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on the solution</a:t>
            </a: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558723" y="2896735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66038" y="293692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 the existing ideas. Each person in the team sketch  using critical thinking</a:t>
            </a:r>
          </a:p>
        </p:txBody>
      </p:sp>
      <p:grpSp>
        <p:nvGrpSpPr>
          <p:cNvPr id="26" name="Group 25" descr="Small circle with number 3 inside  indicating step 3"/>
          <p:cNvGrpSpPr/>
          <p:nvPr/>
        </p:nvGrpSpPr>
        <p:grpSpPr bwMode="blackWhite">
          <a:xfrm>
            <a:off x="557319" y="4344232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76799" y="4360521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 the customer test by recruiting customers</a:t>
            </a: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0" name="Straight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33222F6E-A9C0-4722-BE2A-84EAB3EEB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044" y="1861734"/>
            <a:ext cx="5260385" cy="360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Third Day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431011"/>
            <a:ext cx="4413626" cy="8790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have a stack of potential solutions</a:t>
            </a: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3" name="Group 32" descr="Small circle with number 1 inside indicating step 1"/>
          <p:cNvGrpSpPr/>
          <p:nvPr/>
        </p:nvGrpSpPr>
        <p:grpSpPr bwMode="blackWhite">
          <a:xfrm>
            <a:off x="558723" y="1958111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1998303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person critique each solution </a:t>
            </a:r>
          </a:p>
        </p:txBody>
      </p:sp>
      <p:grpSp>
        <p:nvGrpSpPr>
          <p:cNvPr id="36" name="Group 35" descr="Small circle with number 2 inside indicating step 2"/>
          <p:cNvGrpSpPr/>
          <p:nvPr/>
        </p:nvGrpSpPr>
        <p:grpSpPr bwMode="blackWhite">
          <a:xfrm>
            <a:off x="567286" y="2837003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1066039" y="2877195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Decide which ones have the best chance of achieving your long term goal.</a:t>
            </a: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605431" y="3867117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1104178" y="3907309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…Take winning scenes from the sketches and weave them into a storyboard.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F344057-EE6B-43E6-8FAD-0C1A8C5F9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8" y="1532882"/>
            <a:ext cx="3244632" cy="285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Forth Day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 the storyboard into high fidelity prototype.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Try it:</a:t>
            </a:r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the prototype with customers, Focus on the customer-facing surface of your product or service.</a:t>
            </a:r>
          </a:p>
        </p:txBody>
      </p:sp>
      <p:grpSp>
        <p:nvGrpSpPr>
          <p:cNvPr id="19" name="Group 18" descr="Small circle with number 2 inside  indicating step 2"/>
          <p:cNvGrpSpPr/>
          <p:nvPr/>
        </p:nvGrpSpPr>
        <p:grpSpPr bwMode="blackWhite"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Oval 1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sure the test plan is ready for the next day such as schedule, reviewing the prototype and writing an interview script.</a:t>
            </a:r>
          </a:p>
        </p:txBody>
      </p:sp>
      <p:grpSp>
        <p:nvGrpSpPr>
          <p:cNvPr id="31" name="Group 30" descr="Small circle with number 3 inside  indicating step 3"/>
          <p:cNvGrpSpPr/>
          <p:nvPr/>
        </p:nvGrpSpPr>
        <p:grpSpPr bwMode="blackWhite"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Oval 3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Content Placeholder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 Box 16" descr="Select me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 ME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F96F6A0-FD12-43D5-BFE3-C450E171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905" y="1260877"/>
            <a:ext cx="3028397" cy="41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Fifth day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Build the realistic prototype.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Try it:</a:t>
            </a:r>
          </a:p>
        </p:txBody>
      </p:sp>
      <p:grpSp>
        <p:nvGrpSpPr>
          <p:cNvPr id="33" name="Group 32" descr="Small circle with number 1 inside  indicating step 1"/>
          <p:cNvGrpSpPr/>
          <p:nvPr/>
        </p:nvGrpSpPr>
        <p:grpSpPr bwMode="blackWhite">
          <a:xfrm>
            <a:off x="558723" y="2235655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8" y="2275847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Conduct interview with customer and learn their reaction to your prototype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7BF164-F007-43F9-9253-3B14147A4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268" y="1813794"/>
            <a:ext cx="3030667" cy="357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{8434369E-836C-48F2-BBEE-69AA1D06A04E}tf10001108_win32</Template>
  <TotalTime>35</TotalTime>
  <Words>402</Words>
  <Application>Microsoft Office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FFMarkWeb</vt:lpstr>
      <vt:lpstr>Segoe UI</vt:lpstr>
      <vt:lpstr>Segoe UI Light</vt:lpstr>
      <vt:lpstr>Segoe UI Semibold</vt:lpstr>
      <vt:lpstr>WelcomeDoc</vt:lpstr>
      <vt:lpstr>Design Sprint</vt:lpstr>
      <vt:lpstr>Designer helps you get your point across</vt:lpstr>
      <vt:lpstr>The Process</vt:lpstr>
      <vt:lpstr>First Day</vt:lpstr>
      <vt:lpstr>Second Day</vt:lpstr>
      <vt:lpstr>Third Day</vt:lpstr>
      <vt:lpstr>Forth Day</vt:lpstr>
      <vt:lpstr>Fifth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Sprint</dc:title>
  <dc:creator>Amir Dirin</dc:creator>
  <cp:keywords/>
  <cp:lastModifiedBy>Amir Dirin</cp:lastModifiedBy>
  <cp:revision>5</cp:revision>
  <dcterms:created xsi:type="dcterms:W3CDTF">2023-01-12T07:26:41Z</dcterms:created>
  <dcterms:modified xsi:type="dcterms:W3CDTF">2023-02-12T14:56:33Z</dcterms:modified>
  <cp:version/>
</cp:coreProperties>
</file>