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>
      <p:cViewPr varScale="1">
        <p:scale>
          <a:sx n="131" d="100"/>
          <a:sy n="131" d="100"/>
        </p:scale>
        <p:origin x="7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KuTOa93P_g2c-xq_ErgahgrujgE1IFw/edit" TargetMode="External"/><Relationship Id="rId2" Type="http://schemas.openxmlformats.org/officeDocument/2006/relationships/hyperlink" Target="https://docs.google.com/presentation/d/1mQm7uNwsrufe-dMv-cUDhPnhPzp0zEJA/edit?usp=sharing&amp;ouid=117813923267340646781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OBMxRYJ7I#action=share" TargetMode="External"/><Relationship Id="rId2" Type="http://schemas.openxmlformats.org/officeDocument/2006/relationships/hyperlink" Target="https://www.youtube.com/watch?v=Fc6A2WuEkZI&amp;feature=youtu.b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document/d/1vKuTOa93P_g2c-xq_ErgahgrujgE1IFw/ed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Design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 		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DAAB-2172-417A-9D8A-21008C82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Schedule (19.01.2023)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30014-D5F8-4143-810B-C244D155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78817"/>
              </p:ext>
            </p:extLst>
          </p:nvPr>
        </p:nvGraphicFramePr>
        <p:xfrm>
          <a:off x="1987550" y="2250281"/>
          <a:ext cx="5168900" cy="295148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973958997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5629145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13:00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Reforming  the teams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11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Continue the overview of the </a:t>
                      </a:r>
                      <a:r>
                        <a:rPr lang="en-US" sz="1800" b="0" i="0" u="sng" strike="noStrike" dirty="0"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Design sprint</a:t>
                      </a:r>
                      <a:r>
                        <a:rPr lang="en-US" sz="1800" b="0" i="0" u="sng" strike="noStrike" dirty="0"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Continue with the </a:t>
                      </a:r>
                      <a:r>
                        <a:rPr lang="en-US" sz="1800" b="0" i="0" u="sng" strike="noStrike" dirty="0"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Design sprint day 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63617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14.30 -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the items 14-13 on its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checklist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Design sprint day 1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the assignment in Oma: Make a Map as instructed in the Day 1 Design sprint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Checklist item 12.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1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0DD-C0A8-442D-82AA-67146FF7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236C8-B589-4764-97A5-35A2E581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5112568" cy="2852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88995-B99A-41D3-8BD9-55E5E5BE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03" y="3352324"/>
            <a:ext cx="3857997" cy="229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650-B4CE-454A-AE2A-37DE93D3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design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4C239-3BC8-4151-ADED-9E12544F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58" y="1361588"/>
            <a:ext cx="7496175" cy="3562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9C3E0-32EE-449E-A5A3-CBCB1893E707}"/>
              </a:ext>
            </a:extLst>
          </p:cNvPr>
          <p:cNvSpPr txBox="1"/>
          <p:nvPr/>
        </p:nvSpPr>
        <p:spPr>
          <a:xfrm>
            <a:off x="853163" y="4195006"/>
            <a:ext cx="1620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Understand:</a:t>
            </a:r>
          </a:p>
          <a:p>
            <a:r>
              <a:rPr lang="en-US" sz="800" dirty="0"/>
              <a:t>What are the user needs, business need and technology capacities. Business goals, technology, and user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User Interviews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Visiting users in the field where the product is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Stakeholder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Competitive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Summarize the learnings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Share your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Group ideas.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Vote on the best ideas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F1E5C-84E1-4955-AF6D-B3237BDF00ED}"/>
              </a:ext>
            </a:extLst>
          </p:cNvPr>
          <p:cNvSpPr txBox="1"/>
          <p:nvPr/>
        </p:nvSpPr>
        <p:spPr>
          <a:xfrm>
            <a:off x="2818356" y="3850107"/>
            <a:ext cx="105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Define:</a:t>
            </a:r>
          </a:p>
          <a:p>
            <a:r>
              <a:rPr lang="en-US" sz="800" dirty="0"/>
              <a:t>What is the key strategy and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Create a simple user story, set the scope for the week, and take a useful notes as a team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User Journeys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Design principles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First Tweet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623F5-A2FE-41A4-9B60-FFF57584FAD0}"/>
              </a:ext>
            </a:extLst>
          </p:cNvPr>
          <p:cNvSpPr txBox="1"/>
          <p:nvPr/>
        </p:nvSpPr>
        <p:spPr>
          <a:xfrm>
            <a:off x="3946810" y="4195006"/>
            <a:ext cx="1013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Diverge:</a:t>
            </a:r>
          </a:p>
          <a:p>
            <a:r>
              <a:rPr lang="en-US" sz="800" dirty="0"/>
              <a:t>How might we explore as many ideas as possible?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Notes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Mind Map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Crazy 8s,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Storyboard</a:t>
            </a:r>
          </a:p>
          <a:p>
            <a:r>
              <a:rPr lang="en-US" sz="800" dirty="0"/>
              <a:t>See how different stakeholders (CEO, engineers and sales) may contribute their ideas.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7CE5C-E0C1-4D19-8803-5705299D44AF}"/>
              </a:ext>
            </a:extLst>
          </p:cNvPr>
          <p:cNvSpPr txBox="1"/>
          <p:nvPr/>
        </p:nvSpPr>
        <p:spPr>
          <a:xfrm>
            <a:off x="5142650" y="3814376"/>
            <a:ext cx="73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Decide:</a:t>
            </a:r>
          </a:p>
          <a:p>
            <a:r>
              <a:rPr lang="en-US" sz="800" dirty="0"/>
              <a:t>Select the best ideas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Vote for the best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B6A1F-5785-4CE6-9C71-E7C2F2FC34EE}"/>
              </a:ext>
            </a:extLst>
          </p:cNvPr>
          <p:cNvSpPr txBox="1"/>
          <p:nvPr/>
        </p:nvSpPr>
        <p:spPr>
          <a:xfrm>
            <a:off x="6137520" y="4272377"/>
            <a:ext cx="94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Prototype:</a:t>
            </a:r>
          </a:p>
          <a:p>
            <a:r>
              <a:rPr lang="en-US" sz="800" dirty="0"/>
              <a:t>Create an artifact that allows to test the ideas with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Mockup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Videos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Physical Prototype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96406-3427-41DF-B726-0CCCCE8BDF6A}"/>
              </a:ext>
            </a:extLst>
          </p:cNvPr>
          <p:cNvSpPr txBox="1"/>
          <p:nvPr/>
        </p:nvSpPr>
        <p:spPr>
          <a:xfrm>
            <a:off x="7450680" y="3645024"/>
            <a:ext cx="1013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Validate:</a:t>
            </a:r>
          </a:p>
          <a:p>
            <a:r>
              <a:rPr lang="en-US" sz="800" dirty="0"/>
              <a:t>Test the ideas with users, business stakeholders and technical experts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User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Stakeholder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Technical Feasibility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A647C-3BB6-4F8E-87D8-641CAF5641D6}"/>
              </a:ext>
            </a:extLst>
          </p:cNvPr>
          <p:cNvSpPr/>
          <p:nvPr/>
        </p:nvSpPr>
        <p:spPr>
          <a:xfrm>
            <a:off x="2915816" y="6133998"/>
            <a:ext cx="3456384" cy="60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 ideas in 5  minutes</a:t>
            </a:r>
          </a:p>
          <a:p>
            <a:pPr algn="ctr"/>
            <a:r>
              <a:rPr lang="en-US" sz="1100" dirty="0"/>
              <a:t> 1 idea in 5 minutes (learn the details better)</a:t>
            </a:r>
          </a:p>
          <a:p>
            <a:pPr algn="ctr"/>
            <a:r>
              <a:rPr lang="en-US" sz="1100" dirty="0"/>
              <a:t>1 storyboard in 5 minute (Understanding the steps)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89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052F-1DF7-4D67-BE7C-5C189B81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1: Set the stage &amp; Define the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D8129-749D-4727-82BF-900EB809938F}"/>
              </a:ext>
            </a:extLst>
          </p:cNvPr>
          <p:cNvSpPr txBox="1"/>
          <p:nvPr/>
        </p:nvSpPr>
        <p:spPr>
          <a:xfrm>
            <a:off x="2286000" y="3246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ED31C8-5F45-42BA-905F-7AD3373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1311"/>
            <a:ext cx="7488832" cy="502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48587E-68F6-4A8D-843D-17F2A86B3E31}"/>
              </a:ext>
            </a:extLst>
          </p:cNvPr>
          <p:cNvCxnSpPr/>
          <p:nvPr/>
        </p:nvCxnSpPr>
        <p:spPr>
          <a:xfrm>
            <a:off x="6588224" y="1628800"/>
            <a:ext cx="72008" cy="53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B6D185-CB21-46A0-A610-BBD998A71B38}"/>
              </a:ext>
            </a:extLst>
          </p:cNvPr>
          <p:cNvSpPr txBox="1"/>
          <p:nvPr/>
        </p:nvSpPr>
        <p:spPr>
          <a:xfrm>
            <a:off x="2286000" y="3303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DCD3-2E95-4808-8407-0E53A822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1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6A128-A002-4F10-8B5E-6FC39ED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Guideline video on what to do to set the stage</a:t>
            </a:r>
            <a:endParaRPr lang="en-US" sz="1800" b="0" i="0" u="sng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Guidelines video for day 1</a:t>
            </a:r>
            <a:endParaRPr lang="en-US" sz="1800" b="0" i="0" u="sng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n-US" sz="18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Checklist for Day 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F424E-2378-4BE9-8A1D-A075865F3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805772"/>
            <a:ext cx="7452320" cy="29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D1A9-35E8-47AE-8B62-3B82189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and Steps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D8490-F683-4115-A209-FDC47457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17638"/>
            <a:ext cx="4120505" cy="4591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7D21B1-27E4-4780-AE7F-C012EC45C10F}"/>
              </a:ext>
            </a:extLst>
          </p:cNvPr>
          <p:cNvSpPr txBox="1"/>
          <p:nvPr/>
        </p:nvSpPr>
        <p:spPr>
          <a:xfrm>
            <a:off x="251520" y="170080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first day of the Design Sprint is all about defining the challenge and producing solutions.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Define the long term goal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Expert Interview (Key expert)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User Journey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15 minutes lightning demo </a:t>
            </a:r>
            <a:r>
              <a:rPr lang="en-US" i="1" dirty="0">
                <a:solidFill>
                  <a:srgbClr val="292929"/>
                </a:solidFill>
                <a:latin typeface="source-serif-pro"/>
              </a:rPr>
              <a:t>(direct and indirect solution by competition)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F7E3-3056-435A-B968-2061AB7F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7BF93-C8A0-49D4-9D0A-331A4AB81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686800" cy="4983162"/>
          </a:xfrm>
        </p:spPr>
      </p:pic>
    </p:spTree>
    <p:extLst>
      <p:ext uri="{BB962C8B-B14F-4D97-AF65-F5344CB8AC3E}">
        <p14:creationId xmlns:p14="http://schemas.microsoft.com/office/powerpoint/2010/main" val="6820655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tropolia Brand 2020">
      <a:dk1>
        <a:srgbClr val="5A5A5A"/>
      </a:dk1>
      <a:lt1>
        <a:sysClr val="window" lastClr="FFFFFF"/>
      </a:lt1>
      <a:dk2>
        <a:srgbClr val="E95D0F"/>
      </a:dk2>
      <a:lt2>
        <a:srgbClr val="EEECE1"/>
      </a:lt2>
      <a:accent1>
        <a:srgbClr val="FF5000"/>
      </a:accent1>
      <a:accent2>
        <a:srgbClr val="5A5A5A"/>
      </a:accent2>
      <a:accent3>
        <a:srgbClr val="FFF000"/>
      </a:accent3>
      <a:accent4>
        <a:srgbClr val="E6007D"/>
      </a:accent4>
      <a:accent5>
        <a:srgbClr val="C2D500"/>
      </a:accent5>
      <a:accent6>
        <a:srgbClr val="00A0E1"/>
      </a:accent6>
      <a:hlink>
        <a:srgbClr val="FF5000"/>
      </a:hlink>
      <a:folHlink>
        <a:srgbClr val="5A5A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9D7D05A-697E-4265-964F-D3F14339392F}" vid="{EC641DFA-E006-4260-8567-CEB4291B0C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814</TotalTime>
  <Words>353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source-serif-pro</vt:lpstr>
      <vt:lpstr>Blank</vt:lpstr>
      <vt:lpstr>Design Sprint</vt:lpstr>
      <vt:lpstr>Today Schedule (19.01.2023)</vt:lpstr>
      <vt:lpstr>Design Sprint</vt:lpstr>
      <vt:lpstr>Google design sprint</vt:lpstr>
      <vt:lpstr>Day 1: Set the stage &amp; Define the challenge</vt:lpstr>
      <vt:lpstr>Day 1 </vt:lpstr>
      <vt:lpstr>Days and Steps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Sprint</dc:title>
  <dc:creator>Amir Dirin</dc:creator>
  <cp:lastModifiedBy>Amir Dirin</cp:lastModifiedBy>
  <cp:revision>11</cp:revision>
  <dcterms:created xsi:type="dcterms:W3CDTF">2023-01-18T21:09:53Z</dcterms:created>
  <dcterms:modified xsi:type="dcterms:W3CDTF">2023-01-19T10:52:32Z</dcterms:modified>
</cp:coreProperties>
</file>