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3DA6C-4A39-4CB2-85B6-380EC6D91E3A}">
  <a:tblStyle styleId="{1763DA6C-4A39-4CB2-85B6-380EC6D91E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ba8dd23b_0_0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75" tIns="44575" rIns="89175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8" name="Google Shape;58;g111ba8dd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ba8dd2b1_0_1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75" tIns="44575" rIns="89175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65" name="Google Shape;65;g111ba8dd2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1ba8dd23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5469" y="1143179"/>
            <a:ext cx="5927100" cy="3084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1ba8dd23b_0_86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11ba8dd23b_0_86:notes"/>
          <p:cNvSpPr txBox="1">
            <a:spLocks noGrp="1"/>
          </p:cNvSpPr>
          <p:nvPr>
            <p:ph type="sldNum" idx="12"/>
          </p:nvPr>
        </p:nvSpPr>
        <p:spPr>
          <a:xfrm>
            <a:off x="3884258" y="8684470"/>
            <a:ext cx="29724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86075" rIns="86075" bIns="86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i" sz="1300"/>
              <a:t>3</a:t>
            </a:fld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141684"/>
            <a:ext cx="77724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fi" sz="4000" dirty="0"/>
              <a:t>XX00BH18-3488 </a:t>
            </a:r>
            <a:endParaRPr sz="4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fi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Innovation Project  </a:t>
            </a:r>
            <a:br>
              <a:rPr lang="fi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fi" sz="4000" dirty="0"/>
              <a:t>.2.2023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371600" y="2518172"/>
            <a:ext cx="64008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i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Hannu Markkanen</a:t>
            </a:r>
            <a:br>
              <a:rPr lang="fi" dirty="0"/>
            </a:br>
            <a:r>
              <a:rPr lang="fi-FI" dirty="0"/>
              <a:t>Amir Dirin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 descr="adpLastDay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475" y="3840956"/>
            <a:ext cx="1957388" cy="120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i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 for the next </a:t>
            </a:r>
            <a:r>
              <a:rPr lang="fi"/>
              <a:t>3</a:t>
            </a:r>
            <a:r>
              <a:rPr lang="fi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815879175"/>
              </p:ext>
            </p:extLst>
          </p:nvPr>
        </p:nvGraphicFramePr>
        <p:xfrm>
          <a:off x="457200" y="1214042"/>
          <a:ext cx="8402200" cy="2024245"/>
        </p:xfrm>
        <a:graphic>
          <a:graphicData uri="http://schemas.openxmlformats.org/drawingml/2006/table">
            <a:tbl>
              <a:tblPr>
                <a:noFill/>
                <a:tableStyleId>{1763DA6C-4A39-4CB2-85B6-380EC6D91E3A}</a:tableStyleId>
              </a:tblPr>
              <a:tblGrid>
                <a:gridCol w="18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/>
                        <a:t>Thu 12.1.</a:t>
                      </a:r>
                      <a:br>
                        <a:rPr lang="fi" sz="1100" b="1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dirty="0"/>
                    </a:p>
                  </a:txBody>
                  <a:tcPr marL="91425" marR="9142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/>
                        <a:t>Thu 19</a:t>
                      </a:r>
                      <a:r>
                        <a:rPr lang="fi" sz="1100" b="1" u="none" strike="noStrike" cap="none" dirty="0"/>
                        <a:t>.1.</a:t>
                      </a:r>
                      <a:br>
                        <a:rPr lang="fi" sz="1100" b="1" u="none" strike="noStrike" cap="none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26.1.</a:t>
                      </a:r>
                      <a:br>
                        <a:rPr lang="fi" sz="1100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>
                          <a:solidFill>
                            <a:srgbClr val="990000"/>
                          </a:solidFill>
                        </a:rPr>
                        <a:t>Fri 28.1.</a:t>
                      </a:r>
                      <a:br>
                        <a:rPr lang="fi" sz="1100" b="1">
                          <a:solidFill>
                            <a:schemeClr val="dk1"/>
                          </a:solidFill>
                        </a:rPr>
                      </a:br>
                      <a:r>
                        <a:rPr lang="fi" sz="1100" b="1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02</a:t>
                      </a:r>
                      <a:r>
                        <a:rPr lang="fi" sz="1100" b="1" dirty="0"/>
                        <a:t>.2.</a:t>
                      </a:r>
                      <a:br>
                        <a:rPr lang="fi" sz="1100" b="1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09</a:t>
                      </a:r>
                      <a:r>
                        <a:rPr lang="fi" sz="1100" b="1" dirty="0"/>
                        <a:t>.2.</a:t>
                      </a:r>
                      <a:endParaRPr sz="1100" b="1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b="1" dirty="0"/>
                        <a:t>10 - 15</a:t>
                      </a:r>
                      <a:endParaRPr sz="1100" b="1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/>
                        <a:t>Course description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/>
                        <a:t>Team formation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/>
                        <a:t>Preparing for kick-off and Design Sprint</a:t>
                      </a:r>
                      <a:endParaRPr sz="1100"/>
                    </a:p>
                  </a:txBody>
                  <a:tcPr marL="91425" marR="91425" marT="68575" marB="68575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>
                          <a:solidFill>
                            <a:schemeClr val="dk1"/>
                          </a:solidFill>
                        </a:rPr>
                        <a:t>Project kick-off &amp; Design sprint day 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>
                          <a:solidFill>
                            <a:schemeClr val="dk1"/>
                          </a:solidFill>
                        </a:rPr>
                        <a:t>(user testing)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Concept presentation to partner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Personas and user stories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Sprint 1 planning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50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25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Ohjelma tänään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063392"/>
            <a:ext cx="8430900" cy="337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i"/>
              <a:t>Testaus - Design Sprint 4. päivä - tehtävien kertaus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/>
              <a:t>Testauksen tilanne / projekti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/>
              <a:t>Tulosten esittely partnerille - aikatauluista sopiminen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/>
              <a:t>Tämän päivän tehtävä Omassa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i"/>
              <a:t>Design sprint day 4 deliverable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On-screen Show (16:9)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XX00BH18-3488  Innovation Project   02.2.2023</vt:lpstr>
      <vt:lpstr>Program for the next 3 weeks</vt:lpstr>
      <vt:lpstr>Ohjelma tänään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XX00BH18-3488  Innovation Project   02.2.2023</dc:title>
  <dc:creator>Amir Dirin</dc:creator>
  <cp:lastModifiedBy>Amir Dirin</cp:lastModifiedBy>
  <cp:revision>1</cp:revision>
  <dcterms:modified xsi:type="dcterms:W3CDTF">2023-01-10T08:46:21Z</dcterms:modified>
</cp:coreProperties>
</file>