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9610BC-B6E9-46C4-ADD5-DAB891203E3B}">
  <a:tblStyle styleId="{7E9610BC-B6E9-46C4-ADD5-DAB891203E3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1ba8dd23b_0_0:notes"/>
          <p:cNvSpPr txBox="1">
            <a:spLocks noGrp="1"/>
          </p:cNvSpPr>
          <p:nvPr>
            <p:ph type="body" idx="1"/>
          </p:nvPr>
        </p:nvSpPr>
        <p:spPr>
          <a:xfrm>
            <a:off x="685186" y="4399678"/>
            <a:ext cx="5487600" cy="3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75" tIns="44575" rIns="89175" bIns="44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58" name="Google Shape;58;g111ba8dd2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1ba8dd2b1_0_1:notes"/>
          <p:cNvSpPr txBox="1">
            <a:spLocks noGrp="1"/>
          </p:cNvSpPr>
          <p:nvPr>
            <p:ph type="body" idx="1"/>
          </p:nvPr>
        </p:nvSpPr>
        <p:spPr>
          <a:xfrm>
            <a:off x="685186" y="4399678"/>
            <a:ext cx="5487600" cy="3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75" tIns="44575" rIns="89175" bIns="44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65" name="Google Shape;65;g111ba8dd2b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1ba8dd23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1ba8dd23b_0_86:notes"/>
          <p:cNvSpPr txBox="1">
            <a:spLocks noGrp="1"/>
          </p:cNvSpPr>
          <p:nvPr>
            <p:ph type="body" idx="1"/>
          </p:nvPr>
        </p:nvSpPr>
        <p:spPr>
          <a:xfrm>
            <a:off x="685186" y="4399678"/>
            <a:ext cx="5487600" cy="3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111ba8dd23b_0_86:notes"/>
          <p:cNvSpPr txBox="1">
            <a:spLocks noGrp="1"/>
          </p:cNvSpPr>
          <p:nvPr>
            <p:ph type="sldNum" idx="12"/>
          </p:nvPr>
        </p:nvSpPr>
        <p:spPr>
          <a:xfrm>
            <a:off x="3884258" y="8684470"/>
            <a:ext cx="29724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075" tIns="86075" rIns="86075" bIns="860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i" sz="1300"/>
              <a:t>3</a:t>
            </a:fld>
            <a:endParaRPr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685800" y="141684"/>
            <a:ext cx="7772400" cy="25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fi" sz="4000" dirty="0"/>
              <a:t>XX00BH18-3488 </a:t>
            </a:r>
            <a:endParaRPr sz="40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fi" sz="40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Innovation Project  </a:t>
            </a:r>
            <a:br>
              <a:rPr lang="fi" sz="40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i" sz="4000" dirty="0"/>
              <a:t>09.2.2023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1371600" y="2518172"/>
            <a:ext cx="6400800" cy="17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fi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Hannu Markkanen</a:t>
            </a:r>
            <a:br>
              <a:rPr lang="fi" dirty="0"/>
            </a:br>
            <a:r>
              <a:rPr lang="fi-FI" dirty="0"/>
              <a:t>Amir Dirin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4" descr="adpLastDay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7475" y="3840956"/>
            <a:ext cx="1957388" cy="1204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57200" y="154483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fi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 for the next </a:t>
            </a:r>
            <a:r>
              <a:rPr lang="fi"/>
              <a:t>3</a:t>
            </a:r>
            <a:r>
              <a:rPr lang="fi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weeks</a:t>
            </a:r>
            <a:endParaRPr/>
          </a:p>
        </p:txBody>
      </p:sp>
      <p:graphicFrame>
        <p:nvGraphicFramePr>
          <p:cNvPr id="68" name="Google Shape;68;p15"/>
          <p:cNvGraphicFramePr/>
          <p:nvPr>
            <p:extLst>
              <p:ext uri="{D42A27DB-BD31-4B8C-83A1-F6EECF244321}">
                <p14:modId xmlns:p14="http://schemas.microsoft.com/office/powerpoint/2010/main" val="278364064"/>
              </p:ext>
            </p:extLst>
          </p:nvPr>
        </p:nvGraphicFramePr>
        <p:xfrm>
          <a:off x="457200" y="1214042"/>
          <a:ext cx="8402200" cy="2024245"/>
        </p:xfrm>
        <a:graphic>
          <a:graphicData uri="http://schemas.openxmlformats.org/drawingml/2006/table">
            <a:tbl>
              <a:tblPr>
                <a:noFill/>
                <a:tableStyleId>{7E9610BC-B6E9-46C4-ADD5-DAB891203E3B}</a:tableStyleId>
              </a:tblPr>
              <a:tblGrid>
                <a:gridCol w="18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 b="1" dirty="0"/>
                        <a:t>Thu 12.1.</a:t>
                      </a:r>
                      <a:br>
                        <a:rPr lang="fi" sz="1100" b="1" dirty="0"/>
                      </a:br>
                      <a:r>
                        <a:rPr lang="fi" sz="1100" b="1" dirty="0">
                          <a:solidFill>
                            <a:schemeClr val="dk1"/>
                          </a:solidFill>
                        </a:rPr>
                        <a:t>10 - 15</a:t>
                      </a:r>
                      <a:endParaRPr sz="1100" b="1" dirty="0"/>
                    </a:p>
                  </a:txBody>
                  <a:tcPr marL="91425" marR="91425" marT="68575" marB="6857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 b="1" dirty="0"/>
                        <a:t>Thu 19</a:t>
                      </a:r>
                      <a:r>
                        <a:rPr lang="fi" sz="1100" b="1" u="none" strike="noStrike" cap="none" dirty="0"/>
                        <a:t>.1.</a:t>
                      </a:r>
                      <a:br>
                        <a:rPr lang="fi" sz="1100" b="1" u="none" strike="noStrike" cap="none" dirty="0"/>
                      </a:br>
                      <a:r>
                        <a:rPr lang="fi" sz="1100" b="1" dirty="0">
                          <a:solidFill>
                            <a:schemeClr val="dk1"/>
                          </a:solidFill>
                        </a:rPr>
                        <a:t>10 - 15</a:t>
                      </a:r>
                      <a:endParaRPr sz="1100" b="1" u="none" strike="noStrike" cap="none" dirty="0"/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 b="1" dirty="0">
                          <a:solidFill>
                            <a:schemeClr val="dk1"/>
                          </a:solidFill>
                        </a:rPr>
                        <a:t>Thu 26.1.</a:t>
                      </a:r>
                      <a:br>
                        <a:rPr lang="fi" sz="1100" b="1" dirty="0">
                          <a:solidFill>
                            <a:schemeClr val="dk1"/>
                          </a:solidFill>
                        </a:rPr>
                      </a:br>
                      <a:r>
                        <a:rPr lang="fi" sz="1100" b="1" dirty="0">
                          <a:solidFill>
                            <a:schemeClr val="dk1"/>
                          </a:solidFill>
                        </a:rPr>
                        <a:t>10 - 15</a:t>
                      </a:r>
                      <a:endParaRPr sz="1100" b="1" u="none" strike="noStrike" cap="none" dirty="0"/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 b="1">
                          <a:solidFill>
                            <a:srgbClr val="990000"/>
                          </a:solidFill>
                        </a:rPr>
                        <a:t>Fri 28.1.</a:t>
                      </a:r>
                      <a:br>
                        <a:rPr lang="fi" sz="1100" b="1">
                          <a:solidFill>
                            <a:schemeClr val="dk1"/>
                          </a:solidFill>
                        </a:rPr>
                      </a:br>
                      <a:r>
                        <a:rPr lang="fi" sz="1100" b="1">
                          <a:solidFill>
                            <a:schemeClr val="dk1"/>
                          </a:solidFill>
                        </a:rPr>
                        <a:t>10 - 15</a:t>
                      </a:r>
                      <a:endParaRPr sz="1100" b="1" u="none" strike="noStrike" cap="none"/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 b="1" dirty="0">
                          <a:solidFill>
                            <a:schemeClr val="dk1"/>
                          </a:solidFill>
                        </a:rPr>
                        <a:t>Thu 2</a:t>
                      </a:r>
                      <a:r>
                        <a:rPr lang="fi" sz="1100" b="1" dirty="0"/>
                        <a:t>.2.</a:t>
                      </a:r>
                      <a:br>
                        <a:rPr lang="fi" sz="1100" b="1" dirty="0"/>
                      </a:br>
                      <a:r>
                        <a:rPr lang="fi" sz="1100" b="1" dirty="0">
                          <a:solidFill>
                            <a:schemeClr val="dk1"/>
                          </a:solidFill>
                        </a:rPr>
                        <a:t>10 - 15</a:t>
                      </a:r>
                      <a:endParaRPr sz="1100" b="1" u="none" strike="noStrike" cap="none" dirty="0"/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 sz="1100" b="1" dirty="0">
                          <a:solidFill>
                            <a:schemeClr val="dk1"/>
                          </a:solidFill>
                        </a:rPr>
                        <a:t>Thu 09</a:t>
                      </a:r>
                      <a:r>
                        <a:rPr lang="fi" sz="1100" b="1" dirty="0"/>
                        <a:t>.2.</a:t>
                      </a:r>
                      <a:endParaRPr sz="1100" b="1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 sz="1100" b="1" dirty="0"/>
                        <a:t>10 - 15</a:t>
                      </a:r>
                      <a:endParaRPr sz="1100" b="1" dirty="0"/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950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 dirty="0"/>
                        <a:t>Course description</a:t>
                      </a:r>
                      <a:endParaRPr sz="11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 dirty="0"/>
                        <a:t>Team formation</a:t>
                      </a:r>
                      <a:endParaRPr sz="11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 dirty="0"/>
                        <a:t>Preparing for kick-off and Design Sprint</a:t>
                      </a:r>
                      <a:endParaRPr sz="1100" dirty="0"/>
                    </a:p>
                  </a:txBody>
                  <a:tcPr marL="91425" marR="91425" marT="68575" marB="68575"/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>
                          <a:solidFill>
                            <a:schemeClr val="dk1"/>
                          </a:solidFill>
                        </a:rPr>
                        <a:t>Project kick-off &amp; Design sprint day 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/>
                    </a:p>
                  </a:txBody>
                  <a:tcPr marL="91425" marR="91425" marT="68575" marB="6857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 u="none" strike="noStrike" cap="none">
                          <a:solidFill>
                            <a:schemeClr val="dk1"/>
                          </a:solidFill>
                        </a:rPr>
                        <a:t>Design sprint day </a:t>
                      </a:r>
                      <a:r>
                        <a:rPr lang="fi" sz="1100">
                          <a:solidFill>
                            <a:schemeClr val="dk1"/>
                          </a:solidFill>
                        </a:rPr>
                        <a:t>2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i" sz="1100" u="none" strike="noStrike" cap="none">
                          <a:solidFill>
                            <a:schemeClr val="dk1"/>
                          </a:solidFill>
                        </a:rPr>
                        <a:t>Design sprint day </a:t>
                      </a:r>
                      <a:r>
                        <a:rPr lang="fi" sz="1100">
                          <a:solidFill>
                            <a:schemeClr val="dk1"/>
                          </a:solidFill>
                        </a:rPr>
                        <a:t>3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fi" sz="1100" u="none" strike="noStrike" cap="none">
                          <a:solidFill>
                            <a:schemeClr val="dk1"/>
                          </a:solidFill>
                        </a:rPr>
                        <a:t>Design sprint day </a:t>
                      </a:r>
                      <a:r>
                        <a:rPr lang="fi" sz="1100">
                          <a:solidFill>
                            <a:schemeClr val="dk1"/>
                          </a:solidFill>
                        </a:rPr>
                        <a:t>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fi" sz="1100">
                          <a:solidFill>
                            <a:schemeClr val="dk1"/>
                          </a:solidFill>
                        </a:rPr>
                        <a:t>(user testing)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fi" sz="1100" dirty="0">
                          <a:solidFill>
                            <a:schemeClr val="dk1"/>
                          </a:solidFill>
                        </a:rPr>
                        <a:t>Concept presentation to partner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fi" sz="1100" dirty="0">
                          <a:solidFill>
                            <a:schemeClr val="dk1"/>
                          </a:solidFill>
                        </a:rPr>
                        <a:t>Personas and user stories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" sz="1100" dirty="0">
                          <a:solidFill>
                            <a:schemeClr val="dk1"/>
                          </a:solidFill>
                        </a:rPr>
                        <a:t>Sprint 1 planning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950"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425"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Ohjelma tänään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57200" y="1063392"/>
            <a:ext cx="8430900" cy="337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fi" dirty="0"/>
              <a:t>13.00 User stories, personas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i" dirty="0"/>
              <a:t>13.30 Partneriesityksen tsekkaus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i" dirty="0"/>
              <a:t>14.00 Design sprintin tulosten esittely partnerille - Houston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i" dirty="0"/>
              <a:t>14.30 Back-log, kehityssprintin suunittelu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i" dirty="0"/>
              <a:t>15.00  Tulosten esittely partnerille - Nokia</a:t>
            </a: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fi" dirty="0"/>
              <a:t>Seuraava viikko:</a:t>
            </a:r>
            <a:endParaRPr dirty="0"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fi" dirty="0"/>
              <a:t>Ohjausryhmät, palauta raportti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On-screen Show (16:9)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XX00BH18-3488  Innovation Project   09.2.2023</vt:lpstr>
      <vt:lpstr>Program for the next 3 weeks</vt:lpstr>
      <vt:lpstr>Ohjelma tänään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XX00BH18-3488  Innovation Project   09.2.2023</dc:title>
  <dc:creator>Amir Dirin</dc:creator>
  <cp:lastModifiedBy>Amir Dirin</cp:lastModifiedBy>
  <cp:revision>1</cp:revision>
  <dcterms:modified xsi:type="dcterms:W3CDTF">2023-01-10T08:43:02Z</dcterms:modified>
</cp:coreProperties>
</file>