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7102475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DB4075-BF33-4ED8-9C50-0FEEAE4C6532}">
  <a:tblStyle styleId="{A5DB4075-BF33-4ED8-9C50-0FEEAE4C65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2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47350" rIns="94725" bIns="473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2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47350" rIns="94725" bIns="4735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49362" y="1279525"/>
            <a:ext cx="4603750" cy="3452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2" y="4924425"/>
            <a:ext cx="5683250" cy="4030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47350" rIns="94725" bIns="473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0262"/>
            <a:ext cx="3078162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47350" rIns="94725" bIns="473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0262"/>
            <a:ext cx="3078162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47350" rIns="94725" bIns="473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709612" y="4924425"/>
            <a:ext cx="5683250" cy="4030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47350" rIns="94725" bIns="47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3750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d2ef6f56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3750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d2ef6f568_1_0:notes"/>
          <p:cNvSpPr txBox="1">
            <a:spLocks noGrp="1"/>
          </p:cNvSpPr>
          <p:nvPr>
            <p:ph type="body" idx="1"/>
          </p:nvPr>
        </p:nvSpPr>
        <p:spPr>
          <a:xfrm>
            <a:off x="709612" y="4924425"/>
            <a:ext cx="5683200" cy="4030800"/>
          </a:xfrm>
          <a:prstGeom prst="rect">
            <a:avLst/>
          </a:prstGeom>
        </p:spPr>
        <p:txBody>
          <a:bodyPr spcFirstLastPara="1" wrap="square" lIns="94725" tIns="47350" rIns="94725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10d2ef6f568_1_0:notes"/>
          <p:cNvSpPr txBox="1">
            <a:spLocks noGrp="1"/>
          </p:cNvSpPr>
          <p:nvPr>
            <p:ph type="sldNum" idx="12"/>
          </p:nvPr>
        </p:nvSpPr>
        <p:spPr>
          <a:xfrm>
            <a:off x="4022725" y="9720262"/>
            <a:ext cx="3078300" cy="514500"/>
          </a:xfrm>
          <a:prstGeom prst="rect">
            <a:avLst/>
          </a:prstGeom>
        </p:spPr>
        <p:txBody>
          <a:bodyPr spcFirstLastPara="1" wrap="square" lIns="94725" tIns="47350" rIns="94725" bIns="473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d505ee54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3750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6" name="Google Shape;106;g10d505ee548_0_2:notes"/>
          <p:cNvSpPr txBox="1">
            <a:spLocks noGrp="1"/>
          </p:cNvSpPr>
          <p:nvPr>
            <p:ph type="body" idx="1"/>
          </p:nvPr>
        </p:nvSpPr>
        <p:spPr>
          <a:xfrm>
            <a:off x="709612" y="4924425"/>
            <a:ext cx="5683200" cy="40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47350" rIns="94725" bIns="47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g10d505ee548_0_2:notes"/>
          <p:cNvSpPr txBox="1">
            <a:spLocks noGrp="1"/>
          </p:cNvSpPr>
          <p:nvPr>
            <p:ph type="sldNum" idx="12"/>
          </p:nvPr>
        </p:nvSpPr>
        <p:spPr>
          <a:xfrm>
            <a:off x="4022725" y="9720262"/>
            <a:ext cx="30783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47350" rIns="94725" bIns="473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d33cd7d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2" y="1279525"/>
            <a:ext cx="4603800" cy="34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3" name="Google Shape;113;g10d33cd7d37_0_0:notes"/>
          <p:cNvSpPr txBox="1">
            <a:spLocks noGrp="1"/>
          </p:cNvSpPr>
          <p:nvPr>
            <p:ph type="body" idx="1"/>
          </p:nvPr>
        </p:nvSpPr>
        <p:spPr>
          <a:xfrm>
            <a:off x="709612" y="4924425"/>
            <a:ext cx="5683200" cy="40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47350" rIns="94725" bIns="47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g10d33cd7d37_0_0:notes"/>
          <p:cNvSpPr txBox="1">
            <a:spLocks noGrp="1"/>
          </p:cNvSpPr>
          <p:nvPr>
            <p:ph type="sldNum" idx="12"/>
          </p:nvPr>
        </p:nvSpPr>
        <p:spPr>
          <a:xfrm>
            <a:off x="4022725" y="9720262"/>
            <a:ext cx="30783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47350" rIns="94725" bIns="473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d2ef6f56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2" y="1279525"/>
            <a:ext cx="4603800" cy="34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d2ef6f568_1_6:notes"/>
          <p:cNvSpPr txBox="1">
            <a:spLocks noGrp="1"/>
          </p:cNvSpPr>
          <p:nvPr>
            <p:ph type="body" idx="1"/>
          </p:nvPr>
        </p:nvSpPr>
        <p:spPr>
          <a:xfrm>
            <a:off x="709612" y="4924425"/>
            <a:ext cx="5683200" cy="4030800"/>
          </a:xfrm>
          <a:prstGeom prst="rect">
            <a:avLst/>
          </a:prstGeom>
        </p:spPr>
        <p:txBody>
          <a:bodyPr spcFirstLastPara="1" wrap="square" lIns="94725" tIns="47350" rIns="94725" bIns="47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10d2ef6f568_1_6:notes"/>
          <p:cNvSpPr txBox="1">
            <a:spLocks noGrp="1"/>
          </p:cNvSpPr>
          <p:nvPr>
            <p:ph type="sldNum" idx="12"/>
          </p:nvPr>
        </p:nvSpPr>
        <p:spPr>
          <a:xfrm>
            <a:off x="4022725" y="9720262"/>
            <a:ext cx="3078300" cy="514500"/>
          </a:xfrm>
          <a:prstGeom prst="rect">
            <a:avLst/>
          </a:prstGeom>
        </p:spPr>
        <p:txBody>
          <a:bodyPr spcFirstLastPara="1" wrap="square" lIns="94725" tIns="47350" rIns="94725" bIns="473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hannu.markkanen@metropolia.f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google.com/document/d/1vKuTOa93P_g2c-xq_ErgahgrujgE1IFw/edit" TargetMode="External"/><Relationship Id="rId4" Type="http://schemas.openxmlformats.org/officeDocument/2006/relationships/hyperlink" Target="mailto:juha.tauriainen@metropolia.fi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NZvQoL-EIisL7Z273i63EffdEvZ70GH_xEm-JPfIj8/edit?usp=shar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ctrTitle"/>
          </p:nvPr>
        </p:nvSpPr>
        <p:spPr>
          <a:xfrm>
            <a:off x="685800" y="188912"/>
            <a:ext cx="7772400" cy="341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dirty="0"/>
              <a:t>XX00BH18-3488 </a:t>
            </a:r>
            <a:endParaRPr sz="40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Innovation Project  </a:t>
            </a:r>
            <a:br>
              <a:rPr lang="en-US" sz="40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 dirty="0"/>
              <a:t>12.1.2023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1371600" y="3357562"/>
            <a:ext cx="6400800" cy="2281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Hannu Markkanen</a:t>
            </a:r>
            <a:br>
              <a:rPr lang="en-US" dirty="0"/>
            </a:br>
            <a:r>
              <a:rPr lang="fi-FI" dirty="0"/>
              <a:t>Amir Dirin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4" descr="adpLastDay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7475" y="5121275"/>
            <a:ext cx="2609850" cy="16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Today's schedule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457200" y="4681225"/>
            <a:ext cx="8430900" cy="123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Make sure all the newly created documents are shared with your team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Also share the documents with the teachers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 u="sng" dirty="0">
                <a:solidFill>
                  <a:schemeClr val="hlink"/>
                </a:solidFill>
                <a:hlinkClick r:id="rId3"/>
              </a:rPr>
              <a:t>hannu.markkanen@metropolia.fi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 u="sng" dirty="0">
                <a:solidFill>
                  <a:schemeClr val="hlink"/>
                </a:solidFill>
                <a:hlinkClick r:id="rId4"/>
              </a:rPr>
              <a:t>amir.dirin@metropolia.fi</a:t>
            </a:r>
            <a:r>
              <a:rPr lang="en-US" sz="1800" dirty="0"/>
              <a:t> </a:t>
            </a:r>
            <a:endParaRPr sz="1800" dirty="0"/>
          </a:p>
        </p:txBody>
      </p:sp>
      <p:graphicFrame>
        <p:nvGraphicFramePr>
          <p:cNvPr id="103" name="Google Shape;103;p15"/>
          <p:cNvGraphicFramePr/>
          <p:nvPr>
            <p:extLst>
              <p:ext uri="{D42A27DB-BD31-4B8C-83A1-F6EECF244321}">
                <p14:modId xmlns:p14="http://schemas.microsoft.com/office/powerpoint/2010/main" val="2135276846"/>
              </p:ext>
            </p:extLst>
          </p:nvPr>
        </p:nvGraphicFramePr>
        <p:xfrm>
          <a:off x="682375" y="1296850"/>
          <a:ext cx="7756725" cy="2955095"/>
        </p:xfrm>
        <a:graphic>
          <a:graphicData uri="http://schemas.openxmlformats.org/drawingml/2006/table">
            <a:tbl>
              <a:tblPr>
                <a:noFill/>
                <a:tableStyleId>{A5DB4075-BF33-4ED8-9C50-0FEEAE4C6532}</a:tableStyleId>
              </a:tblPr>
              <a:tblGrid>
                <a:gridCol w="109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13.30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Selecting projects and forming teams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14:00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3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Getting familiar with the </a:t>
                      </a:r>
                      <a:r>
                        <a:rPr lang="en-US" sz="1800" u="sng">
                          <a:solidFill>
                            <a:schemeClr val="hlink"/>
                          </a:solidFill>
                          <a:hlinkClick r:id="rId5"/>
                        </a:rPr>
                        <a:t>Design sprint day 1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0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14.30 -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3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Do the items 1-3 on its checklist of Design sprint day 1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Do the assignment in Oma: Teaming up &amp; preparing for kick-off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36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Spring 2023 projects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i-FI" sz="1800" b="1" dirty="0">
                <a:highlight>
                  <a:schemeClr val="lt1"/>
                </a:highlight>
              </a:rPr>
              <a:t>1. Nokia: Application of </a:t>
            </a:r>
            <a:r>
              <a:rPr lang="fi-FI" sz="1800" b="1" dirty="0" err="1">
                <a:highlight>
                  <a:schemeClr val="lt1"/>
                </a:highlight>
              </a:rPr>
              <a:t>IoT</a:t>
            </a:r>
            <a:r>
              <a:rPr lang="fi-FI" sz="1800" b="1" dirty="0">
                <a:highlight>
                  <a:schemeClr val="lt1"/>
                </a:highlight>
              </a:rPr>
              <a:t> </a:t>
            </a:r>
            <a:r>
              <a:rPr lang="fi-FI" sz="1800" b="1" dirty="0" err="1">
                <a:highlight>
                  <a:schemeClr val="lt1"/>
                </a:highlight>
              </a:rPr>
              <a:t>security</a:t>
            </a:r>
            <a:r>
              <a:rPr lang="fi-FI" sz="1800" b="1" dirty="0">
                <a:highlight>
                  <a:schemeClr val="lt1"/>
                </a:highlight>
              </a:rPr>
              <a:t> (Case </a:t>
            </a:r>
            <a:r>
              <a:rPr lang="fi-FI" sz="1800" b="1" dirty="0" err="1">
                <a:highlight>
                  <a:schemeClr val="lt1"/>
                </a:highlight>
              </a:rPr>
              <a:t>Study</a:t>
            </a:r>
            <a:r>
              <a:rPr lang="fi-FI" sz="1800" b="1" dirty="0">
                <a:highlight>
                  <a:schemeClr val="lt1"/>
                </a:highlight>
              </a:rPr>
              <a:t>)</a:t>
            </a:r>
            <a:endParaRPr sz="1800" b="1" dirty="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highlight>
                  <a:schemeClr val="lt1"/>
                </a:highlight>
              </a:rPr>
              <a:t>Project descriptions are located in this Oma folder:</a:t>
            </a:r>
            <a:r>
              <a:rPr lang="en-US" sz="1800" b="1" dirty="0">
                <a:highlight>
                  <a:schemeClr val="lt1"/>
                </a:highlight>
              </a:rPr>
              <a:t> </a:t>
            </a:r>
            <a:br>
              <a:rPr lang="en-US" sz="1800" b="1" dirty="0">
                <a:highlight>
                  <a:schemeClr val="lt1"/>
                </a:highlight>
              </a:rPr>
            </a:br>
            <a:r>
              <a:rPr lang="en-US" sz="1800" b="1" dirty="0">
                <a:highlight>
                  <a:schemeClr val="lt1"/>
                </a:highlight>
              </a:rPr>
              <a:t>Documents - Project descriptions</a:t>
            </a:r>
            <a:endParaRPr sz="1800" b="1" dirty="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b="1" dirty="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Process for assigning the tentative teams</a:t>
            </a:r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457200" y="1589900"/>
            <a:ext cx="8229600" cy="38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300" dirty="0"/>
          </a:p>
          <a:p>
            <a:pPr marL="45720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US" sz="2300" dirty="0"/>
              <a:t>Tentatively assign yourself to the project that interests you the most. </a:t>
            </a:r>
            <a:br>
              <a:rPr lang="en-US" sz="2300" dirty="0"/>
            </a:br>
            <a:r>
              <a:rPr lang="en-US" sz="2000" u="sng" dirty="0">
                <a:solidFill>
                  <a:schemeClr val="hlink"/>
                </a:solidFill>
                <a:hlinkClick r:id="rId3"/>
              </a:rPr>
              <a:t>https://docs.google.com/spreadsheets/d/1ZNZvQoL-EIisL7Z273i63EffdEvZ70GH_xEm-JPfIj8/edit?usp=sharing</a:t>
            </a:r>
            <a:endParaRPr sz="2000" dirty="0"/>
          </a:p>
          <a:p>
            <a:pPr marL="45720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US" sz="2300" dirty="0"/>
              <a:t>Review of the teams</a:t>
            </a:r>
            <a:endParaRPr sz="2300" dirty="0"/>
          </a:p>
          <a:p>
            <a:pPr marL="45720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US" sz="2300" dirty="0"/>
              <a:t>Breakout room created for each team</a:t>
            </a:r>
            <a:endParaRPr sz="2300" dirty="0"/>
          </a:p>
          <a:p>
            <a:pPr marL="45720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US" sz="2300" dirty="0"/>
              <a:t>In the tentative teams: introductions, discussion of the topic, roles. (30 minutes). </a:t>
            </a:r>
            <a:endParaRPr sz="2300" dirty="0"/>
          </a:p>
          <a:p>
            <a:pPr marL="45720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US" sz="2300" dirty="0"/>
              <a:t>Final teams will be decided. 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week</a:t>
            </a:r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Kickoff with partners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Finalize design sprint day 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On-screen Show (4:3)</PresentationFormat>
  <Paragraphs>32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Default Design</vt:lpstr>
      <vt:lpstr>XX00BH18-3488  Innovation Project   12.1.2023</vt:lpstr>
      <vt:lpstr>Today's schedule</vt:lpstr>
      <vt:lpstr>Spring 2023 projects</vt:lpstr>
      <vt:lpstr>Process for assigning the tentative teams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XX00BH18-3488  Innovation Project   12.1.2023</dc:title>
  <dc:creator>Amir Dirin</dc:creator>
  <cp:lastModifiedBy>Amir Dirin</cp:lastModifiedBy>
  <cp:revision>1</cp:revision>
  <dcterms:modified xsi:type="dcterms:W3CDTF">2023-01-10T08:38:38Z</dcterms:modified>
</cp:coreProperties>
</file>