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 Dirin" userId="c057c9ef-7a5b-45f9-9150-4b20cc0029e8" providerId="ADAL" clId="{E28EC5CE-B423-4F5B-9DC9-6843144D6987}"/>
    <pc:docChg chg="modSld">
      <pc:chgData name="Amir Dirin" userId="c057c9ef-7a5b-45f9-9150-4b20cc0029e8" providerId="ADAL" clId="{E28EC5CE-B423-4F5B-9DC9-6843144D6987}" dt="2023-02-25T11:41:02.437" v="155" actId="1076"/>
      <pc:docMkLst>
        <pc:docMk/>
      </pc:docMkLst>
      <pc:sldChg chg="addSp modSp mod">
        <pc:chgData name="Amir Dirin" userId="c057c9ef-7a5b-45f9-9150-4b20cc0029e8" providerId="ADAL" clId="{E28EC5CE-B423-4F5B-9DC9-6843144D6987}" dt="2023-02-25T11:41:02.437" v="155" actId="1076"/>
        <pc:sldMkLst>
          <pc:docMk/>
          <pc:sldMk cId="3201933218" sldId="257"/>
        </pc:sldMkLst>
        <pc:spChg chg="mod">
          <ac:chgData name="Amir Dirin" userId="c057c9ef-7a5b-45f9-9150-4b20cc0029e8" providerId="ADAL" clId="{E28EC5CE-B423-4F5B-9DC9-6843144D6987}" dt="2023-02-25T10:44:39.809" v="26" actId="20577"/>
          <ac:spMkLst>
            <pc:docMk/>
            <pc:sldMk cId="3201933218" sldId="257"/>
            <ac:spMk id="2" creationId="{56DB163F-78CB-4207-8475-E148C7C94A18}"/>
          </ac:spMkLst>
        </pc:spChg>
        <pc:spChg chg="mod">
          <ac:chgData name="Amir Dirin" userId="c057c9ef-7a5b-45f9-9150-4b20cc0029e8" providerId="ADAL" clId="{E28EC5CE-B423-4F5B-9DC9-6843144D6987}" dt="2023-02-25T11:40:58.325" v="154" actId="14100"/>
          <ac:spMkLst>
            <pc:docMk/>
            <pc:sldMk cId="3201933218" sldId="257"/>
            <ac:spMk id="3" creationId="{0E9F13BB-EDCD-4658-8E7E-F049C2795F60}"/>
          </ac:spMkLst>
        </pc:spChg>
        <pc:picChg chg="add mod">
          <ac:chgData name="Amir Dirin" userId="c057c9ef-7a5b-45f9-9150-4b20cc0029e8" providerId="ADAL" clId="{E28EC5CE-B423-4F5B-9DC9-6843144D6987}" dt="2023-02-25T11:41:02.437" v="155" actId="1076"/>
          <ac:picMkLst>
            <pc:docMk/>
            <pc:sldMk cId="3201933218" sldId="257"/>
            <ac:picMk id="5" creationId="{27E83BE2-DAA2-432F-8929-C9823FA3FEEA}"/>
          </ac:picMkLst>
        </pc:picChg>
        <pc:picChg chg="add mod">
          <ac:chgData name="Amir Dirin" userId="c057c9ef-7a5b-45f9-9150-4b20cc0029e8" providerId="ADAL" clId="{E28EC5CE-B423-4F5B-9DC9-6843144D6987}" dt="2023-02-25T11:40:54.675" v="153" actId="1076"/>
          <ac:picMkLst>
            <pc:docMk/>
            <pc:sldMk cId="3201933218" sldId="257"/>
            <ac:picMk id="7" creationId="{8013B8F3-7B11-4953-9110-FBAD7DABEB7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B033-4AD1-44AD-B0F1-B76656172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CE5BB-2BFC-4621-ACAC-A8FD65C41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BE7CA-6071-48A4-95B8-FF1D9092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F734-BD40-4A76-A365-C64F3A880D4C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87E87-A23E-4EC4-B93E-4980807E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36EBA-B3B9-4ABC-8AE2-200996C6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2FB2-E6C8-4108-A167-4AD5998B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7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2F44-5BC3-4BF0-BE28-29345DD8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396DF-62A8-481A-8DF7-2641898F0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FE6B0-D69B-453A-95F1-67622717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F734-BD40-4A76-A365-C64F3A880D4C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542AA-51B0-4ED0-A736-B1554BCA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05C60-0FF0-4367-9D92-CDACB61E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2FB2-E6C8-4108-A167-4AD5998B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6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9FC0B-863E-4EC1-AEB5-22F6724C0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FE6AD-15F7-49E0-8B63-40C87FBB4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FB7E-849C-498A-9F20-20D80D1B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F734-BD40-4A76-A365-C64F3A880D4C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FF30E-A293-4FB1-A5EF-F9D158211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772A5-4EB0-41CF-BA63-02DA0AB8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2FB2-E6C8-4108-A167-4AD5998B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5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917BD-A07D-4609-AEA9-A7F2A3D0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0B37-4A98-45E2-936D-87A985F86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EDB0E-D8BE-4AF5-9171-63FF3A50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F734-BD40-4A76-A365-C64F3A880D4C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8E88A-93D3-4259-B5AE-846578ED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E9794-D5DA-4FC8-BAAD-CC775306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2FB2-E6C8-4108-A167-4AD5998B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3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B902-7F0C-4027-8F17-C9747649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587F3-3B91-4515-ACE3-BA5804FAF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33395-D864-4F01-A7A5-B733BABA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F734-BD40-4A76-A365-C64F3A880D4C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AE156-238E-43FE-872A-193E1D73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64022-C67C-42B2-A534-10EEB37F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2FB2-E6C8-4108-A167-4AD5998B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6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DB31-0E4C-4B0C-80FE-857FD368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95FFD-F8CD-4718-8DCB-4C1402447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D7AE8-25B7-471B-A7CE-51152A3A6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3E247-74E6-4CC2-9838-3B6316E9B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F734-BD40-4A76-A365-C64F3A880D4C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3A9DE-A61A-4D50-8045-E63DBB72C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8085C-C64E-4798-B3C2-5AA15E56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2FB2-E6C8-4108-A167-4AD5998B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A4FCF-4635-4334-AF9F-DA6DA8C68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53F40-1D82-4D19-8E22-CEDE6B3F1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BE23B-1179-42D4-AA41-13C7E5101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7CB11D-445E-4612-BD4F-816F9CB40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860A2-320A-4BD2-BE69-C3E807068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513E7A-62D9-4ED2-BEC3-0E2CD8F7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F734-BD40-4A76-A365-C64F3A880D4C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9DDA2-3497-44AF-AFC1-577CC6C0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FA975-E730-45FA-81F9-774383F1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2FB2-E6C8-4108-A167-4AD5998B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725E-58CA-4AA0-8B03-F2E3A1629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222080-F94B-472A-8A0F-ABE19550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F734-BD40-4A76-A365-C64F3A880D4C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8C358-F5FA-457F-AF40-CD81AD94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1F7AE-0769-4941-B5CA-2EB35FCE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2FB2-E6C8-4108-A167-4AD5998B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2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479745-31FA-453E-A326-EC08F1DC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F734-BD40-4A76-A365-C64F3A880D4C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98914-4DCB-4610-A258-3A7005FD3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B6FDE-5F1C-4D50-A4CD-2812EF1D0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2FB2-E6C8-4108-A167-4AD5998B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0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3B5D-6E7B-47F2-9ACE-EA9B24BA9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70E8F-43B4-4734-8AE6-3489018DF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F02C9-577A-4C71-858E-4355891E3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0392A-CA24-47C7-84C1-CD0DF465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F734-BD40-4A76-A365-C64F3A880D4C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BBBF0-3F04-4207-8C49-7866B897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AD0BA-2452-448B-A3E5-AA595856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2FB2-E6C8-4108-A167-4AD5998B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3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4F78-3863-49FE-9744-3C79FD751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375617-6517-4419-B108-566B4A5AD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0FA5F-3188-4BEC-9DF4-E45A2F2FB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63C2F-DAAF-4A4A-BAAE-67378C1EB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F734-BD40-4A76-A365-C64F3A880D4C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A70E4-C35A-4A6F-86E6-17C98B5A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02B4D-2B63-4817-8B26-BC214D68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2FB2-E6C8-4108-A167-4AD5998B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3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1926E-DBB7-4013-AEBA-8842AD30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1AF03-1620-40E5-B15D-10F590BB0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98051-2C28-48E5-A0F0-51F41C655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DF734-BD40-4A76-A365-C64F3A880D4C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A52AE-8A3C-4A13-B057-115BF8D8A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C7C67-7531-4148-BF94-DFF592759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2FB2-E6C8-4108-A167-4AD5998B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F790-3240-409A-A482-7C10DA6E5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Chain of responsibility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7D4DC-57ED-41D7-88A6-6DB626E61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Amir Dirin 					Spring 2023</a:t>
            </a:r>
          </a:p>
        </p:txBody>
      </p:sp>
    </p:spTree>
    <p:extLst>
      <p:ext uri="{BB962C8B-B14F-4D97-AF65-F5344CB8AC3E}">
        <p14:creationId xmlns:p14="http://schemas.microsoft.com/office/powerpoint/2010/main" val="397104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163F-78CB-4207-8475-E148C7C9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of Responsibility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F13BB-EDCD-4658-8E7E-F049C2795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9358" cy="4351338"/>
          </a:xfrm>
        </p:spPr>
        <p:txBody>
          <a:bodyPr/>
          <a:lstStyle/>
          <a:p>
            <a:r>
              <a:rPr lang="en-US" dirty="0"/>
              <a:t>In chain of responsibility, sender sends a request to a chain of objects. </a:t>
            </a:r>
          </a:p>
          <a:p>
            <a:r>
              <a:rPr lang="en-US" dirty="0"/>
              <a:t>The request can be handled by an object in the chain.</a:t>
            </a:r>
          </a:p>
          <a:p>
            <a:pPr lvl="1"/>
            <a:r>
              <a:rPr lang="en-US" dirty="0"/>
              <a:t>If one object cannot handle the request then it passes the same to the next receiver and so on. </a:t>
            </a:r>
          </a:p>
          <a:p>
            <a:pPr lvl="1"/>
            <a:r>
              <a:rPr lang="en-US" dirty="0"/>
              <a:t>We send a request to a chain of receivers without having to know which one handle the request.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E83BE2-DAA2-432F-8929-C9823FA3F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53582"/>
            <a:ext cx="5524936" cy="2815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13B8F3-7B11-4953-9110-FBAD7DABE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443" y="4168971"/>
            <a:ext cx="4900863" cy="200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3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Chain of responsibility Pattern</vt:lpstr>
      <vt:lpstr>Chain of Responsibility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 of responsibility Pattern</dc:title>
  <dc:creator>Amir Dirin</dc:creator>
  <cp:lastModifiedBy>Amir Dirin</cp:lastModifiedBy>
  <cp:revision>3</cp:revision>
  <dcterms:created xsi:type="dcterms:W3CDTF">2023-02-25T10:43:40Z</dcterms:created>
  <dcterms:modified xsi:type="dcterms:W3CDTF">2023-02-25T11:41:04Z</dcterms:modified>
</cp:coreProperties>
</file>