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44"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024B-37D3-48A3-82DA-8CF442FCE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89E93F-1FA2-49C3-B3F1-613E6015A0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A33F73-0A17-4DBC-98F9-5CD0B211502C}"/>
              </a:ext>
            </a:extLst>
          </p:cNvPr>
          <p:cNvSpPr>
            <a:spLocks noGrp="1"/>
          </p:cNvSpPr>
          <p:nvPr>
            <p:ph type="dt" sz="half" idx="10"/>
          </p:nvPr>
        </p:nvSpPr>
        <p:spPr/>
        <p:txBody>
          <a:bodyPr/>
          <a:lstStyle/>
          <a:p>
            <a:fld id="{35088DAA-2182-4242-91D8-F944786C2BFB}" type="datetimeFigureOut">
              <a:rPr lang="en-US" smtClean="0"/>
              <a:t>2/1/2023</a:t>
            </a:fld>
            <a:endParaRPr lang="en-US"/>
          </a:p>
        </p:txBody>
      </p:sp>
      <p:sp>
        <p:nvSpPr>
          <p:cNvPr id="5" name="Footer Placeholder 4">
            <a:extLst>
              <a:ext uri="{FF2B5EF4-FFF2-40B4-BE49-F238E27FC236}">
                <a16:creationId xmlns:a16="http://schemas.microsoft.com/office/drawing/2014/main" id="{2C85E047-E57C-42DC-A28F-AB141791B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A9D84-3E81-4C17-AA33-A1E8624BF622}"/>
              </a:ext>
            </a:extLst>
          </p:cNvPr>
          <p:cNvSpPr>
            <a:spLocks noGrp="1"/>
          </p:cNvSpPr>
          <p:nvPr>
            <p:ph type="sldNum" sz="quarter" idx="12"/>
          </p:nvPr>
        </p:nvSpPr>
        <p:spPr/>
        <p:txBody>
          <a:bodyPr/>
          <a:lstStyle/>
          <a:p>
            <a:fld id="{826AC6CD-206F-4E9A-8911-734CAB953607}" type="slidenum">
              <a:rPr lang="en-US" smtClean="0"/>
              <a:t>‹#›</a:t>
            </a:fld>
            <a:endParaRPr lang="en-US"/>
          </a:p>
        </p:txBody>
      </p:sp>
    </p:spTree>
    <p:extLst>
      <p:ext uri="{BB962C8B-B14F-4D97-AF65-F5344CB8AC3E}">
        <p14:creationId xmlns:p14="http://schemas.microsoft.com/office/powerpoint/2010/main" val="374583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41DD-BA64-4862-A59B-22F5E7AAFC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705466-BED6-4806-A144-08929B46F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9B7A8-0583-417F-A2D2-A41A40EC8FE8}"/>
              </a:ext>
            </a:extLst>
          </p:cNvPr>
          <p:cNvSpPr>
            <a:spLocks noGrp="1"/>
          </p:cNvSpPr>
          <p:nvPr>
            <p:ph type="dt" sz="half" idx="10"/>
          </p:nvPr>
        </p:nvSpPr>
        <p:spPr/>
        <p:txBody>
          <a:bodyPr/>
          <a:lstStyle/>
          <a:p>
            <a:fld id="{35088DAA-2182-4242-91D8-F944786C2BFB}" type="datetimeFigureOut">
              <a:rPr lang="en-US" smtClean="0"/>
              <a:t>2/1/2023</a:t>
            </a:fld>
            <a:endParaRPr lang="en-US"/>
          </a:p>
        </p:txBody>
      </p:sp>
      <p:sp>
        <p:nvSpPr>
          <p:cNvPr id="5" name="Footer Placeholder 4">
            <a:extLst>
              <a:ext uri="{FF2B5EF4-FFF2-40B4-BE49-F238E27FC236}">
                <a16:creationId xmlns:a16="http://schemas.microsoft.com/office/drawing/2014/main" id="{68C54AD8-035E-45C9-A88F-DCE056713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8077F-0A3A-4131-887F-DE0BB019A052}"/>
              </a:ext>
            </a:extLst>
          </p:cNvPr>
          <p:cNvSpPr>
            <a:spLocks noGrp="1"/>
          </p:cNvSpPr>
          <p:nvPr>
            <p:ph type="sldNum" sz="quarter" idx="12"/>
          </p:nvPr>
        </p:nvSpPr>
        <p:spPr/>
        <p:txBody>
          <a:bodyPr/>
          <a:lstStyle/>
          <a:p>
            <a:fld id="{826AC6CD-206F-4E9A-8911-734CAB953607}" type="slidenum">
              <a:rPr lang="en-US" smtClean="0"/>
              <a:t>‹#›</a:t>
            </a:fld>
            <a:endParaRPr lang="en-US"/>
          </a:p>
        </p:txBody>
      </p:sp>
    </p:spTree>
    <p:extLst>
      <p:ext uri="{BB962C8B-B14F-4D97-AF65-F5344CB8AC3E}">
        <p14:creationId xmlns:p14="http://schemas.microsoft.com/office/powerpoint/2010/main" val="13211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B2C8FE-8614-4D42-9E15-8FF56E6C9E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2B2596-16CD-487F-99B4-7D13E813A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58B6-6C28-48B7-AEF8-EB46C8921C19}"/>
              </a:ext>
            </a:extLst>
          </p:cNvPr>
          <p:cNvSpPr>
            <a:spLocks noGrp="1"/>
          </p:cNvSpPr>
          <p:nvPr>
            <p:ph type="dt" sz="half" idx="10"/>
          </p:nvPr>
        </p:nvSpPr>
        <p:spPr/>
        <p:txBody>
          <a:bodyPr/>
          <a:lstStyle/>
          <a:p>
            <a:fld id="{35088DAA-2182-4242-91D8-F944786C2BFB}" type="datetimeFigureOut">
              <a:rPr lang="en-US" smtClean="0"/>
              <a:t>2/1/2023</a:t>
            </a:fld>
            <a:endParaRPr lang="en-US"/>
          </a:p>
        </p:txBody>
      </p:sp>
      <p:sp>
        <p:nvSpPr>
          <p:cNvPr id="5" name="Footer Placeholder 4">
            <a:extLst>
              <a:ext uri="{FF2B5EF4-FFF2-40B4-BE49-F238E27FC236}">
                <a16:creationId xmlns:a16="http://schemas.microsoft.com/office/drawing/2014/main" id="{5D630EC4-6083-4DE2-B633-E35B846A8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4D65C-E9E1-4C1D-AC4D-7C22EA7BC177}"/>
              </a:ext>
            </a:extLst>
          </p:cNvPr>
          <p:cNvSpPr>
            <a:spLocks noGrp="1"/>
          </p:cNvSpPr>
          <p:nvPr>
            <p:ph type="sldNum" sz="quarter" idx="12"/>
          </p:nvPr>
        </p:nvSpPr>
        <p:spPr/>
        <p:txBody>
          <a:bodyPr/>
          <a:lstStyle/>
          <a:p>
            <a:fld id="{826AC6CD-206F-4E9A-8911-734CAB953607}" type="slidenum">
              <a:rPr lang="en-US" smtClean="0"/>
              <a:t>‹#›</a:t>
            </a:fld>
            <a:endParaRPr lang="en-US"/>
          </a:p>
        </p:txBody>
      </p:sp>
    </p:spTree>
    <p:extLst>
      <p:ext uri="{BB962C8B-B14F-4D97-AF65-F5344CB8AC3E}">
        <p14:creationId xmlns:p14="http://schemas.microsoft.com/office/powerpoint/2010/main" val="131401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9E7B-46B9-415F-8E60-2FBD2E42E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BAE1B-FED9-4707-8FFA-5E31A2B2C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D29B0-0C5D-4917-8884-F6099DD825D0}"/>
              </a:ext>
            </a:extLst>
          </p:cNvPr>
          <p:cNvSpPr>
            <a:spLocks noGrp="1"/>
          </p:cNvSpPr>
          <p:nvPr>
            <p:ph type="dt" sz="half" idx="10"/>
          </p:nvPr>
        </p:nvSpPr>
        <p:spPr/>
        <p:txBody>
          <a:bodyPr/>
          <a:lstStyle/>
          <a:p>
            <a:fld id="{35088DAA-2182-4242-91D8-F944786C2BFB}" type="datetimeFigureOut">
              <a:rPr lang="en-US" smtClean="0"/>
              <a:t>2/1/2023</a:t>
            </a:fld>
            <a:endParaRPr lang="en-US"/>
          </a:p>
        </p:txBody>
      </p:sp>
      <p:sp>
        <p:nvSpPr>
          <p:cNvPr id="5" name="Footer Placeholder 4">
            <a:extLst>
              <a:ext uri="{FF2B5EF4-FFF2-40B4-BE49-F238E27FC236}">
                <a16:creationId xmlns:a16="http://schemas.microsoft.com/office/drawing/2014/main" id="{C7A20B8F-F95D-4A59-90B4-2A923219C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6C9D8-63FC-4C3A-8260-76FEB5BB98E6}"/>
              </a:ext>
            </a:extLst>
          </p:cNvPr>
          <p:cNvSpPr>
            <a:spLocks noGrp="1"/>
          </p:cNvSpPr>
          <p:nvPr>
            <p:ph type="sldNum" sz="quarter" idx="12"/>
          </p:nvPr>
        </p:nvSpPr>
        <p:spPr/>
        <p:txBody>
          <a:bodyPr/>
          <a:lstStyle/>
          <a:p>
            <a:fld id="{826AC6CD-206F-4E9A-8911-734CAB953607}" type="slidenum">
              <a:rPr lang="en-US" smtClean="0"/>
              <a:t>‹#›</a:t>
            </a:fld>
            <a:endParaRPr lang="en-US"/>
          </a:p>
        </p:txBody>
      </p:sp>
    </p:spTree>
    <p:extLst>
      <p:ext uri="{BB962C8B-B14F-4D97-AF65-F5344CB8AC3E}">
        <p14:creationId xmlns:p14="http://schemas.microsoft.com/office/powerpoint/2010/main" val="330377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18E7-00DA-4916-8A15-4129D52AC9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5D63CB-DB47-4A52-A700-C39CC728F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3BA59-B1E1-4A98-853F-BDFFE3387B40}"/>
              </a:ext>
            </a:extLst>
          </p:cNvPr>
          <p:cNvSpPr>
            <a:spLocks noGrp="1"/>
          </p:cNvSpPr>
          <p:nvPr>
            <p:ph type="dt" sz="half" idx="10"/>
          </p:nvPr>
        </p:nvSpPr>
        <p:spPr/>
        <p:txBody>
          <a:bodyPr/>
          <a:lstStyle/>
          <a:p>
            <a:fld id="{35088DAA-2182-4242-91D8-F944786C2BFB}" type="datetimeFigureOut">
              <a:rPr lang="en-US" smtClean="0"/>
              <a:t>2/1/2023</a:t>
            </a:fld>
            <a:endParaRPr lang="en-US"/>
          </a:p>
        </p:txBody>
      </p:sp>
      <p:sp>
        <p:nvSpPr>
          <p:cNvPr id="5" name="Footer Placeholder 4">
            <a:extLst>
              <a:ext uri="{FF2B5EF4-FFF2-40B4-BE49-F238E27FC236}">
                <a16:creationId xmlns:a16="http://schemas.microsoft.com/office/drawing/2014/main" id="{3EEC03BE-6123-4846-8114-443E29B46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8EF21-0718-4B35-B5BE-280B2B7369DF}"/>
              </a:ext>
            </a:extLst>
          </p:cNvPr>
          <p:cNvSpPr>
            <a:spLocks noGrp="1"/>
          </p:cNvSpPr>
          <p:nvPr>
            <p:ph type="sldNum" sz="quarter" idx="12"/>
          </p:nvPr>
        </p:nvSpPr>
        <p:spPr/>
        <p:txBody>
          <a:bodyPr/>
          <a:lstStyle/>
          <a:p>
            <a:fld id="{826AC6CD-206F-4E9A-8911-734CAB953607}" type="slidenum">
              <a:rPr lang="en-US" smtClean="0"/>
              <a:t>‹#›</a:t>
            </a:fld>
            <a:endParaRPr lang="en-US"/>
          </a:p>
        </p:txBody>
      </p:sp>
    </p:spTree>
    <p:extLst>
      <p:ext uri="{BB962C8B-B14F-4D97-AF65-F5344CB8AC3E}">
        <p14:creationId xmlns:p14="http://schemas.microsoft.com/office/powerpoint/2010/main" val="4982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489A-3E04-408E-A5E0-C89F46681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EC3BC-07DD-4255-AF93-E7AA86D372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4B4491-975C-4257-A782-6EB3F575F0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14ABC7-C233-40C4-BBDD-04C4578C1282}"/>
              </a:ext>
            </a:extLst>
          </p:cNvPr>
          <p:cNvSpPr>
            <a:spLocks noGrp="1"/>
          </p:cNvSpPr>
          <p:nvPr>
            <p:ph type="dt" sz="half" idx="10"/>
          </p:nvPr>
        </p:nvSpPr>
        <p:spPr/>
        <p:txBody>
          <a:bodyPr/>
          <a:lstStyle/>
          <a:p>
            <a:fld id="{35088DAA-2182-4242-91D8-F944786C2BFB}" type="datetimeFigureOut">
              <a:rPr lang="en-US" smtClean="0"/>
              <a:t>2/1/2023</a:t>
            </a:fld>
            <a:endParaRPr lang="en-US"/>
          </a:p>
        </p:txBody>
      </p:sp>
      <p:sp>
        <p:nvSpPr>
          <p:cNvPr id="6" name="Footer Placeholder 5">
            <a:extLst>
              <a:ext uri="{FF2B5EF4-FFF2-40B4-BE49-F238E27FC236}">
                <a16:creationId xmlns:a16="http://schemas.microsoft.com/office/drawing/2014/main" id="{3331BF55-DC37-4C61-BE4B-919622257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CC211-6D97-4FCF-B1E0-FAE96F5326F4}"/>
              </a:ext>
            </a:extLst>
          </p:cNvPr>
          <p:cNvSpPr>
            <a:spLocks noGrp="1"/>
          </p:cNvSpPr>
          <p:nvPr>
            <p:ph type="sldNum" sz="quarter" idx="12"/>
          </p:nvPr>
        </p:nvSpPr>
        <p:spPr/>
        <p:txBody>
          <a:bodyPr/>
          <a:lstStyle/>
          <a:p>
            <a:fld id="{826AC6CD-206F-4E9A-8911-734CAB953607}" type="slidenum">
              <a:rPr lang="en-US" smtClean="0"/>
              <a:t>‹#›</a:t>
            </a:fld>
            <a:endParaRPr lang="en-US"/>
          </a:p>
        </p:txBody>
      </p:sp>
    </p:spTree>
    <p:extLst>
      <p:ext uri="{BB962C8B-B14F-4D97-AF65-F5344CB8AC3E}">
        <p14:creationId xmlns:p14="http://schemas.microsoft.com/office/powerpoint/2010/main" val="368058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29B5-94C2-43C4-9512-4B66C0CA43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CB6BE5-61D5-4365-8F3D-B3A7AB600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845F3-8FB3-4E4F-A38E-F2D24C66B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87FA15-AD3A-450A-BAC4-83102C2E9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5D4EB-EBF6-4BC9-B186-083971F118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FAAEDB-1014-4F95-B7AC-DD6FEAC51F14}"/>
              </a:ext>
            </a:extLst>
          </p:cNvPr>
          <p:cNvSpPr>
            <a:spLocks noGrp="1"/>
          </p:cNvSpPr>
          <p:nvPr>
            <p:ph type="dt" sz="half" idx="10"/>
          </p:nvPr>
        </p:nvSpPr>
        <p:spPr/>
        <p:txBody>
          <a:bodyPr/>
          <a:lstStyle/>
          <a:p>
            <a:fld id="{35088DAA-2182-4242-91D8-F944786C2BFB}" type="datetimeFigureOut">
              <a:rPr lang="en-US" smtClean="0"/>
              <a:t>2/1/2023</a:t>
            </a:fld>
            <a:endParaRPr lang="en-US"/>
          </a:p>
        </p:txBody>
      </p:sp>
      <p:sp>
        <p:nvSpPr>
          <p:cNvPr id="8" name="Footer Placeholder 7">
            <a:extLst>
              <a:ext uri="{FF2B5EF4-FFF2-40B4-BE49-F238E27FC236}">
                <a16:creationId xmlns:a16="http://schemas.microsoft.com/office/drawing/2014/main" id="{E184DE0E-D895-4394-8CE2-8FEA22FC2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C6188-059C-42CB-A4D9-7A142F8903E5}"/>
              </a:ext>
            </a:extLst>
          </p:cNvPr>
          <p:cNvSpPr>
            <a:spLocks noGrp="1"/>
          </p:cNvSpPr>
          <p:nvPr>
            <p:ph type="sldNum" sz="quarter" idx="12"/>
          </p:nvPr>
        </p:nvSpPr>
        <p:spPr/>
        <p:txBody>
          <a:bodyPr/>
          <a:lstStyle/>
          <a:p>
            <a:fld id="{826AC6CD-206F-4E9A-8911-734CAB953607}" type="slidenum">
              <a:rPr lang="en-US" smtClean="0"/>
              <a:t>‹#›</a:t>
            </a:fld>
            <a:endParaRPr lang="en-US"/>
          </a:p>
        </p:txBody>
      </p:sp>
    </p:spTree>
    <p:extLst>
      <p:ext uri="{BB962C8B-B14F-4D97-AF65-F5344CB8AC3E}">
        <p14:creationId xmlns:p14="http://schemas.microsoft.com/office/powerpoint/2010/main" val="98568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C943-7475-4374-9F73-547823968B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CA69B9-E798-4659-8FEB-8B5ADD53252D}"/>
              </a:ext>
            </a:extLst>
          </p:cNvPr>
          <p:cNvSpPr>
            <a:spLocks noGrp="1"/>
          </p:cNvSpPr>
          <p:nvPr>
            <p:ph type="dt" sz="half" idx="10"/>
          </p:nvPr>
        </p:nvSpPr>
        <p:spPr/>
        <p:txBody>
          <a:bodyPr/>
          <a:lstStyle/>
          <a:p>
            <a:fld id="{35088DAA-2182-4242-91D8-F944786C2BFB}" type="datetimeFigureOut">
              <a:rPr lang="en-US" smtClean="0"/>
              <a:t>2/1/2023</a:t>
            </a:fld>
            <a:endParaRPr lang="en-US"/>
          </a:p>
        </p:txBody>
      </p:sp>
      <p:sp>
        <p:nvSpPr>
          <p:cNvPr id="4" name="Footer Placeholder 3">
            <a:extLst>
              <a:ext uri="{FF2B5EF4-FFF2-40B4-BE49-F238E27FC236}">
                <a16:creationId xmlns:a16="http://schemas.microsoft.com/office/drawing/2014/main" id="{77CBD5F9-977C-4E0D-8A50-D544BD9126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B2665B-BC93-4E0D-A0D6-2520CA567E1D}"/>
              </a:ext>
            </a:extLst>
          </p:cNvPr>
          <p:cNvSpPr>
            <a:spLocks noGrp="1"/>
          </p:cNvSpPr>
          <p:nvPr>
            <p:ph type="sldNum" sz="quarter" idx="12"/>
          </p:nvPr>
        </p:nvSpPr>
        <p:spPr/>
        <p:txBody>
          <a:bodyPr/>
          <a:lstStyle/>
          <a:p>
            <a:fld id="{826AC6CD-206F-4E9A-8911-734CAB953607}" type="slidenum">
              <a:rPr lang="en-US" smtClean="0"/>
              <a:t>‹#›</a:t>
            </a:fld>
            <a:endParaRPr lang="en-US"/>
          </a:p>
        </p:txBody>
      </p:sp>
    </p:spTree>
    <p:extLst>
      <p:ext uri="{BB962C8B-B14F-4D97-AF65-F5344CB8AC3E}">
        <p14:creationId xmlns:p14="http://schemas.microsoft.com/office/powerpoint/2010/main" val="34933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CDC792-8048-45EE-9AFF-11F4FD749EEE}"/>
              </a:ext>
            </a:extLst>
          </p:cNvPr>
          <p:cNvSpPr>
            <a:spLocks noGrp="1"/>
          </p:cNvSpPr>
          <p:nvPr>
            <p:ph type="dt" sz="half" idx="10"/>
          </p:nvPr>
        </p:nvSpPr>
        <p:spPr/>
        <p:txBody>
          <a:bodyPr/>
          <a:lstStyle/>
          <a:p>
            <a:fld id="{35088DAA-2182-4242-91D8-F944786C2BFB}" type="datetimeFigureOut">
              <a:rPr lang="en-US" smtClean="0"/>
              <a:t>2/1/2023</a:t>
            </a:fld>
            <a:endParaRPr lang="en-US"/>
          </a:p>
        </p:txBody>
      </p:sp>
      <p:sp>
        <p:nvSpPr>
          <p:cNvPr id="3" name="Footer Placeholder 2">
            <a:extLst>
              <a:ext uri="{FF2B5EF4-FFF2-40B4-BE49-F238E27FC236}">
                <a16:creationId xmlns:a16="http://schemas.microsoft.com/office/drawing/2014/main" id="{78F5264E-36D6-4A30-AB4D-E249B2D063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1C5AE-ABEE-4C91-A920-F245EA5BA6FE}"/>
              </a:ext>
            </a:extLst>
          </p:cNvPr>
          <p:cNvSpPr>
            <a:spLocks noGrp="1"/>
          </p:cNvSpPr>
          <p:nvPr>
            <p:ph type="sldNum" sz="quarter" idx="12"/>
          </p:nvPr>
        </p:nvSpPr>
        <p:spPr/>
        <p:txBody>
          <a:bodyPr/>
          <a:lstStyle/>
          <a:p>
            <a:fld id="{826AC6CD-206F-4E9A-8911-734CAB953607}" type="slidenum">
              <a:rPr lang="en-US" smtClean="0"/>
              <a:t>‹#›</a:t>
            </a:fld>
            <a:endParaRPr lang="en-US"/>
          </a:p>
        </p:txBody>
      </p:sp>
    </p:spTree>
    <p:extLst>
      <p:ext uri="{BB962C8B-B14F-4D97-AF65-F5344CB8AC3E}">
        <p14:creationId xmlns:p14="http://schemas.microsoft.com/office/powerpoint/2010/main" val="10411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A025-E5B2-42B4-811B-282375571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66AB5-651F-47A3-84F6-23E5AE193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D1DA03-0365-4E65-AD09-4276B88E8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14C89-2E49-48F4-8F76-6F70D2B01979}"/>
              </a:ext>
            </a:extLst>
          </p:cNvPr>
          <p:cNvSpPr>
            <a:spLocks noGrp="1"/>
          </p:cNvSpPr>
          <p:nvPr>
            <p:ph type="dt" sz="half" idx="10"/>
          </p:nvPr>
        </p:nvSpPr>
        <p:spPr/>
        <p:txBody>
          <a:bodyPr/>
          <a:lstStyle/>
          <a:p>
            <a:fld id="{35088DAA-2182-4242-91D8-F944786C2BFB}" type="datetimeFigureOut">
              <a:rPr lang="en-US" smtClean="0"/>
              <a:t>2/1/2023</a:t>
            </a:fld>
            <a:endParaRPr lang="en-US"/>
          </a:p>
        </p:txBody>
      </p:sp>
      <p:sp>
        <p:nvSpPr>
          <p:cNvPr id="6" name="Footer Placeholder 5">
            <a:extLst>
              <a:ext uri="{FF2B5EF4-FFF2-40B4-BE49-F238E27FC236}">
                <a16:creationId xmlns:a16="http://schemas.microsoft.com/office/drawing/2014/main" id="{345796E2-0B0D-4755-8C9E-4AB8DB7C4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89242-3F05-450F-8D60-009822CE7748}"/>
              </a:ext>
            </a:extLst>
          </p:cNvPr>
          <p:cNvSpPr>
            <a:spLocks noGrp="1"/>
          </p:cNvSpPr>
          <p:nvPr>
            <p:ph type="sldNum" sz="quarter" idx="12"/>
          </p:nvPr>
        </p:nvSpPr>
        <p:spPr/>
        <p:txBody>
          <a:bodyPr/>
          <a:lstStyle/>
          <a:p>
            <a:fld id="{826AC6CD-206F-4E9A-8911-734CAB953607}" type="slidenum">
              <a:rPr lang="en-US" smtClean="0"/>
              <a:t>‹#›</a:t>
            </a:fld>
            <a:endParaRPr lang="en-US"/>
          </a:p>
        </p:txBody>
      </p:sp>
    </p:spTree>
    <p:extLst>
      <p:ext uri="{BB962C8B-B14F-4D97-AF65-F5344CB8AC3E}">
        <p14:creationId xmlns:p14="http://schemas.microsoft.com/office/powerpoint/2010/main" val="149330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B73B-429F-4350-9DFE-7124758FF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07DE1-0DA0-4FA1-9826-158E0E0AEB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E42614-AFCD-4A0C-B784-462E2DCA0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26711-500E-4E82-ADDD-691C6D95B019}"/>
              </a:ext>
            </a:extLst>
          </p:cNvPr>
          <p:cNvSpPr>
            <a:spLocks noGrp="1"/>
          </p:cNvSpPr>
          <p:nvPr>
            <p:ph type="dt" sz="half" idx="10"/>
          </p:nvPr>
        </p:nvSpPr>
        <p:spPr/>
        <p:txBody>
          <a:bodyPr/>
          <a:lstStyle/>
          <a:p>
            <a:fld id="{35088DAA-2182-4242-91D8-F944786C2BFB}" type="datetimeFigureOut">
              <a:rPr lang="en-US" smtClean="0"/>
              <a:t>2/1/2023</a:t>
            </a:fld>
            <a:endParaRPr lang="en-US"/>
          </a:p>
        </p:txBody>
      </p:sp>
      <p:sp>
        <p:nvSpPr>
          <p:cNvPr id="6" name="Footer Placeholder 5">
            <a:extLst>
              <a:ext uri="{FF2B5EF4-FFF2-40B4-BE49-F238E27FC236}">
                <a16:creationId xmlns:a16="http://schemas.microsoft.com/office/drawing/2014/main" id="{FFEC4DF1-049B-4F9B-922F-6653A4C7B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089C6A-3489-4723-99D6-8888C0045A23}"/>
              </a:ext>
            </a:extLst>
          </p:cNvPr>
          <p:cNvSpPr>
            <a:spLocks noGrp="1"/>
          </p:cNvSpPr>
          <p:nvPr>
            <p:ph type="sldNum" sz="quarter" idx="12"/>
          </p:nvPr>
        </p:nvSpPr>
        <p:spPr/>
        <p:txBody>
          <a:bodyPr/>
          <a:lstStyle/>
          <a:p>
            <a:fld id="{826AC6CD-206F-4E9A-8911-734CAB953607}" type="slidenum">
              <a:rPr lang="en-US" smtClean="0"/>
              <a:t>‹#›</a:t>
            </a:fld>
            <a:endParaRPr lang="en-US"/>
          </a:p>
        </p:txBody>
      </p:sp>
    </p:spTree>
    <p:extLst>
      <p:ext uri="{BB962C8B-B14F-4D97-AF65-F5344CB8AC3E}">
        <p14:creationId xmlns:p14="http://schemas.microsoft.com/office/powerpoint/2010/main" val="51034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E042FB-F6C6-4607-9C12-21F604677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97522F-F519-4A0A-AF31-392856677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0D28E-9152-4B4E-B080-6AD0966D8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88DAA-2182-4242-91D8-F944786C2BFB}" type="datetimeFigureOut">
              <a:rPr lang="en-US" smtClean="0"/>
              <a:t>2/1/2023</a:t>
            </a:fld>
            <a:endParaRPr lang="en-US"/>
          </a:p>
        </p:txBody>
      </p:sp>
      <p:sp>
        <p:nvSpPr>
          <p:cNvPr id="5" name="Footer Placeholder 4">
            <a:extLst>
              <a:ext uri="{FF2B5EF4-FFF2-40B4-BE49-F238E27FC236}">
                <a16:creationId xmlns:a16="http://schemas.microsoft.com/office/drawing/2014/main" id="{FC6BDF19-BF36-4B76-BC76-811158D4C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356884-3DA0-4134-91FB-7A57D3D66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AC6CD-206F-4E9A-8911-734CAB953607}" type="slidenum">
              <a:rPr lang="en-US" smtClean="0"/>
              <a:t>‹#›</a:t>
            </a:fld>
            <a:endParaRPr lang="en-US"/>
          </a:p>
        </p:txBody>
      </p:sp>
    </p:spTree>
    <p:extLst>
      <p:ext uri="{BB962C8B-B14F-4D97-AF65-F5344CB8AC3E}">
        <p14:creationId xmlns:p14="http://schemas.microsoft.com/office/powerpoint/2010/main" val="2839869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5F0-D9D0-4D9A-97F7-9D5B7B7BDA0B}"/>
              </a:ext>
            </a:extLst>
          </p:cNvPr>
          <p:cNvSpPr>
            <a:spLocks noGrp="1"/>
          </p:cNvSpPr>
          <p:nvPr>
            <p:ph type="ctrTitle"/>
          </p:nvPr>
        </p:nvSpPr>
        <p:spPr/>
        <p:txBody>
          <a:bodyPr/>
          <a:lstStyle/>
          <a:p>
            <a:r>
              <a:rPr lang="fi-FI" dirty="0" err="1"/>
              <a:t>Lecture</a:t>
            </a:r>
            <a:r>
              <a:rPr lang="fi-FI" dirty="0"/>
              <a:t> </a:t>
            </a:r>
            <a:r>
              <a:rPr lang="fi-FI" dirty="0" err="1"/>
              <a:t>assignment</a:t>
            </a:r>
            <a:endParaRPr lang="en-US" dirty="0"/>
          </a:p>
        </p:txBody>
      </p:sp>
      <p:sp>
        <p:nvSpPr>
          <p:cNvPr id="3" name="Subtitle 2">
            <a:extLst>
              <a:ext uri="{FF2B5EF4-FFF2-40B4-BE49-F238E27FC236}">
                <a16:creationId xmlns:a16="http://schemas.microsoft.com/office/drawing/2014/main" id="{7B4134D7-120F-4997-8FB7-2D3E0786733A}"/>
              </a:ext>
            </a:extLst>
          </p:cNvPr>
          <p:cNvSpPr>
            <a:spLocks noGrp="1"/>
          </p:cNvSpPr>
          <p:nvPr>
            <p:ph type="subTitle" idx="1"/>
          </p:nvPr>
        </p:nvSpPr>
        <p:spPr/>
        <p:txBody>
          <a:bodyPr/>
          <a:lstStyle/>
          <a:p>
            <a:r>
              <a:rPr lang="fi-FI" dirty="0"/>
              <a:t>Amir Dirin</a:t>
            </a:r>
            <a:endParaRPr lang="en-US" dirty="0"/>
          </a:p>
        </p:txBody>
      </p:sp>
    </p:spTree>
    <p:extLst>
      <p:ext uri="{BB962C8B-B14F-4D97-AF65-F5344CB8AC3E}">
        <p14:creationId xmlns:p14="http://schemas.microsoft.com/office/powerpoint/2010/main" val="119247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4154-549E-456E-8D33-E6AE8ADDB2FC}"/>
              </a:ext>
            </a:extLst>
          </p:cNvPr>
          <p:cNvSpPr>
            <a:spLocks noGrp="1"/>
          </p:cNvSpPr>
          <p:nvPr>
            <p:ph type="title"/>
          </p:nvPr>
        </p:nvSpPr>
        <p:spPr/>
        <p:txBody>
          <a:bodyPr/>
          <a:lstStyle/>
          <a:p>
            <a:r>
              <a:rPr lang="fi-FI" dirty="0" err="1"/>
              <a:t>Buy</a:t>
            </a:r>
            <a:r>
              <a:rPr lang="fi-FI" dirty="0"/>
              <a:t> </a:t>
            </a:r>
            <a:r>
              <a:rPr lang="fi-FI" dirty="0" err="1"/>
              <a:t>Item</a:t>
            </a:r>
            <a:r>
              <a:rPr lang="fi-FI" dirty="0"/>
              <a:t> </a:t>
            </a:r>
            <a:r>
              <a:rPr lang="fi-FI" dirty="0" err="1"/>
              <a:t>from</a:t>
            </a:r>
            <a:r>
              <a:rPr lang="fi-FI" dirty="0"/>
              <a:t> an </a:t>
            </a:r>
            <a:r>
              <a:rPr lang="fi-FI" dirty="0" err="1"/>
              <a:t>auction</a:t>
            </a:r>
            <a:endParaRPr lang="en-US" dirty="0"/>
          </a:p>
        </p:txBody>
      </p:sp>
      <p:sp>
        <p:nvSpPr>
          <p:cNvPr id="3" name="Content Placeholder 2">
            <a:extLst>
              <a:ext uri="{FF2B5EF4-FFF2-40B4-BE49-F238E27FC236}">
                <a16:creationId xmlns:a16="http://schemas.microsoft.com/office/drawing/2014/main" id="{FCA9BF93-BFC1-4FB2-90E5-0288DA2CDFF6}"/>
              </a:ext>
            </a:extLst>
          </p:cNvPr>
          <p:cNvSpPr>
            <a:spLocks noGrp="1"/>
          </p:cNvSpPr>
          <p:nvPr>
            <p:ph idx="1"/>
          </p:nvPr>
        </p:nvSpPr>
        <p:spPr/>
        <p:txBody>
          <a:bodyPr>
            <a:normAutofit fontScale="92500" lnSpcReduction="10000"/>
          </a:bodyPr>
          <a:lstStyle/>
          <a:p>
            <a:r>
              <a:rPr lang="fi-FI" b="1" dirty="0" err="1"/>
              <a:t>Use</a:t>
            </a:r>
            <a:r>
              <a:rPr lang="fi-FI" b="1" dirty="0"/>
              <a:t> Case: </a:t>
            </a:r>
            <a:r>
              <a:rPr lang="fi-FI" dirty="0" err="1"/>
              <a:t>Buy</a:t>
            </a:r>
            <a:r>
              <a:rPr lang="fi-FI" dirty="0"/>
              <a:t> </a:t>
            </a:r>
            <a:r>
              <a:rPr lang="fi-FI" dirty="0" err="1"/>
              <a:t>Item</a:t>
            </a:r>
            <a:r>
              <a:rPr lang="fi-FI" dirty="0"/>
              <a:t> on </a:t>
            </a:r>
            <a:r>
              <a:rPr lang="fi-FI" dirty="0" err="1"/>
              <a:t>Auction</a:t>
            </a:r>
            <a:endParaRPr lang="fi-FI" dirty="0"/>
          </a:p>
          <a:p>
            <a:r>
              <a:rPr lang="fi-FI" b="1" dirty="0" err="1"/>
              <a:t>Scope</a:t>
            </a:r>
            <a:r>
              <a:rPr lang="fi-FI" b="1" dirty="0"/>
              <a:t>: </a:t>
            </a:r>
            <a:r>
              <a:rPr lang="fi-FI" dirty="0" err="1"/>
              <a:t>Auction</a:t>
            </a:r>
            <a:r>
              <a:rPr lang="fi-FI" dirty="0"/>
              <a:t> System</a:t>
            </a:r>
          </a:p>
          <a:p>
            <a:r>
              <a:rPr lang="fi-FI" b="1" dirty="0"/>
              <a:t>Level: </a:t>
            </a:r>
            <a:r>
              <a:rPr lang="fi-FI" dirty="0" err="1"/>
              <a:t>Use</a:t>
            </a:r>
            <a:r>
              <a:rPr lang="fi-FI" dirty="0"/>
              <a:t> </a:t>
            </a:r>
            <a:r>
              <a:rPr lang="fi-FI" dirty="0" err="1"/>
              <a:t>Goal</a:t>
            </a:r>
            <a:endParaRPr lang="fi-FI" dirty="0"/>
          </a:p>
          <a:p>
            <a:r>
              <a:rPr lang="fi-FI" b="1" dirty="0"/>
              <a:t>Intention: </a:t>
            </a:r>
            <a:r>
              <a:rPr lang="fi-FI" dirty="0" err="1"/>
              <a:t>The</a:t>
            </a:r>
            <a:r>
              <a:rPr lang="fi-FI" dirty="0"/>
              <a:t> intention of </a:t>
            </a:r>
            <a:r>
              <a:rPr lang="fi-FI" dirty="0" err="1"/>
              <a:t>the</a:t>
            </a:r>
            <a:r>
              <a:rPr lang="fi-FI" dirty="0"/>
              <a:t> </a:t>
            </a:r>
            <a:r>
              <a:rPr lang="fi-FI" dirty="0" err="1"/>
              <a:t>customer</a:t>
            </a:r>
            <a:r>
              <a:rPr lang="fi-FI" dirty="0"/>
              <a:t> is to </a:t>
            </a:r>
            <a:r>
              <a:rPr lang="fi-FI" dirty="0" err="1"/>
              <a:t>follow</a:t>
            </a:r>
            <a:r>
              <a:rPr lang="fi-FI" dirty="0"/>
              <a:t> </a:t>
            </a:r>
            <a:r>
              <a:rPr lang="fi-FI" dirty="0" err="1"/>
              <a:t>the</a:t>
            </a:r>
            <a:r>
              <a:rPr lang="fi-FI" dirty="0"/>
              <a:t> </a:t>
            </a:r>
            <a:r>
              <a:rPr lang="fi-FI" dirty="0" err="1"/>
              <a:t>auction</a:t>
            </a:r>
            <a:r>
              <a:rPr lang="fi-FI" dirty="0"/>
              <a:t>, </a:t>
            </a:r>
            <a:r>
              <a:rPr lang="fi-FI" dirty="0" err="1"/>
              <a:t>which</a:t>
            </a:r>
            <a:r>
              <a:rPr lang="fi-FI" dirty="0"/>
              <a:t> </a:t>
            </a:r>
            <a:r>
              <a:rPr lang="fi-FI" dirty="0" err="1"/>
              <a:t>may</a:t>
            </a:r>
            <a:r>
              <a:rPr lang="fi-FI" dirty="0"/>
              <a:t> </a:t>
            </a:r>
            <a:r>
              <a:rPr lang="fi-FI" dirty="0" err="1"/>
              <a:t>then</a:t>
            </a:r>
            <a:r>
              <a:rPr lang="fi-FI" dirty="0"/>
              <a:t> </a:t>
            </a:r>
            <a:r>
              <a:rPr lang="fi-FI" dirty="0" err="1"/>
              <a:t>evolve</a:t>
            </a:r>
            <a:r>
              <a:rPr lang="fi-FI" dirty="0"/>
              <a:t> into an </a:t>
            </a:r>
            <a:r>
              <a:rPr lang="fi-FI" dirty="0" err="1"/>
              <a:t>intenton</a:t>
            </a:r>
            <a:r>
              <a:rPr lang="fi-FI" dirty="0"/>
              <a:t> to </a:t>
            </a:r>
            <a:r>
              <a:rPr lang="fi-FI" dirty="0" err="1"/>
              <a:t>buy</a:t>
            </a:r>
            <a:r>
              <a:rPr lang="fi-FI" dirty="0"/>
              <a:t> an </a:t>
            </a:r>
            <a:r>
              <a:rPr lang="fi-FI" dirty="0" err="1"/>
              <a:t>item</a:t>
            </a:r>
            <a:r>
              <a:rPr lang="fi-FI" dirty="0"/>
              <a:t> </a:t>
            </a:r>
            <a:r>
              <a:rPr lang="fi-FI" dirty="0" err="1"/>
              <a:t>by</a:t>
            </a:r>
            <a:r>
              <a:rPr lang="fi-FI" dirty="0"/>
              <a:t> </a:t>
            </a:r>
            <a:r>
              <a:rPr lang="fi-FI" dirty="0" err="1"/>
              <a:t>auction</a:t>
            </a:r>
            <a:r>
              <a:rPr lang="fi-FI" dirty="0"/>
              <a:t>, </a:t>
            </a:r>
            <a:r>
              <a:rPr lang="fi-FI" dirty="0" err="1"/>
              <a:t>e.g</a:t>
            </a:r>
            <a:r>
              <a:rPr lang="fi-FI" dirty="0"/>
              <a:t>., he / </a:t>
            </a:r>
            <a:r>
              <a:rPr lang="fi-FI" dirty="0" err="1"/>
              <a:t>she</a:t>
            </a:r>
            <a:r>
              <a:rPr lang="fi-FI" dirty="0"/>
              <a:t> </a:t>
            </a:r>
            <a:r>
              <a:rPr lang="fi-FI" dirty="0" err="1"/>
              <a:t>may</a:t>
            </a:r>
            <a:r>
              <a:rPr lang="fi-FI" dirty="0"/>
              <a:t> </a:t>
            </a:r>
            <a:r>
              <a:rPr lang="fi-FI" dirty="0" err="1"/>
              <a:t>then</a:t>
            </a:r>
            <a:r>
              <a:rPr lang="fi-FI" dirty="0"/>
              <a:t> </a:t>
            </a:r>
            <a:r>
              <a:rPr lang="fi-FI" dirty="0" err="1"/>
              <a:t>choose</a:t>
            </a:r>
            <a:r>
              <a:rPr lang="fi-FI" dirty="0"/>
              <a:t> to </a:t>
            </a:r>
            <a:r>
              <a:rPr lang="fi-FI" dirty="0" err="1"/>
              <a:t>bid</a:t>
            </a:r>
            <a:r>
              <a:rPr lang="fi-FI" dirty="0"/>
              <a:t> for an </a:t>
            </a:r>
            <a:r>
              <a:rPr lang="fi-FI" dirty="0" err="1"/>
              <a:t>item</a:t>
            </a:r>
            <a:r>
              <a:rPr lang="fi-FI" dirty="0"/>
              <a:t>. </a:t>
            </a:r>
          </a:p>
          <a:p>
            <a:r>
              <a:rPr lang="fi-FI" b="1" dirty="0" err="1"/>
              <a:t>Multiplicity</a:t>
            </a:r>
            <a:r>
              <a:rPr lang="fi-FI" b="1" dirty="0"/>
              <a:t>: </a:t>
            </a:r>
            <a:r>
              <a:rPr lang="fi-FI" dirty="0" err="1"/>
              <a:t>Several</a:t>
            </a:r>
            <a:r>
              <a:rPr lang="fi-FI" dirty="0"/>
              <a:t> </a:t>
            </a:r>
            <a:r>
              <a:rPr lang="fi-FI" dirty="0" err="1"/>
              <a:t>customers</a:t>
            </a:r>
            <a:r>
              <a:rPr lang="fi-FI" dirty="0"/>
              <a:t> </a:t>
            </a:r>
            <a:r>
              <a:rPr lang="fi-FI" dirty="0" err="1"/>
              <a:t>can</a:t>
            </a:r>
            <a:r>
              <a:rPr lang="fi-FI" dirty="0"/>
              <a:t> </a:t>
            </a:r>
            <a:r>
              <a:rPr lang="fi-FI" dirty="0" err="1"/>
              <a:t>place</a:t>
            </a:r>
            <a:r>
              <a:rPr lang="fi-FI" dirty="0"/>
              <a:t> </a:t>
            </a:r>
            <a:r>
              <a:rPr lang="fi-FI" dirty="0" err="1"/>
              <a:t>bid</a:t>
            </a:r>
            <a:r>
              <a:rPr lang="fi-FI" dirty="0"/>
              <a:t> </a:t>
            </a:r>
            <a:r>
              <a:rPr lang="fi-FI" dirty="0" err="1"/>
              <a:t>simultaneously</a:t>
            </a:r>
            <a:r>
              <a:rPr lang="fi-FI" dirty="0"/>
              <a:t>. A </a:t>
            </a:r>
            <a:r>
              <a:rPr lang="fi-FI" dirty="0" err="1"/>
              <a:t>given</a:t>
            </a:r>
            <a:r>
              <a:rPr lang="fi-FI" dirty="0"/>
              <a:t> </a:t>
            </a:r>
            <a:r>
              <a:rPr lang="fi-FI" dirty="0" err="1"/>
              <a:t>customer</a:t>
            </a:r>
            <a:r>
              <a:rPr lang="fi-FI" dirty="0"/>
              <a:t> </a:t>
            </a:r>
            <a:r>
              <a:rPr lang="fi-FI" dirty="0" err="1"/>
              <a:t>may</a:t>
            </a:r>
            <a:r>
              <a:rPr lang="fi-FI" dirty="0"/>
              <a:t> </a:t>
            </a:r>
            <a:r>
              <a:rPr lang="fi-FI" dirty="0" err="1"/>
              <a:t>bid</a:t>
            </a:r>
            <a:r>
              <a:rPr lang="fi-FI" dirty="0"/>
              <a:t> in </a:t>
            </a:r>
            <a:r>
              <a:rPr lang="fi-FI" dirty="0" err="1"/>
              <a:t>many</a:t>
            </a:r>
            <a:r>
              <a:rPr lang="fi-FI" dirty="0"/>
              <a:t> </a:t>
            </a:r>
            <a:r>
              <a:rPr lang="fi-FI" dirty="0" err="1"/>
              <a:t>different</a:t>
            </a:r>
            <a:r>
              <a:rPr lang="fi-FI" dirty="0"/>
              <a:t> </a:t>
            </a:r>
            <a:r>
              <a:rPr lang="fi-FI" dirty="0" err="1"/>
              <a:t>auctions</a:t>
            </a:r>
            <a:r>
              <a:rPr lang="fi-FI" dirty="0"/>
              <a:t> at </a:t>
            </a:r>
            <a:r>
              <a:rPr lang="fi-FI" dirty="0" err="1"/>
              <a:t>any</a:t>
            </a:r>
            <a:r>
              <a:rPr lang="fi-FI" dirty="0"/>
              <a:t> </a:t>
            </a:r>
            <a:r>
              <a:rPr lang="fi-FI" dirty="0" err="1"/>
              <a:t>time</a:t>
            </a:r>
            <a:r>
              <a:rPr lang="fi-FI" dirty="0"/>
              <a:t>.</a:t>
            </a:r>
          </a:p>
          <a:p>
            <a:r>
              <a:rPr lang="fi-FI" b="1" dirty="0" err="1"/>
              <a:t>Primary</a:t>
            </a:r>
            <a:r>
              <a:rPr lang="fi-FI" b="1" dirty="0"/>
              <a:t> </a:t>
            </a:r>
            <a:r>
              <a:rPr lang="fi-FI" b="1" dirty="0" err="1"/>
              <a:t>Actor</a:t>
            </a:r>
            <a:r>
              <a:rPr lang="fi-FI" b="1" dirty="0"/>
              <a:t>: </a:t>
            </a:r>
            <a:r>
              <a:rPr lang="fi-FI" dirty="0" err="1"/>
              <a:t>Customer</a:t>
            </a:r>
            <a:endParaRPr lang="fi-FI" dirty="0"/>
          </a:p>
          <a:p>
            <a:r>
              <a:rPr lang="fi-FI" b="1" dirty="0" err="1"/>
              <a:t>Precondition</a:t>
            </a:r>
            <a:r>
              <a:rPr lang="fi-FI" b="1" dirty="0"/>
              <a:t>: </a:t>
            </a:r>
            <a:r>
              <a:rPr lang="fi-FI" dirty="0" err="1"/>
              <a:t>The</a:t>
            </a:r>
            <a:r>
              <a:rPr lang="fi-FI" dirty="0"/>
              <a:t>  </a:t>
            </a:r>
            <a:r>
              <a:rPr lang="fi-FI" dirty="0" err="1"/>
              <a:t>Customer</a:t>
            </a:r>
            <a:r>
              <a:rPr lang="fi-FI" dirty="0"/>
              <a:t> </a:t>
            </a:r>
            <a:r>
              <a:rPr lang="fi-FI" dirty="0" err="1"/>
              <a:t>has</a:t>
            </a:r>
            <a:r>
              <a:rPr lang="fi-FI" dirty="0"/>
              <a:t> </a:t>
            </a:r>
            <a:r>
              <a:rPr lang="fi-FI" dirty="0" err="1"/>
              <a:t>already</a:t>
            </a:r>
            <a:r>
              <a:rPr lang="fi-FI" dirty="0"/>
              <a:t> </a:t>
            </a:r>
            <a:r>
              <a:rPr lang="fi-FI" dirty="0" err="1"/>
              <a:t>identified</a:t>
            </a:r>
            <a:r>
              <a:rPr lang="fi-FI" dirty="0"/>
              <a:t> </a:t>
            </a:r>
            <a:r>
              <a:rPr lang="fi-FI" dirty="0" err="1"/>
              <a:t>her</a:t>
            </a:r>
            <a:r>
              <a:rPr lang="fi-FI" dirty="0"/>
              <a:t>/</a:t>
            </a:r>
            <a:r>
              <a:rPr lang="fi-FI" dirty="0" err="1"/>
              <a:t>himself</a:t>
            </a:r>
            <a:r>
              <a:rPr lang="fi-FI" dirty="0"/>
              <a:t> to </a:t>
            </a:r>
            <a:r>
              <a:rPr lang="fi-FI" dirty="0" err="1"/>
              <a:t>the</a:t>
            </a:r>
            <a:r>
              <a:rPr lang="fi-FI" dirty="0"/>
              <a:t> </a:t>
            </a:r>
            <a:r>
              <a:rPr lang="fi-FI" dirty="0" err="1"/>
              <a:t>system</a:t>
            </a:r>
            <a:endParaRPr lang="en-US" dirty="0"/>
          </a:p>
        </p:txBody>
      </p:sp>
    </p:spTree>
    <p:extLst>
      <p:ext uri="{BB962C8B-B14F-4D97-AF65-F5344CB8AC3E}">
        <p14:creationId xmlns:p14="http://schemas.microsoft.com/office/powerpoint/2010/main" val="297300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A65F-E28C-4367-A2A6-B817F37C88FA}"/>
              </a:ext>
            </a:extLst>
          </p:cNvPr>
          <p:cNvSpPr>
            <a:spLocks noGrp="1"/>
          </p:cNvSpPr>
          <p:nvPr>
            <p:ph type="title"/>
          </p:nvPr>
        </p:nvSpPr>
        <p:spPr/>
        <p:txBody>
          <a:bodyPr/>
          <a:lstStyle/>
          <a:p>
            <a:r>
              <a:rPr lang="fi-FI" dirty="0"/>
              <a:t>Main </a:t>
            </a:r>
            <a:r>
              <a:rPr lang="fi-FI" dirty="0" err="1"/>
              <a:t>Scenario</a:t>
            </a:r>
            <a:endParaRPr lang="en-US" dirty="0"/>
          </a:p>
        </p:txBody>
      </p:sp>
      <p:sp>
        <p:nvSpPr>
          <p:cNvPr id="3" name="Content Placeholder 2">
            <a:extLst>
              <a:ext uri="{FF2B5EF4-FFF2-40B4-BE49-F238E27FC236}">
                <a16:creationId xmlns:a16="http://schemas.microsoft.com/office/drawing/2014/main" id="{F4F23AC6-D005-4816-8517-8D8AF3463BBD}"/>
              </a:ext>
            </a:extLst>
          </p:cNvPr>
          <p:cNvSpPr>
            <a:spLocks noGrp="1"/>
          </p:cNvSpPr>
          <p:nvPr>
            <p:ph idx="1"/>
          </p:nvPr>
        </p:nvSpPr>
        <p:spPr/>
        <p:txBody>
          <a:bodyPr>
            <a:normAutofit fontScale="92500" lnSpcReduction="20000"/>
          </a:bodyPr>
          <a:lstStyle/>
          <a:p>
            <a:r>
              <a:rPr lang="en-US" dirty="0"/>
              <a:t>Customer may leave the auction and come back again later to look at the progress of the auction, without effect on the auction; in this case, the Customer is required to join the auction again.</a:t>
            </a:r>
          </a:p>
          <a:p>
            <a:r>
              <a:rPr lang="en-US" dirty="0"/>
              <a:t> 1. Customer searches for an item under auction. </a:t>
            </a:r>
          </a:p>
          <a:p>
            <a:r>
              <a:rPr lang="en-US" dirty="0"/>
              <a:t>2. Customer requests System to join the auction of the item.</a:t>
            </a:r>
          </a:p>
          <a:p>
            <a:r>
              <a:rPr lang="en-US" dirty="0"/>
              <a:t> 3. System presents a view of the auction to Customer. </a:t>
            </a:r>
          </a:p>
          <a:p>
            <a:r>
              <a:rPr lang="en-US" dirty="0"/>
              <a:t>Steps 4-5 can be repeated according to the intentions and bidding policy of the Customer. </a:t>
            </a:r>
          </a:p>
          <a:p>
            <a:r>
              <a:rPr lang="en-US" dirty="0"/>
              <a:t>4. Customer makes a bid on the item to System. </a:t>
            </a:r>
          </a:p>
          <a:p>
            <a:r>
              <a:rPr lang="en-US" dirty="0"/>
              <a:t>5. System validates the bid.</a:t>
            </a:r>
          </a:p>
          <a:p>
            <a:r>
              <a:rPr lang="en-US" dirty="0"/>
              <a:t> 6. System closes the auction with a winning bid by Customer</a:t>
            </a:r>
          </a:p>
        </p:txBody>
      </p:sp>
    </p:spTree>
    <p:extLst>
      <p:ext uri="{BB962C8B-B14F-4D97-AF65-F5344CB8AC3E}">
        <p14:creationId xmlns:p14="http://schemas.microsoft.com/office/powerpoint/2010/main" val="129187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ACF0-567C-4259-A510-A090F1A7374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DE1641D-9D4D-4C2E-97A5-E1AE15BF01BD}"/>
              </a:ext>
            </a:extLst>
          </p:cNvPr>
          <p:cNvPicPr>
            <a:picLocks noGrp="1" noChangeAspect="1"/>
          </p:cNvPicPr>
          <p:nvPr>
            <p:ph idx="1"/>
          </p:nvPr>
        </p:nvPicPr>
        <p:blipFill>
          <a:blip r:embed="rId2"/>
          <a:stretch>
            <a:fillRect/>
          </a:stretch>
        </p:blipFill>
        <p:spPr>
          <a:xfrm>
            <a:off x="2009408" y="1825625"/>
            <a:ext cx="8173184" cy="4351338"/>
          </a:xfrm>
        </p:spPr>
      </p:pic>
    </p:spTree>
    <p:extLst>
      <p:ext uri="{BB962C8B-B14F-4D97-AF65-F5344CB8AC3E}">
        <p14:creationId xmlns:p14="http://schemas.microsoft.com/office/powerpoint/2010/main" val="321132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609A-0E65-470E-81CE-389F8166EB46}"/>
              </a:ext>
            </a:extLst>
          </p:cNvPr>
          <p:cNvSpPr>
            <a:spLocks noGrp="1"/>
          </p:cNvSpPr>
          <p:nvPr>
            <p:ph type="title"/>
          </p:nvPr>
        </p:nvSpPr>
        <p:spPr/>
        <p:txBody>
          <a:bodyPr/>
          <a:lstStyle/>
          <a:p>
            <a:r>
              <a:rPr lang="fi-FI" dirty="0" err="1"/>
              <a:t>Student</a:t>
            </a:r>
            <a:r>
              <a:rPr lang="fi-FI" dirty="0"/>
              <a:t> </a:t>
            </a:r>
            <a:r>
              <a:rPr lang="fi-FI" dirty="0" err="1"/>
              <a:t>Transcript</a:t>
            </a:r>
            <a:endParaRPr lang="en-US" dirty="0"/>
          </a:p>
        </p:txBody>
      </p:sp>
      <p:sp>
        <p:nvSpPr>
          <p:cNvPr id="3" name="Content Placeholder 2">
            <a:extLst>
              <a:ext uri="{FF2B5EF4-FFF2-40B4-BE49-F238E27FC236}">
                <a16:creationId xmlns:a16="http://schemas.microsoft.com/office/drawing/2014/main" id="{48653782-48A2-4D17-B470-5419C7B8A491}"/>
              </a:ext>
            </a:extLst>
          </p:cNvPr>
          <p:cNvSpPr>
            <a:spLocks noGrp="1"/>
          </p:cNvSpPr>
          <p:nvPr>
            <p:ph idx="1"/>
          </p:nvPr>
        </p:nvSpPr>
        <p:spPr/>
        <p:txBody>
          <a:bodyPr>
            <a:normAutofit fontScale="55000" lnSpcReduction="20000"/>
          </a:bodyPr>
          <a:lstStyle/>
          <a:p>
            <a:r>
              <a:rPr lang="en-US" b="0" i="0" dirty="0">
                <a:solidFill>
                  <a:srgbClr val="000000"/>
                </a:solidFill>
                <a:effectLst/>
                <a:latin typeface="Times New Roman" panose="02020603050405020304" pitchFamily="18" charset="0"/>
              </a:rPr>
              <a:t>Use </a:t>
            </a:r>
            <a:r>
              <a:rPr lang="en-US" b="0" i="0" dirty="0" err="1">
                <a:solidFill>
                  <a:srgbClr val="000000"/>
                </a:solidFill>
                <a:effectLst/>
                <a:latin typeface="Times New Roman" panose="02020603050405020304" pitchFamily="18" charset="0"/>
              </a:rPr>
              <a:t>StarUML</a:t>
            </a:r>
            <a:r>
              <a:rPr lang="en-US" b="0" i="0" dirty="0">
                <a:solidFill>
                  <a:srgbClr val="000000"/>
                </a:solidFill>
                <a:effectLst/>
                <a:latin typeface="Times New Roman" panose="02020603050405020304" pitchFamily="18" charset="0"/>
              </a:rPr>
              <a:t> as a tool to draw the UML use-case diagrams for the following software system. (Grading: 2 points for diagram) </a:t>
            </a:r>
          </a:p>
          <a:p>
            <a:r>
              <a:rPr lang="en-US" b="0" i="0" dirty="0">
                <a:solidFill>
                  <a:srgbClr val="000000"/>
                </a:solidFill>
                <a:effectLst/>
                <a:latin typeface="Times New Roman" panose="02020603050405020304" pitchFamily="18" charset="0"/>
              </a:rPr>
              <a:t> Diagrams may require footnotes and/or comments. Consider the following set of requirements for a university information system that is used to keep track of students transcripts. The first requirement RS1 concerns the data to be kept in permanent storage, which is further broken down into five parts.</a:t>
            </a:r>
            <a:br>
              <a:rPr lang="en-US" b="0" i="0" dirty="0">
                <a:solidFill>
                  <a:srgbClr val="000000"/>
                </a:solidFill>
                <a:effectLst/>
                <a:latin typeface="Times New Roman" panose="02020603050405020304" pitchFamily="18" charset="0"/>
              </a:rPr>
            </a:b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RS1a. The university keeps track of each student's name, student number, social security number, current address and phone, permanent address and phone, birthdate, sex, class (freshman, sophomore, ..., graduate), major department, minor department (if any), and degree program (B.A., B.S., ..., Ph.D.). Some user applications need to refer to the city, state, and zip of the student's permanent address, and to the students' last name. Both social security number and student number have unique values for each student.</a:t>
            </a:r>
            <a:br>
              <a:rPr lang="en-US" b="0" i="0" dirty="0">
                <a:solidFill>
                  <a:srgbClr val="000000"/>
                </a:solidFill>
                <a:effectLst/>
                <a:latin typeface="Times New Roman" panose="02020603050405020304" pitchFamily="18" charset="0"/>
              </a:rPr>
            </a:b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RS1b. Each department is described by a name, department code, office number, office phone and college. Both name and code have unique values for each department.</a:t>
            </a:r>
            <a:br>
              <a:rPr lang="en-US" b="0" i="0" dirty="0">
                <a:solidFill>
                  <a:srgbClr val="000000"/>
                </a:solidFill>
                <a:effectLst/>
                <a:latin typeface="Times New Roman" panose="02020603050405020304" pitchFamily="18" charset="0"/>
              </a:rPr>
            </a:b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RS1c. Each course has a course name, description, code number, number of semester hours, level, and offering department. The value of code number is unique for each course.</a:t>
            </a:r>
            <a:br>
              <a:rPr lang="en-US" b="0" i="0" dirty="0">
                <a:solidFill>
                  <a:srgbClr val="000000"/>
                </a:solidFill>
                <a:effectLst/>
                <a:latin typeface="Times New Roman" panose="02020603050405020304" pitchFamily="18" charset="0"/>
              </a:rPr>
            </a:b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RS1d. Each section has an instructor, semester, year, course, and section number. The section number distinguishes different sections of the same course that are taught during the same semester/year; its values are 1, 2, 3, ...; up to the number of sections taught during each semester.</a:t>
            </a:r>
          </a:p>
          <a:p>
            <a:r>
              <a:rPr lang="en-US" b="0" i="0" dirty="0">
                <a:solidFill>
                  <a:srgbClr val="000000"/>
                </a:solidFill>
                <a:effectLst/>
                <a:latin typeface="Times New Roman" panose="02020603050405020304" pitchFamily="18" charset="0"/>
              </a:rPr>
              <a:t>RS1e. A grade report has a student, section, and grade.</a:t>
            </a:r>
          </a:p>
          <a:p>
            <a:endParaRPr lang="en-US" dirty="0"/>
          </a:p>
        </p:txBody>
      </p:sp>
    </p:spTree>
    <p:extLst>
      <p:ext uri="{BB962C8B-B14F-4D97-AF65-F5344CB8AC3E}">
        <p14:creationId xmlns:p14="http://schemas.microsoft.com/office/powerpoint/2010/main" val="1264483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571</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Lecture assignment</vt:lpstr>
      <vt:lpstr>Buy Item from an auction</vt:lpstr>
      <vt:lpstr>Main Scenario</vt:lpstr>
      <vt:lpstr>PowerPoint Presentation</vt:lpstr>
      <vt:lpstr>Student Transcript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assignment</dc:title>
  <dc:creator>Amir Dirin</dc:creator>
  <cp:lastModifiedBy>Amir Dirin</cp:lastModifiedBy>
  <cp:revision>3</cp:revision>
  <dcterms:created xsi:type="dcterms:W3CDTF">2023-01-31T08:00:49Z</dcterms:created>
  <dcterms:modified xsi:type="dcterms:W3CDTF">2023-02-01T09:40:51Z</dcterms:modified>
</cp:coreProperties>
</file>