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3" d="100"/>
          <a:sy n="53" d="100"/>
        </p:scale>
        <p:origin x="2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6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46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60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157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68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495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051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364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189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65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18.9.2022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8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688" y="1527853"/>
            <a:ext cx="7702624" cy="1470025"/>
          </a:xfrm>
        </p:spPr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077072"/>
            <a:ext cx="2336304" cy="1752600"/>
          </a:xfrm>
        </p:spPr>
        <p:txBody>
          <a:bodyPr/>
          <a:lstStyle/>
          <a:p>
            <a:r>
              <a:rPr lang="fi-FI" dirty="0"/>
              <a:t>Amir Dirin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DF0E4-C242-4C16-8B3C-C55233CE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696" y="3356992"/>
            <a:ext cx="4478248" cy="23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2FCC-16B5-49E7-B039-FB6C1912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Answer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7413-4087-4705-8A02-30876885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854825"/>
            <a:ext cx="6624736" cy="51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2D64-CC19-40A3-81D5-DE3E8C41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46A0-0150-4DE8-BBB0-F6A01C83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/>
              <a:t>Use</a:t>
            </a:r>
            <a:r>
              <a:rPr lang="fi-FI" dirty="0"/>
              <a:t> case</a:t>
            </a:r>
          </a:p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  <a:p>
            <a:r>
              <a:rPr lang="fi-FI" dirty="0" err="1"/>
              <a:t>Functional</a:t>
            </a:r>
            <a:r>
              <a:rPr lang="fi-FI" dirty="0"/>
              <a:t> </a:t>
            </a:r>
            <a:r>
              <a:rPr lang="fi-FI" dirty="0" err="1"/>
              <a:t>requirments</a:t>
            </a:r>
            <a:endParaRPr lang="fi-FI" dirty="0"/>
          </a:p>
          <a:p>
            <a:r>
              <a:rPr lang="fi-FI" dirty="0"/>
              <a:t>Non-</a:t>
            </a:r>
            <a:r>
              <a:rPr lang="fi-FI" dirty="0" err="1"/>
              <a:t>functional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endParaRPr lang="fi-FI" dirty="0"/>
          </a:p>
          <a:p>
            <a:r>
              <a:rPr lang="fi-FI" dirty="0" err="1"/>
              <a:t>Actor</a:t>
            </a:r>
            <a:endParaRPr lang="fi-FI" dirty="0"/>
          </a:p>
          <a:p>
            <a:r>
              <a:rPr lang="fi-FI" dirty="0" err="1"/>
              <a:t>include</a:t>
            </a:r>
            <a:endParaRPr lang="fi-FI" dirty="0"/>
          </a:p>
          <a:p>
            <a:r>
              <a:rPr lang="fi-FI" dirty="0" err="1"/>
              <a:t>Extend</a:t>
            </a:r>
            <a:endParaRPr lang="fi-FI" dirty="0"/>
          </a:p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specification</a:t>
            </a:r>
            <a:r>
              <a:rPr lang="fi-FI" dirty="0"/>
              <a:t>/definition/ </a:t>
            </a:r>
            <a:r>
              <a:rPr lang="fi-FI" dirty="0" err="1"/>
              <a:t>description</a:t>
            </a:r>
            <a:endParaRPr lang="fi-FI" dirty="0"/>
          </a:p>
          <a:p>
            <a:r>
              <a:rPr lang="fi-FI" dirty="0" err="1"/>
              <a:t>Flow</a:t>
            </a:r>
            <a:r>
              <a:rPr lang="fi-FI" dirty="0"/>
              <a:t> of </a:t>
            </a:r>
            <a:r>
              <a:rPr lang="fi-FI" dirty="0" err="1"/>
              <a:t>events</a:t>
            </a:r>
            <a:endParaRPr lang="fi-FI" dirty="0"/>
          </a:p>
          <a:p>
            <a:r>
              <a:rPr lang="fi-FI" dirty="0"/>
              <a:t>Non-</a:t>
            </a:r>
            <a:r>
              <a:rPr lang="fi-FI" dirty="0" err="1"/>
              <a:t>functional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r>
              <a:rPr lang="fi-FI" dirty="0"/>
              <a:t> / </a:t>
            </a:r>
            <a:r>
              <a:rPr lang="fi-FI" dirty="0" err="1"/>
              <a:t>shadow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case</a:t>
            </a:r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2154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F956-1BC3-4732-954E-D41C6D0B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 Case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50EC-F7F3-4586-A58F-7067CE6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 </a:t>
            </a:r>
            <a:r>
              <a:rPr lang="fi-FI" dirty="0" err="1"/>
              <a:t>diagram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shows</a:t>
            </a:r>
            <a:r>
              <a:rPr lang="fi-FI" dirty="0"/>
              <a:t> a set of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cases</a:t>
            </a:r>
            <a:r>
              <a:rPr lang="fi-FI" dirty="0"/>
              <a:t> and </a:t>
            </a:r>
            <a:r>
              <a:rPr lang="fi-FI" dirty="0" err="1"/>
              <a:t>actors</a:t>
            </a:r>
            <a:r>
              <a:rPr lang="fi-FI" dirty="0"/>
              <a:t>, and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relationships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cases</a:t>
            </a:r>
            <a:r>
              <a:rPr lang="fi-FI" dirty="0"/>
              <a:t> </a:t>
            </a:r>
            <a:r>
              <a:rPr lang="fi-FI" dirty="0" err="1"/>
              <a:t>represent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requirments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perspective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418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8729-267C-443A-8CCF-A6CF30FC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13" y="703265"/>
            <a:ext cx="8229600" cy="709512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Notations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A757-AF97-49AA-9134-BD22C466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13" y="1916832"/>
            <a:ext cx="4333289" cy="4165923"/>
          </a:xfrm>
        </p:spPr>
        <p:txBody>
          <a:bodyPr>
            <a:normAutofit fontScale="85000" lnSpcReduction="10000"/>
          </a:bodyPr>
          <a:lstStyle/>
          <a:p>
            <a:r>
              <a:rPr lang="fi-FI" sz="2000" b="1" dirty="0" err="1"/>
              <a:t>Use</a:t>
            </a:r>
            <a:r>
              <a:rPr lang="fi-FI" sz="2000" b="1" dirty="0"/>
              <a:t>  Case: </a:t>
            </a:r>
            <a:r>
              <a:rPr lang="fi-FI" sz="2000" dirty="0" err="1"/>
              <a:t>sequence</a:t>
            </a:r>
            <a:r>
              <a:rPr lang="fi-FI" sz="2000" dirty="0"/>
              <a:t> </a:t>
            </a:r>
            <a:r>
              <a:rPr lang="fi-FI" sz="2000" dirty="0" err="1"/>
              <a:t>actions</a:t>
            </a:r>
            <a:r>
              <a:rPr lang="fi-FI" sz="2000" dirty="0"/>
              <a:t>, </a:t>
            </a:r>
            <a:r>
              <a:rPr lang="fi-FI" sz="2000" dirty="0" err="1"/>
              <a:t>including</a:t>
            </a:r>
            <a:r>
              <a:rPr lang="fi-FI" sz="2000" dirty="0"/>
              <a:t> </a:t>
            </a:r>
            <a:r>
              <a:rPr lang="fi-FI" sz="2000" dirty="0" err="1"/>
              <a:t>variants</a:t>
            </a:r>
            <a:r>
              <a:rPr lang="fi-FI" sz="2000" dirty="0"/>
              <a:t>,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system</a:t>
            </a:r>
            <a:r>
              <a:rPr lang="fi-FI" sz="2000" dirty="0"/>
              <a:t> </a:t>
            </a:r>
            <a:r>
              <a:rPr lang="fi-FI" sz="2000" dirty="0" err="1"/>
              <a:t>performs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yields</a:t>
            </a:r>
            <a:r>
              <a:rPr lang="fi-FI" sz="2000" dirty="0"/>
              <a:t> an </a:t>
            </a:r>
            <a:r>
              <a:rPr lang="fi-FI" sz="2000" dirty="0" err="1"/>
              <a:t>observable</a:t>
            </a:r>
            <a:r>
              <a:rPr lang="fi-FI" sz="2000" dirty="0"/>
              <a:t> </a:t>
            </a:r>
            <a:r>
              <a:rPr lang="fi-FI" sz="2000" dirty="0" err="1"/>
              <a:t>value</a:t>
            </a:r>
            <a:r>
              <a:rPr lang="fi-FI" sz="2000" dirty="0"/>
              <a:t> to an </a:t>
            </a:r>
            <a:r>
              <a:rPr lang="fi-FI" sz="2000" dirty="0" err="1"/>
              <a:t>actor</a:t>
            </a:r>
            <a:endParaRPr lang="fi-FI" sz="2000" dirty="0"/>
          </a:p>
          <a:p>
            <a:endParaRPr lang="fi-FI" sz="2000" dirty="0"/>
          </a:p>
          <a:p>
            <a:r>
              <a:rPr lang="fi-FI" sz="2000" b="1" dirty="0" err="1"/>
              <a:t>Actor</a:t>
            </a:r>
            <a:r>
              <a:rPr lang="fi-FI" sz="2000" b="1" dirty="0"/>
              <a:t>: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people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systems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provide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receive</a:t>
            </a:r>
            <a:r>
              <a:rPr lang="fi-FI" sz="2000" dirty="0"/>
              <a:t> </a:t>
            </a:r>
            <a:r>
              <a:rPr lang="fi-FI" sz="2000" dirty="0" err="1"/>
              <a:t>information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system</a:t>
            </a:r>
            <a:r>
              <a:rPr lang="fi-FI" sz="2000" dirty="0"/>
              <a:t>.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stakeholders</a:t>
            </a:r>
            <a:r>
              <a:rPr lang="fi-FI" sz="2000" dirty="0"/>
              <a:t> of a </a:t>
            </a:r>
            <a:r>
              <a:rPr lang="fi-FI" sz="2000" dirty="0" err="1"/>
              <a:t>system</a:t>
            </a:r>
            <a:r>
              <a:rPr lang="fi-FI" sz="2000" dirty="0"/>
              <a:t>.</a:t>
            </a:r>
          </a:p>
          <a:p>
            <a:endParaRPr lang="fi-FI" sz="2000" dirty="0"/>
          </a:p>
          <a:p>
            <a:r>
              <a:rPr lang="fi-FI" sz="2000" b="1" dirty="0" err="1"/>
              <a:t>Include</a:t>
            </a:r>
            <a:r>
              <a:rPr lang="fi-FI" sz="2000" b="1" dirty="0"/>
              <a:t>: </a:t>
            </a:r>
            <a:r>
              <a:rPr lang="fi-FI" sz="2000" dirty="0" err="1"/>
              <a:t>Specifies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source</a:t>
            </a:r>
            <a:r>
              <a:rPr lang="fi-FI" sz="2000" dirty="0"/>
              <a:t> </a:t>
            </a:r>
            <a:r>
              <a:rPr lang="fi-FI" sz="2000" dirty="0" err="1"/>
              <a:t>use</a:t>
            </a:r>
            <a:r>
              <a:rPr lang="fi-FI" sz="2000" dirty="0"/>
              <a:t> case </a:t>
            </a:r>
            <a:r>
              <a:rPr lang="fi-FI" sz="2000" dirty="0" err="1"/>
              <a:t>explicitly</a:t>
            </a:r>
            <a:r>
              <a:rPr lang="fi-FI" sz="2000" dirty="0"/>
              <a:t> </a:t>
            </a:r>
            <a:r>
              <a:rPr lang="fi-FI" sz="2000" dirty="0" err="1"/>
              <a:t>incorporate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behaviour</a:t>
            </a:r>
            <a:r>
              <a:rPr lang="fi-FI" sz="2000" dirty="0"/>
              <a:t> of </a:t>
            </a:r>
            <a:r>
              <a:rPr lang="fi-FI" sz="2000" dirty="0" err="1"/>
              <a:t>another</a:t>
            </a:r>
            <a:r>
              <a:rPr lang="fi-FI" sz="2000" dirty="0"/>
              <a:t> </a:t>
            </a:r>
            <a:r>
              <a:rPr lang="fi-FI" sz="2000" dirty="0" err="1"/>
              <a:t>user</a:t>
            </a:r>
            <a:r>
              <a:rPr lang="fi-FI" sz="2000" dirty="0"/>
              <a:t> case at a </a:t>
            </a:r>
            <a:r>
              <a:rPr lang="fi-FI" sz="2000" dirty="0" err="1"/>
              <a:t>location</a:t>
            </a:r>
            <a:r>
              <a:rPr lang="fi-FI" sz="2000" dirty="0"/>
              <a:t> </a:t>
            </a:r>
            <a:r>
              <a:rPr lang="fi-FI" sz="2000" dirty="0" err="1"/>
              <a:t>specified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source</a:t>
            </a:r>
            <a:endParaRPr lang="fi-FI" sz="2000" dirty="0"/>
          </a:p>
          <a:p>
            <a:endParaRPr lang="fi-FI" sz="2000" b="1" dirty="0"/>
          </a:p>
          <a:p>
            <a:r>
              <a:rPr lang="fi-FI" sz="2000" b="1" dirty="0" err="1"/>
              <a:t>Extend</a:t>
            </a:r>
            <a:r>
              <a:rPr lang="fi-FI" sz="2000" b="1" dirty="0"/>
              <a:t>: </a:t>
            </a:r>
            <a:r>
              <a:rPr lang="fi-FI" sz="2000" dirty="0" err="1"/>
              <a:t>Specifies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target</a:t>
            </a:r>
            <a:r>
              <a:rPr lang="fi-FI" sz="2000" dirty="0"/>
              <a:t> </a:t>
            </a:r>
            <a:r>
              <a:rPr lang="fi-FI" sz="2000" dirty="0" err="1"/>
              <a:t>use</a:t>
            </a:r>
            <a:r>
              <a:rPr lang="fi-FI" sz="2000" dirty="0"/>
              <a:t> case </a:t>
            </a:r>
            <a:r>
              <a:rPr lang="fi-FI" sz="2000" dirty="0" err="1"/>
              <a:t>extends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behaviour</a:t>
            </a:r>
            <a:r>
              <a:rPr lang="fi-FI" sz="2000" dirty="0"/>
              <a:t> of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source</a:t>
            </a:r>
            <a:r>
              <a:rPr lang="fi-FI" sz="2000" dirty="0"/>
              <a:t>.</a:t>
            </a:r>
            <a:endParaRPr lang="fi-FI" sz="20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3DE35-9489-48C9-99F0-72C1654AE1F5}"/>
              </a:ext>
            </a:extLst>
          </p:cNvPr>
          <p:cNvSpPr/>
          <p:nvPr/>
        </p:nvSpPr>
        <p:spPr>
          <a:xfrm>
            <a:off x="6516216" y="1927223"/>
            <a:ext cx="1120076" cy="48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E3E3C-23F9-4C75-AD50-DAD6B69C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235" y="2888940"/>
            <a:ext cx="698037" cy="10801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024994-DE05-44FE-911D-C7AA61070665}"/>
              </a:ext>
            </a:extLst>
          </p:cNvPr>
          <p:cNvCxnSpPr/>
          <p:nvPr/>
        </p:nvCxnSpPr>
        <p:spPr>
          <a:xfrm>
            <a:off x="6751807" y="4581128"/>
            <a:ext cx="88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7B5C9F-71C9-4C92-ADF3-6AC798BA055F}"/>
              </a:ext>
            </a:extLst>
          </p:cNvPr>
          <p:cNvCxnSpPr/>
          <p:nvPr/>
        </p:nvCxnSpPr>
        <p:spPr>
          <a:xfrm flipH="1">
            <a:off x="6727235" y="5589240"/>
            <a:ext cx="88448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320-E3FB-452A-ABA2-BC862B17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32E32-F237-4504-9614-5592F70C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8959"/>
            <a:ext cx="914061" cy="1414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FEC1C3-3106-447E-8429-EC79AFF4B2C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389717" y="2852936"/>
            <a:ext cx="1174171" cy="92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E7C5B8-5811-4DF2-8904-1B1A444D3DF9}"/>
              </a:ext>
            </a:extLst>
          </p:cNvPr>
          <p:cNvSpPr txBox="1"/>
          <p:nvPr/>
        </p:nvSpPr>
        <p:spPr>
          <a:xfrm>
            <a:off x="3923928" y="2636912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human</a:t>
            </a:r>
            <a:r>
              <a:rPr lang="fi-FI" dirty="0"/>
              <a:t> </a:t>
            </a:r>
            <a:r>
              <a:rPr lang="fi-FI" dirty="0" err="1"/>
              <a:t>beings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, </a:t>
            </a:r>
            <a:r>
              <a:rPr lang="fi-FI" dirty="0" err="1"/>
              <a:t>timers</a:t>
            </a:r>
            <a:r>
              <a:rPr lang="fi-FI" dirty="0"/>
              <a:t> and </a:t>
            </a:r>
            <a:r>
              <a:rPr lang="fi-FI" dirty="0" err="1"/>
              <a:t>clocks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hardware </a:t>
            </a:r>
            <a:r>
              <a:rPr lang="fi-FI" dirty="0" err="1"/>
              <a:t>devices</a:t>
            </a:r>
            <a:r>
              <a:rPr lang="fi-FI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90D55A-2174-4BC8-82C7-12B6B546716F}"/>
              </a:ext>
            </a:extLst>
          </p:cNvPr>
          <p:cNvCxnSpPr/>
          <p:nvPr/>
        </p:nvCxnSpPr>
        <p:spPr>
          <a:xfrm>
            <a:off x="2483768" y="3861048"/>
            <a:ext cx="151216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066426-8DEA-4D39-A18C-4F04344581D5}"/>
              </a:ext>
            </a:extLst>
          </p:cNvPr>
          <p:cNvSpPr txBox="1"/>
          <p:nvPr/>
        </p:nvSpPr>
        <p:spPr>
          <a:xfrm>
            <a:off x="4355976" y="450912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primary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(</a:t>
            </a:r>
            <a:r>
              <a:rPr lang="fi-FI" dirty="0" err="1"/>
              <a:t>actor</a:t>
            </a:r>
            <a:r>
              <a:rPr lang="fi-FI" dirty="0"/>
              <a:t>).</a:t>
            </a:r>
          </a:p>
          <a:p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stimuli</a:t>
            </a:r>
            <a:r>
              <a:rPr lang="fi-FI" dirty="0"/>
              <a:t> 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</a:t>
            </a:r>
            <a:r>
              <a:rPr lang="fi-FI" dirty="0" err="1"/>
              <a:t>secondary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(</a:t>
            </a:r>
            <a:r>
              <a:rPr lang="fi-FI" dirty="0" err="1"/>
              <a:t>passive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281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F5CF-6077-4381-A9D3-83AC6190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Actors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AE5C9-29D2-45E0-A1F3-CE277FDC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8959"/>
            <a:ext cx="914061" cy="1414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8B6216-945A-4EF2-9104-1F7751489963}"/>
              </a:ext>
            </a:extLst>
          </p:cNvPr>
          <p:cNvSpPr txBox="1"/>
          <p:nvPr/>
        </p:nvSpPr>
        <p:spPr>
          <a:xfrm>
            <a:off x="2895498" y="252007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interested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12C69-B056-4F30-BD27-92152CB4DC9D}"/>
              </a:ext>
            </a:extLst>
          </p:cNvPr>
          <p:cNvSpPr txBox="1"/>
          <p:nvPr/>
        </p:nvSpPr>
        <p:spPr>
          <a:xfrm>
            <a:off x="2859824" y="314096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EFF6A-FF07-4484-BF85-2D0445477B55}"/>
              </a:ext>
            </a:extLst>
          </p:cNvPr>
          <p:cNvSpPr txBox="1"/>
          <p:nvPr/>
        </p:nvSpPr>
        <p:spPr>
          <a:xfrm>
            <a:off x="2895498" y="4079743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interface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E8261-1EBE-42E6-B383-FC275262A838}"/>
              </a:ext>
            </a:extLst>
          </p:cNvPr>
          <p:cNvSpPr txBox="1"/>
          <p:nvPr/>
        </p:nvSpPr>
        <p:spPr>
          <a:xfrm>
            <a:off x="2859824" y="5018518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C2DE5-91F1-4624-A7C4-96E15452A606}"/>
              </a:ext>
            </a:extLst>
          </p:cNvPr>
          <p:cNvCxnSpPr>
            <a:cxnSpLocks/>
          </p:cNvCxnSpPr>
          <p:nvPr/>
        </p:nvCxnSpPr>
        <p:spPr>
          <a:xfrm flipV="1">
            <a:off x="2483768" y="2889406"/>
            <a:ext cx="504056" cy="57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DCDA8-1FD4-4651-877C-2F3E4B97CF8D}"/>
              </a:ext>
            </a:extLst>
          </p:cNvPr>
          <p:cNvCxnSpPr>
            <a:cxnSpLocks/>
          </p:cNvCxnSpPr>
          <p:nvPr/>
        </p:nvCxnSpPr>
        <p:spPr>
          <a:xfrm>
            <a:off x="2483768" y="3573016"/>
            <a:ext cx="411730" cy="7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F4913E-B74F-48BF-9AD3-1D1D0CCA9318}"/>
              </a:ext>
            </a:extLst>
          </p:cNvPr>
          <p:cNvCxnSpPr/>
          <p:nvPr/>
        </p:nvCxnSpPr>
        <p:spPr>
          <a:xfrm>
            <a:off x="2436742" y="3683669"/>
            <a:ext cx="458756" cy="136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2CF8C-9CB6-4200-A5F6-208B0C41B672}"/>
              </a:ext>
            </a:extLst>
          </p:cNvPr>
          <p:cNvCxnSpPr/>
          <p:nvPr/>
        </p:nvCxnSpPr>
        <p:spPr>
          <a:xfrm>
            <a:off x="2442418" y="3608584"/>
            <a:ext cx="453080" cy="64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6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BB44-0CC3-464E-99D4-947AEFD4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959D-F52A-4D13-8185-B8D2ED30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diagram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describe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relations</a:t>
            </a:r>
            <a:r>
              <a:rPr lang="fi-FI" dirty="0"/>
              <a:t> of </a:t>
            </a:r>
            <a:r>
              <a:rPr lang="fi-FI" dirty="0" err="1"/>
              <a:t>actors</a:t>
            </a:r>
            <a:r>
              <a:rPr lang="fi-FI" dirty="0"/>
              <a:t> and </a:t>
            </a:r>
            <a:r>
              <a:rPr lang="fi-FI" dirty="0" err="1"/>
              <a:t>actions</a:t>
            </a:r>
            <a:r>
              <a:rPr lang="fi-FI" dirty="0"/>
              <a:t>.</a:t>
            </a:r>
          </a:p>
          <a:p>
            <a:r>
              <a:rPr lang="fi-FI" dirty="0"/>
              <a:t>A </a:t>
            </a:r>
            <a:r>
              <a:rPr lang="fi-FI" dirty="0" err="1"/>
              <a:t>resturant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for </a:t>
            </a:r>
            <a:r>
              <a:rPr lang="fi-FI" dirty="0" err="1"/>
              <a:t>example</a:t>
            </a:r>
            <a:r>
              <a:rPr lang="fi-FI" dirty="0"/>
              <a:t>,</a:t>
            </a:r>
          </a:p>
          <a:p>
            <a:r>
              <a:rPr lang="fi-FI" dirty="0"/>
              <a:t> 	</a:t>
            </a:r>
            <a:r>
              <a:rPr lang="fi-FI" dirty="0" err="1"/>
              <a:t>Waiter</a:t>
            </a:r>
            <a:r>
              <a:rPr lang="fi-FI" dirty="0"/>
              <a:t>, Client, </a:t>
            </a:r>
            <a:r>
              <a:rPr lang="fi-FI" dirty="0" err="1"/>
              <a:t>Cashier</a:t>
            </a:r>
            <a:r>
              <a:rPr lang="fi-FI" dirty="0"/>
              <a:t>, </a:t>
            </a:r>
            <a:r>
              <a:rPr lang="fi-FI" dirty="0" err="1"/>
              <a:t>abd</a:t>
            </a:r>
            <a:r>
              <a:rPr lang="fi-FI" dirty="0"/>
              <a:t> </a:t>
            </a:r>
            <a:r>
              <a:rPr lang="fi-FI" dirty="0" err="1"/>
              <a:t>Chef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1012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F6F0-A71A-402E-9D91-3AEAA0E2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Answer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06336-226D-48B5-8D7E-900254DC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728290"/>
            <a:ext cx="5832648" cy="49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7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E1FF-F3F5-48DA-8F49-D5B5B6B3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r>
              <a:rPr lang="fi-FI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BB0C-0FC0-473B-8F52-FB60E17E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r>
              <a:rPr lang="fi-FI" dirty="0"/>
              <a:t> for web for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managment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at </a:t>
            </a:r>
            <a:r>
              <a:rPr lang="fi-FI" dirty="0" err="1"/>
              <a:t>university</a:t>
            </a:r>
            <a:endParaRPr lang="fi-FI" dirty="0"/>
          </a:p>
          <a:p>
            <a:r>
              <a:rPr lang="fi-FI" dirty="0" err="1"/>
              <a:t>Actors</a:t>
            </a:r>
            <a:r>
              <a:rPr lang="fi-FI" dirty="0"/>
              <a:t>:</a:t>
            </a:r>
          </a:p>
          <a:p>
            <a:r>
              <a:rPr lang="fi-FI" dirty="0" err="1"/>
              <a:t>Users</a:t>
            </a:r>
            <a:r>
              <a:rPr lang="fi-FI" dirty="0"/>
              <a:t> (</a:t>
            </a:r>
            <a:r>
              <a:rPr lang="fi-FI" dirty="0" err="1"/>
              <a:t>Student</a:t>
            </a:r>
            <a:r>
              <a:rPr lang="fi-FI" dirty="0"/>
              <a:t>, </a:t>
            </a:r>
            <a:r>
              <a:rPr lang="fi-FI" dirty="0" err="1"/>
              <a:t>Staff</a:t>
            </a:r>
            <a:r>
              <a:rPr lang="fi-FI" dirty="0"/>
              <a:t>) </a:t>
            </a:r>
          </a:p>
          <a:p>
            <a:r>
              <a:rPr lang="fi-FI" dirty="0"/>
              <a:t>Liberian</a:t>
            </a:r>
          </a:p>
          <a:p>
            <a:r>
              <a:rPr lang="fi-FI" dirty="0" err="1"/>
              <a:t>Database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9513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1617</TotalTime>
  <Words>285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Use Case Diagram</vt:lpstr>
      <vt:lpstr>PowerPoint Presentation</vt:lpstr>
      <vt:lpstr>User Case Diagram</vt:lpstr>
      <vt:lpstr>Notations</vt:lpstr>
      <vt:lpstr>Use Case Diagram</vt:lpstr>
      <vt:lpstr>Actors</vt:lpstr>
      <vt:lpstr>Exercise</vt:lpstr>
      <vt:lpstr>Answer</vt:lpstr>
      <vt:lpstr>Exercise 2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Amir Dirin</dc:creator>
  <cp:lastModifiedBy>Amir Dirin</cp:lastModifiedBy>
  <cp:revision>11</cp:revision>
  <dcterms:created xsi:type="dcterms:W3CDTF">2022-09-16T07:47:43Z</dcterms:created>
  <dcterms:modified xsi:type="dcterms:W3CDTF">2022-09-19T14:57:45Z</dcterms:modified>
</cp:coreProperties>
</file>