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Dirin" userId="c057c9ef-7a5b-45f9-9150-4b20cc0029e8" providerId="ADAL" clId="{55F03AF4-8313-4DFD-9196-E0B09614FB6B}"/>
    <pc:docChg chg="custSel addSld modSld">
      <pc:chgData name="Amir Dirin" userId="c057c9ef-7a5b-45f9-9150-4b20cc0029e8" providerId="ADAL" clId="{55F03AF4-8313-4DFD-9196-E0B09614FB6B}" dt="2023-02-27T06:37:48.178" v="284" actId="20577"/>
      <pc:docMkLst>
        <pc:docMk/>
      </pc:docMkLst>
      <pc:sldChg chg="addSp modSp mod">
        <pc:chgData name="Amir Dirin" userId="c057c9ef-7a5b-45f9-9150-4b20cc0029e8" providerId="ADAL" clId="{55F03AF4-8313-4DFD-9196-E0B09614FB6B}" dt="2023-02-25T12:59:29.581" v="254" actId="1076"/>
        <pc:sldMkLst>
          <pc:docMk/>
          <pc:sldMk cId="3971046699" sldId="256"/>
        </pc:sldMkLst>
        <pc:spChg chg="mod">
          <ac:chgData name="Amir Dirin" userId="c057c9ef-7a5b-45f9-9150-4b20cc0029e8" providerId="ADAL" clId="{55F03AF4-8313-4DFD-9196-E0B09614FB6B}" dt="2023-02-25T11:56:20.395" v="0"/>
          <ac:spMkLst>
            <pc:docMk/>
            <pc:sldMk cId="3971046699" sldId="256"/>
            <ac:spMk id="2" creationId="{12ACF790-3240-409A-A482-7C10DA6E58DE}"/>
          </ac:spMkLst>
        </pc:spChg>
        <pc:spChg chg="mod">
          <ac:chgData name="Amir Dirin" userId="c057c9ef-7a5b-45f9-9150-4b20cc0029e8" providerId="ADAL" clId="{55F03AF4-8313-4DFD-9196-E0B09614FB6B}" dt="2023-02-25T11:56:20.395" v="0"/>
          <ac:spMkLst>
            <pc:docMk/>
            <pc:sldMk cId="3971046699" sldId="256"/>
            <ac:spMk id="3" creationId="{5B17D4DC-57ED-41D7-88A6-6DB626E61512}"/>
          </ac:spMkLst>
        </pc:spChg>
        <pc:picChg chg="add mod">
          <ac:chgData name="Amir Dirin" userId="c057c9ef-7a5b-45f9-9150-4b20cc0029e8" providerId="ADAL" clId="{55F03AF4-8313-4DFD-9196-E0B09614FB6B}" dt="2023-02-25T12:59:29.581" v="254" actId="1076"/>
          <ac:picMkLst>
            <pc:docMk/>
            <pc:sldMk cId="3971046699" sldId="256"/>
            <ac:picMk id="5" creationId="{F5910CE8-BEEB-4955-9D46-4D18D61003CB}"/>
          </ac:picMkLst>
        </pc:picChg>
      </pc:sldChg>
      <pc:sldChg chg="modSp mod">
        <pc:chgData name="Amir Dirin" userId="c057c9ef-7a5b-45f9-9150-4b20cc0029e8" providerId="ADAL" clId="{55F03AF4-8313-4DFD-9196-E0B09614FB6B}" dt="2023-02-25T13:04:30.478" v="261" actId="14100"/>
        <pc:sldMkLst>
          <pc:docMk/>
          <pc:sldMk cId="3201933218" sldId="257"/>
        </pc:sldMkLst>
        <pc:spChg chg="mod">
          <ac:chgData name="Amir Dirin" userId="c057c9ef-7a5b-45f9-9150-4b20cc0029e8" providerId="ADAL" clId="{55F03AF4-8313-4DFD-9196-E0B09614FB6B}" dt="2023-02-25T11:56:20.395" v="0"/>
          <ac:spMkLst>
            <pc:docMk/>
            <pc:sldMk cId="3201933218" sldId="257"/>
            <ac:spMk id="2" creationId="{56DB163F-78CB-4207-8475-E148C7C94A18}"/>
          </ac:spMkLst>
        </pc:spChg>
        <pc:picChg chg="mod">
          <ac:chgData name="Amir Dirin" userId="c057c9ef-7a5b-45f9-9150-4b20cc0029e8" providerId="ADAL" clId="{55F03AF4-8313-4DFD-9196-E0B09614FB6B}" dt="2023-02-25T13:04:30.478" v="261" actId="14100"/>
          <ac:picMkLst>
            <pc:docMk/>
            <pc:sldMk cId="3201933218" sldId="257"/>
            <ac:picMk id="5" creationId="{27E83BE2-DAA2-432F-8929-C9823FA3FEEA}"/>
          </ac:picMkLst>
        </pc:picChg>
      </pc:sldChg>
      <pc:sldChg chg="addSp modSp mod">
        <pc:chgData name="Amir Dirin" userId="c057c9ef-7a5b-45f9-9150-4b20cc0029e8" providerId="ADAL" clId="{55F03AF4-8313-4DFD-9196-E0B09614FB6B}" dt="2023-02-25T12:52:56.380" v="252" actId="1076"/>
        <pc:sldMkLst>
          <pc:docMk/>
          <pc:sldMk cId="2797383109" sldId="258"/>
        </pc:sldMkLst>
        <pc:spChg chg="mod">
          <ac:chgData name="Amir Dirin" userId="c057c9ef-7a5b-45f9-9150-4b20cc0029e8" providerId="ADAL" clId="{55F03AF4-8313-4DFD-9196-E0B09614FB6B}" dt="2023-02-25T12:44:34.801" v="71" actId="20577"/>
          <ac:spMkLst>
            <pc:docMk/>
            <pc:sldMk cId="2797383109" sldId="258"/>
            <ac:spMk id="2" creationId="{AA59F979-1BDF-4C0D-8522-7B7E66E9D3C3}"/>
          </ac:spMkLst>
        </pc:spChg>
        <pc:spChg chg="mod">
          <ac:chgData name="Amir Dirin" userId="c057c9ef-7a5b-45f9-9150-4b20cc0029e8" providerId="ADAL" clId="{55F03AF4-8313-4DFD-9196-E0B09614FB6B}" dt="2023-02-25T12:52:50.817" v="249" actId="27636"/>
          <ac:spMkLst>
            <pc:docMk/>
            <pc:sldMk cId="2797383109" sldId="258"/>
            <ac:spMk id="3" creationId="{AEBEFC2F-B369-4AB7-83E1-7931C1FD91C7}"/>
          </ac:spMkLst>
        </pc:spChg>
        <pc:picChg chg="add mod">
          <ac:chgData name="Amir Dirin" userId="c057c9ef-7a5b-45f9-9150-4b20cc0029e8" providerId="ADAL" clId="{55F03AF4-8313-4DFD-9196-E0B09614FB6B}" dt="2023-02-25T12:52:56.380" v="252" actId="1076"/>
          <ac:picMkLst>
            <pc:docMk/>
            <pc:sldMk cId="2797383109" sldId="258"/>
            <ac:picMk id="5" creationId="{1421CCB2-3EDA-43F6-A677-2FA96ACF3F06}"/>
          </ac:picMkLst>
        </pc:picChg>
      </pc:sldChg>
      <pc:sldChg chg="addSp delSp modSp new mod">
        <pc:chgData name="Amir Dirin" userId="c057c9ef-7a5b-45f9-9150-4b20cc0029e8" providerId="ADAL" clId="{55F03AF4-8313-4DFD-9196-E0B09614FB6B}" dt="2023-02-25T13:07:21.743" v="273" actId="1076"/>
        <pc:sldMkLst>
          <pc:docMk/>
          <pc:sldMk cId="2855128642" sldId="259"/>
        </pc:sldMkLst>
        <pc:spChg chg="mod">
          <ac:chgData name="Amir Dirin" userId="c057c9ef-7a5b-45f9-9150-4b20cc0029e8" providerId="ADAL" clId="{55F03AF4-8313-4DFD-9196-E0B09614FB6B}" dt="2023-02-25T12:44:16.634" v="63" actId="1076"/>
          <ac:spMkLst>
            <pc:docMk/>
            <pc:sldMk cId="2855128642" sldId="259"/>
            <ac:spMk id="2" creationId="{4BCB57A3-8DB3-43E5-AF0E-67B3366C2D66}"/>
          </ac:spMkLst>
        </pc:spChg>
        <pc:spChg chg="del">
          <ac:chgData name="Amir Dirin" userId="c057c9ef-7a5b-45f9-9150-4b20cc0029e8" providerId="ADAL" clId="{55F03AF4-8313-4DFD-9196-E0B09614FB6B}" dt="2023-02-25T12:33:57.021" v="13" actId="478"/>
          <ac:spMkLst>
            <pc:docMk/>
            <pc:sldMk cId="2855128642" sldId="259"/>
            <ac:spMk id="3" creationId="{43350006-60CC-4919-81F7-0937DB8C804B}"/>
          </ac:spMkLst>
        </pc:spChg>
        <pc:picChg chg="add del mod">
          <ac:chgData name="Amir Dirin" userId="c057c9ef-7a5b-45f9-9150-4b20cc0029e8" providerId="ADAL" clId="{55F03AF4-8313-4DFD-9196-E0B09614FB6B}" dt="2023-02-25T12:35:39.117" v="14" actId="478"/>
          <ac:picMkLst>
            <pc:docMk/>
            <pc:sldMk cId="2855128642" sldId="259"/>
            <ac:picMk id="5" creationId="{DB57EE9D-8D47-441E-9FE9-7B103C6D8BAF}"/>
          </ac:picMkLst>
        </pc:picChg>
        <pc:picChg chg="add del mod">
          <ac:chgData name="Amir Dirin" userId="c057c9ef-7a5b-45f9-9150-4b20cc0029e8" providerId="ADAL" clId="{55F03AF4-8313-4DFD-9196-E0B09614FB6B}" dt="2023-02-25T13:03:47.869" v="255" actId="478"/>
          <ac:picMkLst>
            <pc:docMk/>
            <pc:sldMk cId="2855128642" sldId="259"/>
            <ac:picMk id="7" creationId="{37FECE27-8D6D-4868-A956-D55E797767B3}"/>
          </ac:picMkLst>
        </pc:picChg>
        <pc:picChg chg="add mod">
          <ac:chgData name="Amir Dirin" userId="c057c9ef-7a5b-45f9-9150-4b20cc0029e8" providerId="ADAL" clId="{55F03AF4-8313-4DFD-9196-E0B09614FB6B}" dt="2023-02-25T12:44:10.369" v="60" actId="1076"/>
          <ac:picMkLst>
            <pc:docMk/>
            <pc:sldMk cId="2855128642" sldId="259"/>
            <ac:picMk id="9" creationId="{0DC57A16-E4E8-49E0-AA6C-389E03EEC21E}"/>
          </ac:picMkLst>
        </pc:picChg>
        <pc:picChg chg="add mod">
          <ac:chgData name="Amir Dirin" userId="c057c9ef-7a5b-45f9-9150-4b20cc0029e8" providerId="ADAL" clId="{55F03AF4-8313-4DFD-9196-E0B09614FB6B}" dt="2023-02-25T12:44:12.374" v="61" actId="1076"/>
          <ac:picMkLst>
            <pc:docMk/>
            <pc:sldMk cId="2855128642" sldId="259"/>
            <ac:picMk id="11" creationId="{8FBF8528-6184-4221-BF69-7143247A52D8}"/>
          </ac:picMkLst>
        </pc:picChg>
        <pc:picChg chg="add del mod">
          <ac:chgData name="Amir Dirin" userId="c057c9ef-7a5b-45f9-9150-4b20cc0029e8" providerId="ADAL" clId="{55F03AF4-8313-4DFD-9196-E0B09614FB6B}" dt="2023-02-25T13:07:15.171" v="270" actId="478"/>
          <ac:picMkLst>
            <pc:docMk/>
            <pc:sldMk cId="2855128642" sldId="259"/>
            <ac:picMk id="13" creationId="{CB435AC9-6E1F-4CA7-BF01-05CC644B92BB}"/>
          </ac:picMkLst>
        </pc:picChg>
        <pc:picChg chg="add mod">
          <ac:chgData name="Amir Dirin" userId="c057c9ef-7a5b-45f9-9150-4b20cc0029e8" providerId="ADAL" clId="{55F03AF4-8313-4DFD-9196-E0B09614FB6B}" dt="2023-02-25T13:03:53.942" v="258" actId="1076"/>
          <ac:picMkLst>
            <pc:docMk/>
            <pc:sldMk cId="2855128642" sldId="259"/>
            <ac:picMk id="15" creationId="{4A935921-C39E-4630-BB96-DB5B659CC929}"/>
          </ac:picMkLst>
        </pc:picChg>
        <pc:picChg chg="add mod">
          <ac:chgData name="Amir Dirin" userId="c057c9ef-7a5b-45f9-9150-4b20cc0029e8" providerId="ADAL" clId="{55F03AF4-8313-4DFD-9196-E0B09614FB6B}" dt="2023-02-25T13:07:21.743" v="273" actId="1076"/>
          <ac:picMkLst>
            <pc:docMk/>
            <pc:sldMk cId="2855128642" sldId="259"/>
            <ac:picMk id="17" creationId="{9D00091F-5326-4B7D-AEDC-F7DB589B231E}"/>
          </ac:picMkLst>
        </pc:picChg>
      </pc:sldChg>
      <pc:sldChg chg="addSp delSp modSp new mod">
        <pc:chgData name="Amir Dirin" userId="c057c9ef-7a5b-45f9-9150-4b20cc0029e8" providerId="ADAL" clId="{55F03AF4-8313-4DFD-9196-E0B09614FB6B}" dt="2023-02-25T12:41:48.954" v="57" actId="1076"/>
        <pc:sldMkLst>
          <pc:docMk/>
          <pc:sldMk cId="98123688" sldId="260"/>
        </pc:sldMkLst>
        <pc:spChg chg="mod">
          <ac:chgData name="Amir Dirin" userId="c057c9ef-7a5b-45f9-9150-4b20cc0029e8" providerId="ADAL" clId="{55F03AF4-8313-4DFD-9196-E0B09614FB6B}" dt="2023-02-25T12:39:21.969" v="36" actId="20577"/>
          <ac:spMkLst>
            <pc:docMk/>
            <pc:sldMk cId="98123688" sldId="260"/>
            <ac:spMk id="2" creationId="{61FC0116-DF1C-4CC0-9304-6DE806FEA2E1}"/>
          </ac:spMkLst>
        </pc:spChg>
        <pc:spChg chg="del">
          <ac:chgData name="Amir Dirin" userId="c057c9ef-7a5b-45f9-9150-4b20cc0029e8" providerId="ADAL" clId="{55F03AF4-8313-4DFD-9196-E0B09614FB6B}" dt="2023-02-25T12:39:27.385" v="37" actId="478"/>
          <ac:spMkLst>
            <pc:docMk/>
            <pc:sldMk cId="98123688" sldId="260"/>
            <ac:spMk id="3" creationId="{71464EED-9988-43E7-B62C-D1B7CA1B697F}"/>
          </ac:spMkLst>
        </pc:spChg>
        <pc:picChg chg="add mod">
          <ac:chgData name="Amir Dirin" userId="c057c9ef-7a5b-45f9-9150-4b20cc0029e8" providerId="ADAL" clId="{55F03AF4-8313-4DFD-9196-E0B09614FB6B}" dt="2023-02-25T12:40:41.720" v="50" actId="1076"/>
          <ac:picMkLst>
            <pc:docMk/>
            <pc:sldMk cId="98123688" sldId="260"/>
            <ac:picMk id="5" creationId="{9A2425A4-5221-4E64-87FE-252CC2DC901E}"/>
          </ac:picMkLst>
        </pc:picChg>
        <pc:picChg chg="add mod">
          <ac:chgData name="Amir Dirin" userId="c057c9ef-7a5b-45f9-9150-4b20cc0029e8" providerId="ADAL" clId="{55F03AF4-8313-4DFD-9196-E0B09614FB6B}" dt="2023-02-25T12:40:45.974" v="52" actId="14100"/>
          <ac:picMkLst>
            <pc:docMk/>
            <pc:sldMk cId="98123688" sldId="260"/>
            <ac:picMk id="7" creationId="{36300FC4-37BC-4F37-949A-3B7E1BA236F8}"/>
          </ac:picMkLst>
        </pc:picChg>
        <pc:picChg chg="add mod">
          <ac:chgData name="Amir Dirin" userId="c057c9ef-7a5b-45f9-9150-4b20cc0029e8" providerId="ADAL" clId="{55F03AF4-8313-4DFD-9196-E0B09614FB6B}" dt="2023-02-25T12:40:48.161" v="53" actId="1076"/>
          <ac:picMkLst>
            <pc:docMk/>
            <pc:sldMk cId="98123688" sldId="260"/>
            <ac:picMk id="9" creationId="{EA21EF81-4FF3-4AE0-A469-FCBA2E6DC93A}"/>
          </ac:picMkLst>
        </pc:picChg>
        <pc:picChg chg="add mod">
          <ac:chgData name="Amir Dirin" userId="c057c9ef-7a5b-45f9-9150-4b20cc0029e8" providerId="ADAL" clId="{55F03AF4-8313-4DFD-9196-E0B09614FB6B}" dt="2023-02-25T12:41:48.954" v="57" actId="1076"/>
          <ac:picMkLst>
            <pc:docMk/>
            <pc:sldMk cId="98123688" sldId="260"/>
            <ac:picMk id="11" creationId="{C0BC8713-964E-4A07-8F7D-9FA35CE18AEF}"/>
          </ac:picMkLst>
        </pc:picChg>
      </pc:sldChg>
      <pc:sldChg chg="modSp new mod">
        <pc:chgData name="Amir Dirin" userId="c057c9ef-7a5b-45f9-9150-4b20cc0029e8" providerId="ADAL" clId="{55F03AF4-8313-4DFD-9196-E0B09614FB6B}" dt="2023-02-27T06:37:48.178" v="284" actId="20577"/>
        <pc:sldMkLst>
          <pc:docMk/>
          <pc:sldMk cId="2088370433" sldId="261"/>
        </pc:sldMkLst>
        <pc:spChg chg="mod">
          <ac:chgData name="Amir Dirin" userId="c057c9ef-7a5b-45f9-9150-4b20cc0029e8" providerId="ADAL" clId="{55F03AF4-8313-4DFD-9196-E0B09614FB6B}" dt="2023-02-25T12:44:44.844" v="90" actId="20577"/>
          <ac:spMkLst>
            <pc:docMk/>
            <pc:sldMk cId="2088370433" sldId="261"/>
            <ac:spMk id="2" creationId="{43A52755-CD37-4DDC-B61E-D95DFD906ACA}"/>
          </ac:spMkLst>
        </pc:spChg>
        <pc:spChg chg="mod">
          <ac:chgData name="Amir Dirin" userId="c057c9ef-7a5b-45f9-9150-4b20cc0029e8" providerId="ADAL" clId="{55F03AF4-8313-4DFD-9196-E0B09614FB6B}" dt="2023-02-27T06:37:48.178" v="284" actId="20577"/>
          <ac:spMkLst>
            <pc:docMk/>
            <pc:sldMk cId="2088370433" sldId="261"/>
            <ac:spMk id="3" creationId="{8075D14E-DB36-4E95-B655-B648EB0EB1FB}"/>
          </ac:spMkLst>
        </pc:spChg>
      </pc:sldChg>
      <pc:sldChg chg="addSp delSp modSp new mod">
        <pc:chgData name="Amir Dirin" userId="c057c9ef-7a5b-45f9-9150-4b20cc0029e8" providerId="ADAL" clId="{55F03AF4-8313-4DFD-9196-E0B09614FB6B}" dt="2023-02-27T06:31:50.833" v="283" actId="1076"/>
        <pc:sldMkLst>
          <pc:docMk/>
          <pc:sldMk cId="4079734838" sldId="262"/>
        </pc:sldMkLst>
        <pc:spChg chg="mod">
          <ac:chgData name="Amir Dirin" userId="c057c9ef-7a5b-45f9-9150-4b20cc0029e8" providerId="ADAL" clId="{55F03AF4-8313-4DFD-9196-E0B09614FB6B}" dt="2023-02-25T13:06:33.540" v="269" actId="20577"/>
          <ac:spMkLst>
            <pc:docMk/>
            <pc:sldMk cId="4079734838" sldId="262"/>
            <ac:spMk id="2" creationId="{721DA117-3B58-40EC-919E-1DDD260534AA}"/>
          </ac:spMkLst>
        </pc:spChg>
        <pc:spChg chg="del">
          <ac:chgData name="Amir Dirin" userId="c057c9ef-7a5b-45f9-9150-4b20cc0029e8" providerId="ADAL" clId="{55F03AF4-8313-4DFD-9196-E0B09614FB6B}" dt="2023-02-25T13:10:31.368" v="274" actId="22"/>
          <ac:spMkLst>
            <pc:docMk/>
            <pc:sldMk cId="4079734838" sldId="262"/>
            <ac:spMk id="3" creationId="{33F3E092-0CD6-467F-99BB-A8D3673D1B64}"/>
          </ac:spMkLst>
        </pc:spChg>
        <pc:picChg chg="add mod ord">
          <ac:chgData name="Amir Dirin" userId="c057c9ef-7a5b-45f9-9150-4b20cc0029e8" providerId="ADAL" clId="{55F03AF4-8313-4DFD-9196-E0B09614FB6B}" dt="2023-02-27T06:31:50.833" v="283" actId="1076"/>
          <ac:picMkLst>
            <pc:docMk/>
            <pc:sldMk cId="4079734838" sldId="262"/>
            <ac:picMk id="5" creationId="{A6E0F46F-A1D5-4C3D-B71C-4DB0D9E521B0}"/>
          </ac:picMkLst>
        </pc:picChg>
        <pc:picChg chg="add mod">
          <ac:chgData name="Amir Dirin" userId="c057c9ef-7a5b-45f9-9150-4b20cc0029e8" providerId="ADAL" clId="{55F03AF4-8313-4DFD-9196-E0B09614FB6B}" dt="2023-02-25T13:11:52.594" v="282" actId="1076"/>
          <ac:picMkLst>
            <pc:docMk/>
            <pc:sldMk cId="4079734838" sldId="262"/>
            <ac:picMk id="7" creationId="{9627468E-89E6-423F-9D1D-D0479ED493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07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8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8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F734-BD40-4A76-A365-C64F3A880D4C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2FB2-E6C8-4108-A167-4AD5998B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F790-3240-409A-A482-7C10DA6E5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 of responsibility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7D4DC-57ED-41D7-88A6-6DB626E61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Amir Dirin 					Spring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0CE8-BEEB-4955-9D46-4D18D610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01" y="4535477"/>
            <a:ext cx="6858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A117-3B58-40EC-919E-1DDD2605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0F46F-A1D5-4C3D-B71C-4DB0D9E52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897" y="2191681"/>
            <a:ext cx="4569324" cy="2129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7468E-89E6-423F-9D1D-D0479ED4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64" y="2034692"/>
            <a:ext cx="5505723" cy="30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163F-78CB-4207-8475-E148C7C9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13BB-EDCD-4658-8E7E-F049C2795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9358" cy="4351338"/>
          </a:xfrm>
        </p:spPr>
        <p:txBody>
          <a:bodyPr/>
          <a:lstStyle/>
          <a:p>
            <a:r>
              <a:rPr lang="en-US" dirty="0"/>
              <a:t>In chain of responsibility, sender sends a request to a chain of objects. </a:t>
            </a:r>
          </a:p>
          <a:p>
            <a:r>
              <a:rPr lang="en-US" dirty="0"/>
              <a:t>The request can be handled by an object in the chain.</a:t>
            </a:r>
          </a:p>
          <a:p>
            <a:pPr lvl="1"/>
            <a:r>
              <a:rPr lang="en-US" dirty="0"/>
              <a:t>If one object cannot handle the request then it passes the same to the next receiver and so on. </a:t>
            </a:r>
          </a:p>
          <a:p>
            <a:pPr lvl="1"/>
            <a:r>
              <a:rPr lang="en-US" dirty="0"/>
              <a:t>We send a request to a chain of receivers without having to know which one handle the request.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83BE2-DAA2-432F-8929-C9823FA3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48" y="1353582"/>
            <a:ext cx="4578056" cy="2546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3B8F3-7B11-4953-9110-FBAD7DAB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43" y="4168971"/>
            <a:ext cx="4900863" cy="20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F979-1BDF-4C0D-8522-7B7E66E9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Approval (Lecture 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FC2F-B369-4AB7-83E1-7931C1FD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25835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 bank where the approval route for mortgage applications are from the bank manager to the director then to the vice president, where the approval limits are</a:t>
            </a:r>
          </a:p>
          <a:p>
            <a:pPr lvl="1"/>
            <a:r>
              <a:rPr lang="en-US" dirty="0"/>
              <a:t>Manger – 0 to 100k</a:t>
            </a:r>
          </a:p>
          <a:p>
            <a:pPr lvl="1"/>
            <a:r>
              <a:rPr lang="en-US" dirty="0"/>
              <a:t>Director – 100k to 250k</a:t>
            </a:r>
          </a:p>
          <a:p>
            <a:pPr lvl="1"/>
            <a:r>
              <a:rPr lang="en-US" dirty="0"/>
              <a:t>Vice president- anything above 250k</a:t>
            </a:r>
          </a:p>
          <a:p>
            <a:r>
              <a:rPr lang="en-US" dirty="0"/>
              <a:t>We will pass the request to the manager until the application is processed.</a:t>
            </a:r>
          </a:p>
          <a:p>
            <a:endParaRPr lang="en-US" dirty="0"/>
          </a:p>
          <a:p>
            <a:r>
              <a:rPr lang="en-US" dirty="0"/>
              <a:t>Add use case, class and sequence diagrams.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1CCB2-3EDA-43F6-A677-2FA96ACF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90" y="2249487"/>
            <a:ext cx="5114483" cy="30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8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57A3-8DB3-43E5-AF0E-67B3366C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11" y="181641"/>
            <a:ext cx="9905998" cy="147857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7A16-E4E8-49E0-AA6C-389E03EE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180" y="1498899"/>
            <a:ext cx="2717684" cy="2387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BF8528-6184-4221-BF69-7143247A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65" y="4021048"/>
            <a:ext cx="3507597" cy="1802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935921-C39E-4630-BB96-DB5B659CC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619" y="1498899"/>
            <a:ext cx="5508264" cy="27654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0091F-5326-4B7D-AEDC-F7DB589B2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008" y="4586552"/>
            <a:ext cx="6231716" cy="19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0116-DF1C-4CC0-9304-6DE806FE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425A4-5221-4E64-87FE-252CC2DC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6" y="2030675"/>
            <a:ext cx="2918594" cy="174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00FC4-37BC-4F37-949A-3B7E1BA2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007" y="2097088"/>
            <a:ext cx="3509529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1EF81-4FF3-4AE0-A469-FCBA2E6D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63" y="2097088"/>
            <a:ext cx="3324225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BC8713-964E-4A07-8F7D-9FA35CE18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995" y="4069179"/>
            <a:ext cx="5203552" cy="20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2755-CD37-4DDC-B61E-D95DFD90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D14E-DB36-4E95-B655-B648EB0E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 System to windthrow 20, 50, 100 Euros</a:t>
            </a:r>
          </a:p>
          <a:p>
            <a:r>
              <a:rPr lang="en-US" dirty="0"/>
              <a:t>Apply for leave 3 days, a week and more then a week</a:t>
            </a:r>
          </a:p>
          <a:p>
            <a:r>
              <a:rPr lang="en-US" dirty="0"/>
              <a:t>Hotel Room</a:t>
            </a:r>
          </a:p>
          <a:p>
            <a:r>
              <a:rPr lang="en-US" dirty="0"/>
              <a:t>Security Monitoring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7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2635</TotalTime>
  <Words>188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Chain of responsibility Pattern</vt:lpstr>
      <vt:lpstr>Chain</vt:lpstr>
      <vt:lpstr>Chain of Responsibility</vt:lpstr>
      <vt:lpstr>Loan Approval (Lecture Demo)</vt:lpstr>
      <vt:lpstr>Solution</vt:lpstr>
      <vt:lpstr>Classes</vt:lpstr>
      <vt:lpstr>Lecture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 Pattern</dc:title>
  <dc:creator>Amir Dirin</dc:creator>
  <cp:lastModifiedBy>Amir Dirin</cp:lastModifiedBy>
  <cp:revision>5</cp:revision>
  <dcterms:created xsi:type="dcterms:W3CDTF">2023-02-25T10:43:40Z</dcterms:created>
  <dcterms:modified xsi:type="dcterms:W3CDTF">2023-02-27T06:39:06Z</dcterms:modified>
</cp:coreProperties>
</file>