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D81C-5B93-439D-BCCB-A3679FF6AFC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435-F331-4F39-9DF2-71D489A2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6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D81C-5B93-439D-BCCB-A3679FF6AFC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435-F331-4F39-9DF2-71D489A2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D81C-5B93-439D-BCCB-A3679FF6AFC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435-F331-4F39-9DF2-71D489A2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0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D81C-5B93-439D-BCCB-A3679FF6AFC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435-F331-4F39-9DF2-71D489A2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D81C-5B93-439D-BCCB-A3679FF6AFC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435-F331-4F39-9DF2-71D489A2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9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D81C-5B93-439D-BCCB-A3679FF6AFC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435-F331-4F39-9DF2-71D489A2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D81C-5B93-439D-BCCB-A3679FF6AFC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435-F331-4F39-9DF2-71D489A2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D81C-5B93-439D-BCCB-A3679FF6AFC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435-F331-4F39-9DF2-71D489A2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1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D81C-5B93-439D-BCCB-A3679FF6AFC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435-F331-4F39-9DF2-71D489A2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7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D81C-5B93-439D-BCCB-A3679FF6AFC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435-F331-4F39-9DF2-71D489A2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D81C-5B93-439D-BCCB-A3679FF6AFC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435-F331-4F39-9DF2-71D489A2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5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2D81C-5B93-439D-BCCB-A3679FF6AFC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4E435-F331-4F39-9DF2-71D489A2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2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in HCI (Pre-Design)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Amir Dirin (2018)</a:t>
            </a:r>
          </a:p>
        </p:txBody>
      </p:sp>
    </p:spTree>
    <p:extLst>
      <p:ext uri="{BB962C8B-B14F-4D97-AF65-F5344CB8AC3E}">
        <p14:creationId xmlns:p14="http://schemas.microsoft.com/office/powerpoint/2010/main" val="223751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evaluate in HCI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065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A. Pre-design stage:</a:t>
            </a:r>
          </a:p>
          <a:p>
            <a:pPr lvl="1"/>
            <a:r>
              <a:rPr lang="en-US" altLang="en-US" dirty="0"/>
              <a:t>what do people do? </a:t>
            </a:r>
          </a:p>
          <a:p>
            <a:pPr lvl="1"/>
            <a:r>
              <a:rPr lang="en-US" altLang="en-US" dirty="0"/>
              <a:t>what is their real world context and constraints?</a:t>
            </a:r>
          </a:p>
          <a:p>
            <a:pPr lvl="1"/>
            <a:r>
              <a:rPr lang="en-US" altLang="en-US" dirty="0"/>
              <a:t>how do they think about their task?</a:t>
            </a:r>
          </a:p>
          <a:p>
            <a:pPr lvl="1"/>
            <a:r>
              <a:rPr lang="en-US" altLang="en-US" dirty="0"/>
              <a:t>how can we understand what we need in system functionality?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can we validate our requirements analysis?</a:t>
            </a:r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28" y="3792071"/>
            <a:ext cx="2483225" cy="1532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120" y="3787309"/>
            <a:ext cx="2701738" cy="1470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425" y="3792071"/>
            <a:ext cx="2038279" cy="14657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6336" y="5325035"/>
            <a:ext cx="96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 are our user                                    What is their current experience             How can we improve</a:t>
            </a:r>
          </a:p>
        </p:txBody>
      </p:sp>
    </p:spTree>
    <p:extLst>
      <p:ext uri="{BB962C8B-B14F-4D97-AF65-F5344CB8AC3E}">
        <p14:creationId xmlns:p14="http://schemas.microsoft.com/office/powerpoint/2010/main" val="408708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design and Usability Engineering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682"/>
            <a:ext cx="12191999" cy="50650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07224" y="1604682"/>
            <a:ext cx="3200400" cy="497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70376" y="1604682"/>
            <a:ext cx="2653553" cy="497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27024" y="1604682"/>
            <a:ext cx="2164976" cy="497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3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evaluate in HCI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if apply multiple methods</a:t>
            </a:r>
          </a:p>
          <a:p>
            <a:r>
              <a:rPr lang="en-US" dirty="0"/>
              <a:t>Methods must fit the design and development constraints</a:t>
            </a:r>
          </a:p>
          <a:p>
            <a:pPr lvl="1"/>
            <a:r>
              <a:rPr lang="en-US" dirty="0"/>
              <a:t>Budget resources, time, product cost</a:t>
            </a:r>
          </a:p>
          <a:p>
            <a:r>
              <a:rPr lang="en-US" dirty="0"/>
              <a:t>Why use different Methods?</a:t>
            </a:r>
          </a:p>
          <a:p>
            <a:pPr lvl="1"/>
            <a:r>
              <a:rPr lang="en-US" dirty="0"/>
              <a:t>Cost, benefits of using the method</a:t>
            </a:r>
          </a:p>
          <a:p>
            <a:pPr lvl="1"/>
            <a:r>
              <a:rPr lang="en-US" dirty="0"/>
              <a:t>Constraints and pragmatics. May force you to chose quick methods</a:t>
            </a:r>
          </a:p>
          <a:p>
            <a:pPr lvl="1"/>
            <a:r>
              <a:rPr lang="en-US" dirty="0"/>
              <a:t> Quickness, can I do a good job with this method within my time constraints?</a:t>
            </a:r>
          </a:p>
          <a:p>
            <a:pPr lvl="1"/>
            <a:r>
              <a:rPr lang="en-US" dirty="0"/>
              <a:t>Expertise?</a:t>
            </a:r>
          </a:p>
          <a:p>
            <a:pPr lvl="1"/>
            <a:r>
              <a:rPr lang="en-US" dirty="0"/>
              <a:t>Settings</a:t>
            </a:r>
          </a:p>
          <a:p>
            <a:pPr lvl="2"/>
            <a:r>
              <a:rPr lang="en-US" dirty="0"/>
              <a:t>Field vs laboratory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4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6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detailed description of your users’ attribute</a:t>
            </a:r>
          </a:p>
          <a:p>
            <a:pPr lvl="1"/>
            <a:r>
              <a:rPr lang="en-US" dirty="0"/>
              <a:t>Job title, experience, level of education, key tasks, age range, etc.</a:t>
            </a:r>
          </a:p>
          <a:p>
            <a:pPr lvl="1"/>
            <a:endParaRPr lang="en-US" dirty="0"/>
          </a:p>
          <a:p>
            <a:r>
              <a:rPr lang="en-US" dirty="0"/>
              <a:t>A user profile will help you understand who you are building your product for, and will help you when recruiting for future study…</a:t>
            </a:r>
          </a:p>
          <a:p>
            <a:r>
              <a:rPr lang="en-US" dirty="0"/>
              <a:t>The first step in understanding your user is to create a user profile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80709"/>
            <a:ext cx="10317480" cy="18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9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close at the people engaged in using your tool.</a:t>
            </a:r>
          </a:p>
          <a:p>
            <a:pPr lvl="1"/>
            <a:r>
              <a:rPr lang="en-US" dirty="0"/>
              <a:t>What do your users know about using smart devices and computers?</a:t>
            </a:r>
          </a:p>
          <a:p>
            <a:pPr lvl="1"/>
            <a:r>
              <a:rPr lang="en-US" dirty="0"/>
              <a:t>What do they know about the domain that you are going to design?</a:t>
            </a:r>
          </a:p>
          <a:p>
            <a:r>
              <a:rPr lang="en-US" dirty="0"/>
              <a:t>Having a good list of users helps us understand functional scope.</a:t>
            </a:r>
          </a:p>
          <a:p>
            <a:r>
              <a:rPr lang="en-US" dirty="0"/>
              <a:t>How many different types of users will use this software?</a:t>
            </a:r>
          </a:p>
          <a:p>
            <a:r>
              <a:rPr lang="en-US" dirty="0"/>
              <a:t>What goals the pursue to achieve?</a:t>
            </a:r>
          </a:p>
          <a:p>
            <a:r>
              <a:rPr lang="en-US" dirty="0"/>
              <a:t>What tasks will they need to perform?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0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User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lvl="1"/>
            <a:r>
              <a:rPr lang="en-US" dirty="0"/>
              <a:t>Finding information to build your user profile</a:t>
            </a:r>
          </a:p>
          <a:p>
            <a:pPr lvl="1"/>
            <a:r>
              <a:rPr lang="en-US" dirty="0"/>
              <a:t>Understanding the types of users</a:t>
            </a:r>
          </a:p>
          <a:p>
            <a:pPr lvl="1"/>
            <a:r>
              <a:rPr lang="en-US" dirty="0"/>
              <a:t>Creating the user profile</a:t>
            </a:r>
          </a:p>
        </p:txBody>
      </p:sp>
    </p:spTree>
    <p:extLst>
      <p:ext uri="{BB962C8B-B14F-4D97-AF65-F5344CB8AC3E}">
        <p14:creationId xmlns:p14="http://schemas.microsoft.com/office/powerpoint/2010/main" val="133380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320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Evaluation in HCI (Pre-Design)</vt:lpstr>
      <vt:lpstr>Why do we evaluate in HCI</vt:lpstr>
      <vt:lpstr>Interface design and Usability Engineering</vt:lpstr>
      <vt:lpstr>Why do we evaluate in HCI</vt:lpstr>
      <vt:lpstr>User Profile</vt:lpstr>
      <vt:lpstr>User Profile</vt:lpstr>
      <vt:lpstr>User Profile</vt:lpstr>
      <vt:lpstr>How to create a User Profile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in HCI (Pre-Design)</dc:title>
  <dc:creator>Dirin Amir</dc:creator>
  <cp:lastModifiedBy>Amir Dirin</cp:lastModifiedBy>
  <cp:revision>13</cp:revision>
  <dcterms:created xsi:type="dcterms:W3CDTF">2018-09-02T05:52:13Z</dcterms:created>
  <dcterms:modified xsi:type="dcterms:W3CDTF">2023-02-09T17:50:31Z</dcterms:modified>
</cp:coreProperties>
</file>