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8" r:id="rId3"/>
    <p:sldId id="273" r:id="rId4"/>
    <p:sldId id="258" r:id="rId5"/>
    <p:sldId id="260" r:id="rId6"/>
    <p:sldId id="261" r:id="rId7"/>
    <p:sldId id="300" r:id="rId8"/>
    <p:sldId id="349" r:id="rId9"/>
    <p:sldId id="316" r:id="rId10"/>
    <p:sldId id="269" r:id="rId11"/>
    <p:sldId id="263" r:id="rId12"/>
    <p:sldId id="265" r:id="rId13"/>
    <p:sldId id="271" r:id="rId14"/>
    <p:sldId id="347" r:id="rId15"/>
    <p:sldId id="348" r:id="rId16"/>
    <p:sldId id="270" r:id="rId17"/>
    <p:sldId id="272" r:id="rId18"/>
    <p:sldId id="274" r:id="rId19"/>
    <p:sldId id="35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7" autoAdjust="0"/>
    <p:restoredTop sz="94660"/>
  </p:normalViewPr>
  <p:slideViewPr>
    <p:cSldViewPr snapToGrid="0">
      <p:cViewPr varScale="1">
        <p:scale>
          <a:sx n="68" d="100"/>
          <a:sy n="68"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0F5F8-91DF-490D-9E68-230848893456}"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42D79-3315-472F-80D0-0947EE6123DA}" type="slidenum">
              <a:rPr lang="en-US" smtClean="0"/>
              <a:t>‹#›</a:t>
            </a:fld>
            <a:endParaRPr lang="en-US"/>
          </a:p>
        </p:txBody>
      </p:sp>
    </p:spTree>
    <p:extLst>
      <p:ext uri="{BB962C8B-B14F-4D97-AF65-F5344CB8AC3E}">
        <p14:creationId xmlns:p14="http://schemas.microsoft.com/office/powerpoint/2010/main" val="275261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4d7b85e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4d7b85e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6d4d7b85ed_0_3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6d4d7b85ed_0_3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4d7b85e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4d7b85e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21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6d4d7b85ed_0_3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6d4d7b85ed_0_3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75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44481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40647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80946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2746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387248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513213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867761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547001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762505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8709585" y="2688933"/>
            <a:ext cx="2622400" cy="182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2" name="Google Shape;52;p5"/>
          <p:cNvSpPr txBox="1">
            <a:spLocks noGrp="1"/>
          </p:cNvSpPr>
          <p:nvPr>
            <p:ph type="subTitle" idx="2"/>
          </p:nvPr>
        </p:nvSpPr>
        <p:spPr>
          <a:xfrm>
            <a:off x="827035" y="4105867"/>
            <a:ext cx="26224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3" name="Google Shape;53;p5"/>
          <p:cNvSpPr txBox="1">
            <a:spLocks noGrp="1"/>
          </p:cNvSpPr>
          <p:nvPr>
            <p:ph type="title"/>
          </p:nvPr>
        </p:nvSpPr>
        <p:spPr>
          <a:xfrm>
            <a:off x="5781333" y="393324"/>
            <a:ext cx="5570400" cy="866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800"/>
            </a:lvl1pPr>
            <a:lvl2pPr lvl="1" algn="r" rtl="0">
              <a:spcBef>
                <a:spcPts val="0"/>
              </a:spcBef>
              <a:spcAft>
                <a:spcPts val="0"/>
              </a:spcAft>
              <a:buNone/>
              <a:defRPr sz="4800"/>
            </a:lvl2pPr>
            <a:lvl3pPr lvl="2" algn="r" rtl="0">
              <a:spcBef>
                <a:spcPts val="0"/>
              </a:spcBef>
              <a:spcAft>
                <a:spcPts val="0"/>
              </a:spcAft>
              <a:buNone/>
              <a:defRPr sz="4800"/>
            </a:lvl3pPr>
            <a:lvl4pPr lvl="3" algn="r" rtl="0">
              <a:spcBef>
                <a:spcPts val="0"/>
              </a:spcBef>
              <a:spcAft>
                <a:spcPts val="0"/>
              </a:spcAft>
              <a:buNone/>
              <a:defRPr sz="4800"/>
            </a:lvl4pPr>
            <a:lvl5pPr lvl="4" algn="r" rtl="0">
              <a:spcBef>
                <a:spcPts val="0"/>
              </a:spcBef>
              <a:spcAft>
                <a:spcPts val="0"/>
              </a:spcAft>
              <a:buNone/>
              <a:defRPr sz="4800"/>
            </a:lvl5pPr>
            <a:lvl6pPr lvl="5" algn="r" rtl="0">
              <a:spcBef>
                <a:spcPts val="0"/>
              </a:spcBef>
              <a:spcAft>
                <a:spcPts val="0"/>
              </a:spcAft>
              <a:buNone/>
              <a:defRPr sz="4800"/>
            </a:lvl6pPr>
            <a:lvl7pPr lvl="6" algn="r" rtl="0">
              <a:spcBef>
                <a:spcPts val="0"/>
              </a:spcBef>
              <a:spcAft>
                <a:spcPts val="0"/>
              </a:spcAft>
              <a:buNone/>
              <a:defRPr sz="4800"/>
            </a:lvl7pPr>
            <a:lvl8pPr lvl="7" algn="r" rtl="0">
              <a:spcBef>
                <a:spcPts val="0"/>
              </a:spcBef>
              <a:spcAft>
                <a:spcPts val="0"/>
              </a:spcAft>
              <a:buNone/>
              <a:defRPr sz="4800"/>
            </a:lvl8pPr>
            <a:lvl9pPr lvl="8" algn="r" rtl="0">
              <a:spcBef>
                <a:spcPts val="0"/>
              </a:spcBef>
              <a:spcAft>
                <a:spcPts val="0"/>
              </a:spcAft>
              <a:buNone/>
              <a:defRPr sz="4800"/>
            </a:lvl9pPr>
          </a:lstStyle>
          <a:p>
            <a:endParaRPr/>
          </a:p>
        </p:txBody>
      </p:sp>
    </p:spTree>
    <p:extLst>
      <p:ext uri="{BB962C8B-B14F-4D97-AF65-F5344CB8AC3E}">
        <p14:creationId xmlns:p14="http://schemas.microsoft.com/office/powerpoint/2010/main" val="166855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81908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402744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55211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7A9ED-549D-4676-97F9-C63CAAA7060F}"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54255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67687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31983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235554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E7A9ED-549D-4676-97F9-C63CAAA7060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96C1B-DF6C-48C6-B62F-9ED170133383}" type="slidenum">
              <a:rPr lang="en-US" smtClean="0"/>
              <a:t>‹#›</a:t>
            </a:fld>
            <a:endParaRPr lang="en-US"/>
          </a:p>
        </p:txBody>
      </p:sp>
    </p:spTree>
    <p:extLst>
      <p:ext uri="{BB962C8B-B14F-4D97-AF65-F5344CB8AC3E}">
        <p14:creationId xmlns:p14="http://schemas.microsoft.com/office/powerpoint/2010/main" val="191356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E7A9ED-549D-4676-97F9-C63CAAA7060F}" type="datetimeFigureOut">
              <a:rPr lang="en-US" smtClean="0"/>
              <a:t>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B296C1B-DF6C-48C6-B62F-9ED170133383}" type="slidenum">
              <a:rPr lang="en-US" smtClean="0"/>
              <a:t>‹#›</a:t>
            </a:fld>
            <a:endParaRPr lang="en-US"/>
          </a:p>
        </p:txBody>
      </p:sp>
    </p:spTree>
    <p:extLst>
      <p:ext uri="{BB962C8B-B14F-4D97-AF65-F5344CB8AC3E}">
        <p14:creationId xmlns:p14="http://schemas.microsoft.com/office/powerpoint/2010/main" val="39701374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xamples.com/education/questionnaire-for-customer-satisfac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KCJ5y34nJgo" TargetMode="External"/><Relationship Id="rId2" Type="http://schemas.openxmlformats.org/officeDocument/2006/relationships/hyperlink" Target="https://www.youtube.com/watch?v=mZgL3mMxwB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hl.campus.el.biu.ac.il/upload/44/library/1468/I2874/diag.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E67A-19D0-4A3D-9F83-5EEDB5411621}"/>
              </a:ext>
            </a:extLst>
          </p:cNvPr>
          <p:cNvSpPr>
            <a:spLocks noGrp="1"/>
          </p:cNvSpPr>
          <p:nvPr>
            <p:ph type="ctrTitle"/>
          </p:nvPr>
        </p:nvSpPr>
        <p:spPr/>
        <p:txBody>
          <a:bodyPr/>
          <a:lstStyle/>
          <a:p>
            <a:r>
              <a:rPr lang="en-US" dirty="0"/>
              <a:t>Amir Dirin</a:t>
            </a:r>
          </a:p>
        </p:txBody>
      </p:sp>
      <p:sp>
        <p:nvSpPr>
          <p:cNvPr id="3" name="Subtitle 2">
            <a:extLst>
              <a:ext uri="{FF2B5EF4-FFF2-40B4-BE49-F238E27FC236}">
                <a16:creationId xmlns:a16="http://schemas.microsoft.com/office/drawing/2014/main" id="{23BE5E66-ECA6-4C97-9808-5B0F8835CFCA}"/>
              </a:ext>
            </a:extLst>
          </p:cNvPr>
          <p:cNvSpPr>
            <a:spLocks noGrp="1"/>
          </p:cNvSpPr>
          <p:nvPr>
            <p:ph type="subTitle" idx="1"/>
          </p:nvPr>
        </p:nvSpPr>
        <p:spPr/>
        <p:txBody>
          <a:bodyPr/>
          <a:lstStyle/>
          <a:p>
            <a:r>
              <a:rPr lang="en-US" dirty="0"/>
              <a:t>Spring 2023</a:t>
            </a:r>
          </a:p>
        </p:txBody>
      </p:sp>
    </p:spTree>
    <p:extLst>
      <p:ext uri="{BB962C8B-B14F-4D97-AF65-F5344CB8AC3E}">
        <p14:creationId xmlns:p14="http://schemas.microsoft.com/office/powerpoint/2010/main" val="17407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EB74-F08F-4300-8BCA-AD5F4A89A0A8}"/>
              </a:ext>
            </a:extLst>
          </p:cNvPr>
          <p:cNvSpPr>
            <a:spLocks noGrp="1"/>
          </p:cNvSpPr>
          <p:nvPr>
            <p:ph type="title"/>
          </p:nvPr>
        </p:nvSpPr>
        <p:spPr/>
        <p:txBody>
          <a:bodyPr/>
          <a:lstStyle/>
          <a:p>
            <a:r>
              <a:rPr lang="en-US" dirty="0"/>
              <a:t>Usability evaluation</a:t>
            </a:r>
          </a:p>
        </p:txBody>
      </p:sp>
      <p:sp>
        <p:nvSpPr>
          <p:cNvPr id="3" name="Content Placeholder 2">
            <a:extLst>
              <a:ext uri="{FF2B5EF4-FFF2-40B4-BE49-F238E27FC236}">
                <a16:creationId xmlns:a16="http://schemas.microsoft.com/office/drawing/2014/main" id="{6D6D2F87-F653-4B23-8D05-59D90A32920A}"/>
              </a:ext>
            </a:extLst>
          </p:cNvPr>
          <p:cNvSpPr>
            <a:spLocks noGrp="1"/>
          </p:cNvSpPr>
          <p:nvPr>
            <p:ph idx="1"/>
          </p:nvPr>
        </p:nvSpPr>
        <p:spPr>
          <a:xfrm>
            <a:off x="931190" y="1585401"/>
            <a:ext cx="7107195" cy="5193013"/>
          </a:xfrm>
        </p:spPr>
        <p:txBody>
          <a:bodyPr>
            <a:normAutofit fontScale="92500" lnSpcReduction="20000"/>
          </a:bodyPr>
          <a:lstStyle/>
          <a:p>
            <a:pPr marL="514350" indent="-514350">
              <a:buFont typeface="+mj-lt"/>
              <a:buAutoNum type="arabicPeriod"/>
            </a:pPr>
            <a:r>
              <a:rPr lang="en-US" dirty="0"/>
              <a:t>Goal Achievement indicators</a:t>
            </a:r>
          </a:p>
          <a:p>
            <a:pPr lvl="1"/>
            <a:r>
              <a:rPr lang="en-US" altLang="en-US" i="1" dirty="0">
                <a:cs typeface="Times New Roman" panose="02020603050405020304" pitchFamily="18" charset="0"/>
              </a:rPr>
              <a:t>success rate, failure rate, accuracy, effectiveness.</a:t>
            </a:r>
          </a:p>
          <a:p>
            <a:pPr lvl="1"/>
            <a:endParaRPr lang="en-US" altLang="en-US" i="1" dirty="0">
              <a:cs typeface="Times New Roman" panose="02020603050405020304" pitchFamily="18" charset="0"/>
            </a:endParaRPr>
          </a:p>
          <a:p>
            <a:pPr marL="514350" indent="-514350">
              <a:buFont typeface="+mj-lt"/>
              <a:buAutoNum type="arabicPeriod"/>
            </a:pPr>
            <a:r>
              <a:rPr lang="en-US" altLang="en-US" dirty="0">
                <a:cs typeface="Times New Roman" panose="02020603050405020304" pitchFamily="18" charset="0"/>
              </a:rPr>
              <a:t>Work rate indicators</a:t>
            </a:r>
          </a:p>
          <a:p>
            <a:pPr lvl="1"/>
            <a:r>
              <a:rPr lang="en-US" altLang="en-US" i="1" dirty="0">
                <a:cs typeface="Times New Roman" panose="02020603050405020304" pitchFamily="18" charset="0"/>
              </a:rPr>
              <a:t>speed, completion rate, efficiency, productivity, productivity gain</a:t>
            </a:r>
          </a:p>
          <a:p>
            <a:pPr lvl="1"/>
            <a:endParaRPr lang="en-US" altLang="en-US" i="1" dirty="0">
              <a:cs typeface="Times New Roman" panose="02020603050405020304" pitchFamily="18" charset="0"/>
            </a:endParaRPr>
          </a:p>
          <a:p>
            <a:pPr marL="514350" indent="-514350">
              <a:buFont typeface="+mj-lt"/>
              <a:buAutoNum type="arabicPeriod"/>
            </a:pPr>
            <a:r>
              <a:rPr lang="en-US" altLang="en-US" dirty="0">
                <a:cs typeface="Times New Roman" panose="02020603050405020304" pitchFamily="18" charset="0"/>
              </a:rPr>
              <a:t>Operability indicators of the user’s ability to make use of the system features </a:t>
            </a:r>
          </a:p>
          <a:p>
            <a:pPr lvl="1"/>
            <a:r>
              <a:rPr lang="en-US" altLang="en-US" i="1" dirty="0">
                <a:cs typeface="Times New Roman" panose="02020603050405020304" pitchFamily="18" charset="0"/>
              </a:rPr>
              <a:t>error rate, problem rate, function usage</a:t>
            </a:r>
          </a:p>
          <a:p>
            <a:pPr lvl="1"/>
            <a:endParaRPr lang="en-US" altLang="en-US" i="1" dirty="0">
              <a:cs typeface="Times New Roman" panose="02020603050405020304" pitchFamily="18" charset="0"/>
            </a:endParaRPr>
          </a:p>
          <a:p>
            <a:pPr marL="514350" indent="-514350">
              <a:buFont typeface="+mj-lt"/>
              <a:buAutoNum type="arabicPeriod"/>
            </a:pPr>
            <a:r>
              <a:rPr lang="en-US" altLang="en-US" dirty="0">
                <a:cs typeface="Times New Roman" panose="02020603050405020304" pitchFamily="18" charset="0"/>
              </a:rPr>
              <a:t>Knowledge acquisition indicators of the user's ability and effort in learning to use the system</a:t>
            </a:r>
          </a:p>
          <a:p>
            <a:pPr lvl="1"/>
            <a:r>
              <a:rPr lang="en-US" altLang="en-US" i="1" dirty="0">
                <a:cs typeface="Times New Roman" panose="02020603050405020304" pitchFamily="18" charset="0"/>
              </a:rPr>
              <a:t>learnability and learning</a:t>
            </a:r>
            <a:br>
              <a:rPr lang="en-US" altLang="en-US" dirty="0">
                <a:cs typeface="Times New Roman" panose="02020603050405020304" pitchFamily="18" charset="0"/>
              </a:rPr>
            </a:br>
            <a:br>
              <a:rPr lang="en-US" altLang="en-US" dirty="0">
                <a:cs typeface="Times New Roman" panose="02020603050405020304" pitchFamily="18" charset="0"/>
              </a:rPr>
            </a:br>
            <a:endParaRPr lang="en-US" dirty="0"/>
          </a:p>
        </p:txBody>
      </p:sp>
    </p:spTree>
    <p:extLst>
      <p:ext uri="{BB962C8B-B14F-4D97-AF65-F5344CB8AC3E}">
        <p14:creationId xmlns:p14="http://schemas.microsoft.com/office/powerpoint/2010/main" val="186222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0E347CFF-C594-4E48-AB98-25187708EF1B}"/>
              </a:ext>
            </a:extLst>
          </p:cNvPr>
          <p:cNvSpPr>
            <a:spLocks noGrp="1" noChangeArrowheads="1"/>
          </p:cNvSpPr>
          <p:nvPr>
            <p:ph type="title"/>
          </p:nvPr>
        </p:nvSpPr>
        <p:spPr>
          <a:xfrm>
            <a:off x="838200" y="0"/>
            <a:ext cx="10515600" cy="1113183"/>
          </a:xfrm>
          <a:noFill/>
          <a:ln/>
        </p:spPr>
        <p:txBody>
          <a:bodyPr/>
          <a:lstStyle/>
          <a:p>
            <a:r>
              <a:rPr lang="en-US" altLang="en-US" dirty="0"/>
              <a:t>Usability and Evaluation</a:t>
            </a:r>
          </a:p>
        </p:txBody>
      </p:sp>
      <p:sp>
        <p:nvSpPr>
          <p:cNvPr id="10245" name="Rectangle 5">
            <a:extLst>
              <a:ext uri="{FF2B5EF4-FFF2-40B4-BE49-F238E27FC236}">
                <a16:creationId xmlns:a16="http://schemas.microsoft.com/office/drawing/2014/main" id="{A43B94A7-DD4A-4956-BB15-2142FEE975DC}"/>
              </a:ext>
            </a:extLst>
          </p:cNvPr>
          <p:cNvSpPr>
            <a:spLocks noChangeArrowheads="1"/>
          </p:cNvSpPr>
          <p:nvPr/>
        </p:nvSpPr>
        <p:spPr bwMode="auto">
          <a:xfrm>
            <a:off x="152399" y="1584326"/>
            <a:ext cx="991593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r>
              <a:rPr lang="en-US" altLang="en-US" sz="2000" dirty="0">
                <a:cs typeface="Times New Roman" panose="02020603050405020304" pitchFamily="18" charset="0"/>
              </a:rPr>
            </a:br>
            <a:r>
              <a:rPr lang="en-US" altLang="en-US" sz="2000" dirty="0">
                <a:cs typeface="Times New Roman" panose="02020603050405020304" pitchFamily="18" charset="0"/>
              </a:rPr>
              <a:t>1. Time to complete a task</a:t>
            </a:r>
            <a:br>
              <a:rPr lang="en-US" altLang="en-US" sz="2000" dirty="0">
                <a:cs typeface="Times New Roman" panose="02020603050405020304" pitchFamily="18" charset="0"/>
              </a:rPr>
            </a:br>
            <a:r>
              <a:rPr lang="en-US" altLang="en-US" sz="2000" dirty="0">
                <a:cs typeface="Times New Roman" panose="02020603050405020304" pitchFamily="18" charset="0"/>
              </a:rPr>
              <a:t>2. Number of user commands to complete task</a:t>
            </a:r>
            <a:br>
              <a:rPr lang="en-US" altLang="en-US" sz="2000" dirty="0">
                <a:cs typeface="Times New Roman" panose="02020603050405020304" pitchFamily="18" charset="0"/>
              </a:rPr>
            </a:br>
            <a:r>
              <a:rPr lang="en-US" altLang="en-US" sz="2000" dirty="0">
                <a:cs typeface="Times New Roman" panose="02020603050405020304" pitchFamily="18" charset="0"/>
              </a:rPr>
              <a:t>3. Fraction of task completed</a:t>
            </a:r>
            <a:br>
              <a:rPr lang="en-US" altLang="en-US" sz="2000" dirty="0">
                <a:cs typeface="Times New Roman" panose="02020603050405020304" pitchFamily="18" charset="0"/>
              </a:rPr>
            </a:br>
            <a:r>
              <a:rPr lang="en-US" altLang="en-US" sz="2000" dirty="0">
                <a:cs typeface="Times New Roman" panose="02020603050405020304" pitchFamily="18" charset="0"/>
              </a:rPr>
              <a:t>4. Fraction of task completed in a given time</a:t>
            </a:r>
            <a:br>
              <a:rPr lang="en-US" altLang="en-US" sz="2000" dirty="0">
                <a:cs typeface="Times New Roman" panose="02020603050405020304" pitchFamily="18" charset="0"/>
              </a:rPr>
            </a:br>
            <a:r>
              <a:rPr lang="en-US" altLang="en-US" sz="2000" dirty="0">
                <a:cs typeface="Times New Roman" panose="02020603050405020304" pitchFamily="18" charset="0"/>
              </a:rPr>
              <a:t>5. Number of errors</a:t>
            </a:r>
            <a:br>
              <a:rPr lang="en-US" altLang="en-US" sz="2000" dirty="0">
                <a:cs typeface="Times New Roman" panose="02020603050405020304" pitchFamily="18" charset="0"/>
              </a:rPr>
            </a:br>
            <a:r>
              <a:rPr lang="en-US" altLang="en-US" sz="2000" dirty="0">
                <a:cs typeface="Times New Roman" panose="02020603050405020304" pitchFamily="18" charset="0"/>
              </a:rPr>
              <a:t>6. Time spent on errors</a:t>
            </a:r>
            <a:br>
              <a:rPr lang="en-US" altLang="en-US" sz="2000" dirty="0">
                <a:cs typeface="Times New Roman" panose="02020603050405020304" pitchFamily="18" charset="0"/>
              </a:rPr>
            </a:br>
            <a:r>
              <a:rPr lang="en-US" altLang="en-US" sz="2000" dirty="0">
                <a:cs typeface="Times New Roman" panose="02020603050405020304" pitchFamily="18" charset="0"/>
              </a:rPr>
              <a:t>7. Frequency of online help used</a:t>
            </a:r>
            <a:br>
              <a:rPr lang="en-US" altLang="en-US" sz="2000" dirty="0">
                <a:cs typeface="Times New Roman" panose="02020603050405020304" pitchFamily="18" charset="0"/>
              </a:rPr>
            </a:br>
            <a:r>
              <a:rPr lang="en-US" altLang="en-US" sz="2000" dirty="0">
                <a:cs typeface="Times New Roman" panose="02020603050405020304" pitchFamily="18" charset="0"/>
              </a:rPr>
              <a:t>8. Number of available commands not used</a:t>
            </a:r>
            <a:br>
              <a:rPr lang="en-US" altLang="en-US" sz="2000" dirty="0">
                <a:cs typeface="Times New Roman" panose="02020603050405020304" pitchFamily="18" charset="0"/>
              </a:rPr>
            </a:br>
            <a:r>
              <a:rPr lang="en-US" altLang="en-US" sz="2000" dirty="0">
                <a:cs typeface="Times New Roman" panose="02020603050405020304" pitchFamily="18" charset="0"/>
              </a:rPr>
              <a:t>9. When task is repeated, ratio of successes to failures</a:t>
            </a:r>
            <a:br>
              <a:rPr lang="en-US" altLang="en-US" sz="2000" dirty="0">
                <a:cs typeface="Times New Roman" panose="02020603050405020304" pitchFamily="18" charset="0"/>
              </a:rPr>
            </a:br>
            <a:r>
              <a:rPr lang="en-US" altLang="en-US" sz="2000" dirty="0">
                <a:cs typeface="Times New Roman" panose="02020603050405020304" pitchFamily="18" charset="0"/>
              </a:rPr>
              <a:t>10. Fraction of positive comments made by user</a:t>
            </a:r>
            <a:br>
              <a:rPr lang="en-US" altLang="en-US" sz="2000" dirty="0">
                <a:cs typeface="Times New Roman" panose="02020603050405020304" pitchFamily="18" charset="0"/>
              </a:rPr>
            </a:br>
            <a:r>
              <a:rPr lang="en-US" altLang="en-US" sz="2000" dirty="0">
                <a:cs typeface="Times New Roman" panose="02020603050405020304" pitchFamily="18" charset="0"/>
              </a:rPr>
              <a:t>11. Fraction of good to bad features recalled by user</a:t>
            </a:r>
            <a:br>
              <a:rPr lang="en-US" altLang="en-US" sz="2000" dirty="0">
                <a:cs typeface="Times New Roman" panose="02020603050405020304" pitchFamily="18" charset="0"/>
              </a:rPr>
            </a:br>
            <a:r>
              <a:rPr lang="en-US" altLang="en-US" sz="2000" dirty="0">
                <a:cs typeface="Times New Roman" panose="02020603050405020304" pitchFamily="18" charset="0"/>
              </a:rPr>
              <a:t>12. Number of expressions of frustration and satisfaction</a:t>
            </a:r>
            <a:br>
              <a:rPr lang="en-US" altLang="en-US" sz="2000" dirty="0">
                <a:cs typeface="Times New Roman" panose="02020603050405020304" pitchFamily="18" charset="0"/>
              </a:rPr>
            </a:br>
            <a:r>
              <a:rPr lang="en-US" altLang="en-US" sz="2000" dirty="0">
                <a:cs typeface="Times New Roman" panose="02020603050405020304" pitchFamily="18" charset="0"/>
              </a:rPr>
              <a:t>13. Number of times user loses control over system</a:t>
            </a:r>
            <a:br>
              <a:rPr lang="en-US" altLang="en-US" sz="2000" dirty="0">
                <a:cs typeface="Times New Roman" panose="02020603050405020304" pitchFamily="18" charset="0"/>
              </a:rPr>
            </a:br>
            <a:r>
              <a:rPr lang="en-US" altLang="en-US" sz="2000" dirty="0">
                <a:cs typeface="Times New Roman" panose="02020603050405020304" pitchFamily="18" charset="0"/>
              </a:rPr>
              <a:t>14. Number of times the user needs to devise a way of working around the problem/system.</a:t>
            </a:r>
            <a:r>
              <a:rPr lang="en-US" altLang="en-US" sz="20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3CF59EB7-B5C3-41A6-A9BB-1473B842F827}"/>
              </a:ext>
            </a:extLst>
          </p:cNvPr>
          <p:cNvSpPr>
            <a:spLocks noGrp="1" noChangeArrowheads="1"/>
          </p:cNvSpPr>
          <p:nvPr>
            <p:ph type="title"/>
          </p:nvPr>
        </p:nvSpPr>
        <p:spPr>
          <a:noFill/>
          <a:ln/>
        </p:spPr>
        <p:txBody>
          <a:bodyPr/>
          <a:lstStyle/>
          <a:p>
            <a:r>
              <a:rPr lang="en-US" altLang="en-US" dirty="0"/>
              <a:t>Usability and Evaluation</a:t>
            </a:r>
          </a:p>
        </p:txBody>
      </p:sp>
      <p:sp>
        <p:nvSpPr>
          <p:cNvPr id="12291" name="Rectangle 3">
            <a:extLst>
              <a:ext uri="{FF2B5EF4-FFF2-40B4-BE49-F238E27FC236}">
                <a16:creationId xmlns:a16="http://schemas.microsoft.com/office/drawing/2014/main" id="{C6A3F1A3-271B-478C-9F2A-4919E0BBF139}"/>
              </a:ext>
            </a:extLst>
          </p:cNvPr>
          <p:cNvSpPr>
            <a:spLocks noGrp="1" noChangeArrowheads="1"/>
          </p:cNvSpPr>
          <p:nvPr>
            <p:ph idx="1"/>
          </p:nvPr>
        </p:nvSpPr>
        <p:spPr>
          <a:xfrm>
            <a:off x="1103312" y="1739348"/>
            <a:ext cx="8946541" cy="4509051"/>
          </a:xfrm>
        </p:spPr>
        <p:txBody>
          <a:bodyPr/>
          <a:lstStyle/>
          <a:p>
            <a:pPr>
              <a:lnSpc>
                <a:spcPct val="90000"/>
              </a:lnSpc>
            </a:pPr>
            <a:r>
              <a:rPr lang="en-US" altLang="en-US" dirty="0"/>
              <a:t>Methods of usability assessments include:</a:t>
            </a:r>
          </a:p>
          <a:p>
            <a:pPr lvl="1">
              <a:lnSpc>
                <a:spcPct val="90000"/>
              </a:lnSpc>
            </a:pPr>
            <a:r>
              <a:rPr lang="en-US" altLang="en-US" dirty="0"/>
              <a:t>Thinking aloud (protocol analysis)</a:t>
            </a:r>
          </a:p>
          <a:p>
            <a:pPr lvl="1">
              <a:lnSpc>
                <a:spcPct val="90000"/>
              </a:lnSpc>
            </a:pPr>
            <a:r>
              <a:rPr lang="en-US" altLang="en-US" dirty="0"/>
              <a:t>Observation</a:t>
            </a:r>
          </a:p>
          <a:p>
            <a:pPr lvl="1">
              <a:lnSpc>
                <a:spcPct val="90000"/>
              </a:lnSpc>
            </a:pPr>
            <a:r>
              <a:rPr lang="en-US" altLang="en-US" dirty="0"/>
              <a:t>Interviews</a:t>
            </a:r>
          </a:p>
          <a:p>
            <a:pPr lvl="1">
              <a:lnSpc>
                <a:spcPct val="90000"/>
              </a:lnSpc>
            </a:pPr>
            <a:r>
              <a:rPr lang="en-US" altLang="en-US" dirty="0"/>
              <a:t>Focus groups</a:t>
            </a:r>
          </a:p>
          <a:p>
            <a:pPr lvl="1">
              <a:lnSpc>
                <a:spcPct val="90000"/>
              </a:lnSpc>
            </a:pPr>
            <a:r>
              <a:rPr lang="en-US" altLang="en-US" dirty="0"/>
              <a:t>Automatic logs </a:t>
            </a:r>
          </a:p>
          <a:p>
            <a:pPr lvl="1">
              <a:lnSpc>
                <a:spcPct val="90000"/>
              </a:lnSpc>
            </a:pPr>
            <a:r>
              <a:rPr lang="en-US" altLang="en-US" dirty="0"/>
              <a:t>Questionnaires</a:t>
            </a:r>
          </a:p>
          <a:p>
            <a:pPr lvl="1">
              <a:lnSpc>
                <a:spcPct val="90000"/>
              </a:lnSpc>
              <a:buFontTx/>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a:extLst>
              <a:ext uri="{FF2B5EF4-FFF2-40B4-BE49-F238E27FC236}">
                <a16:creationId xmlns:a16="http://schemas.microsoft.com/office/drawing/2014/main" id="{E5990898-8743-436D-A5D0-0F7FEFFDFAF2}"/>
              </a:ext>
            </a:extLst>
          </p:cNvPr>
          <p:cNvSpPr>
            <a:spLocks noGrp="1" noChangeArrowheads="1"/>
          </p:cNvSpPr>
          <p:nvPr>
            <p:ph type="title"/>
          </p:nvPr>
        </p:nvSpPr>
        <p:spPr>
          <a:noFill/>
          <a:ln/>
        </p:spPr>
        <p:txBody>
          <a:bodyPr/>
          <a:lstStyle/>
          <a:p>
            <a:r>
              <a:rPr lang="en-US" altLang="en-US" dirty="0"/>
              <a:t>Usability and Evaluation</a:t>
            </a:r>
          </a:p>
        </p:txBody>
      </p:sp>
      <p:sp>
        <p:nvSpPr>
          <p:cNvPr id="18438" name="Rectangle 6">
            <a:extLst>
              <a:ext uri="{FF2B5EF4-FFF2-40B4-BE49-F238E27FC236}">
                <a16:creationId xmlns:a16="http://schemas.microsoft.com/office/drawing/2014/main" id="{C2D28134-6CB3-4D00-AC9C-E3AC14C9EA0C}"/>
              </a:ext>
            </a:extLst>
          </p:cNvPr>
          <p:cNvSpPr>
            <a:spLocks noChangeArrowheads="1"/>
          </p:cNvSpPr>
          <p:nvPr/>
        </p:nvSpPr>
        <p:spPr bwMode="auto">
          <a:xfrm>
            <a:off x="469557" y="2286000"/>
            <a:ext cx="66220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US" altLang="en-US" sz="2000" dirty="0">
                <a:cs typeface="Times New Roman" panose="02020603050405020304" pitchFamily="18" charset="0"/>
              </a:rPr>
              <a:t>* Task description from the first-time user's viewpoint. Include any special assumptions about the state of the system assumed when the user begins work.</a:t>
            </a:r>
            <a:endParaRPr lang="en-US" altLang="en-US" sz="2000" dirty="0">
              <a:ea typeface="Arial Unicode MS" charset="-128"/>
            </a:endParaRPr>
          </a:p>
          <a:p>
            <a:pPr eaLnBrk="0" hangingPunct="0"/>
            <a:r>
              <a:rPr lang="en-US" altLang="en-US" sz="2000" dirty="0">
                <a:cs typeface="Times New Roman" panose="02020603050405020304" pitchFamily="18" charset="0"/>
              </a:rPr>
              <a:t>* Action sequence: Make a numbered list of the atomic actions that the user should perform to accomplish the task.</a:t>
            </a:r>
            <a:endParaRPr lang="en-US" altLang="en-US" sz="2000" dirty="0">
              <a:ea typeface="Arial Unicode MS" charset="-128"/>
            </a:endParaRPr>
          </a:p>
          <a:p>
            <a:pPr eaLnBrk="0" hangingPunct="0"/>
            <a:r>
              <a:rPr lang="en-US" altLang="en-US" sz="2000" dirty="0">
                <a:cs typeface="Times New Roman" panose="02020603050405020304" pitchFamily="18" charset="0"/>
              </a:rPr>
              <a:t>* Anticipated users: Briefly describe the class of users who will use this system. Note what experience they are expected to have with similar or previous versions.</a:t>
            </a:r>
            <a:endParaRPr lang="en-US" altLang="en-US" sz="2000" dirty="0">
              <a:ea typeface="Arial Unicode MS" charset="-128"/>
            </a:endParaRPr>
          </a:p>
          <a:p>
            <a:pPr eaLnBrk="0" hangingPunct="0"/>
            <a:r>
              <a:rPr lang="en-US" altLang="en-US" sz="2000" dirty="0">
                <a:cs typeface="Times New Roman" panose="02020603050405020304" pitchFamily="18" charset="0"/>
              </a:rPr>
              <a:t>* User's initial goals: List the goals the user is likely to form when starting the task. If there are other likely goals list them, and estimate for each what percentage of user are likely to have them.</a:t>
            </a:r>
            <a:r>
              <a:rPr lang="en-US" altLang="en-US" sz="2000" dirty="0"/>
              <a:t> </a:t>
            </a:r>
          </a:p>
        </p:txBody>
      </p:sp>
      <p:sp>
        <p:nvSpPr>
          <p:cNvPr id="18439" name="Text Box 7">
            <a:extLst>
              <a:ext uri="{FF2B5EF4-FFF2-40B4-BE49-F238E27FC236}">
                <a16:creationId xmlns:a16="http://schemas.microsoft.com/office/drawing/2014/main" id="{6CACC586-5511-4E8C-AF7A-C019AFD32FCE}"/>
              </a:ext>
            </a:extLst>
          </p:cNvPr>
          <p:cNvSpPr txBox="1">
            <a:spLocks noChangeArrowheads="1"/>
          </p:cNvSpPr>
          <p:nvPr/>
        </p:nvSpPr>
        <p:spPr bwMode="auto">
          <a:xfrm>
            <a:off x="3352801" y="1752600"/>
            <a:ext cx="4182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Cognitive Walkthrough (Polson et al, 1992)</a:t>
            </a:r>
          </a:p>
        </p:txBody>
      </p:sp>
      <p:grpSp>
        <p:nvGrpSpPr>
          <p:cNvPr id="5" name="Google Shape;1632;p34">
            <a:extLst>
              <a:ext uri="{FF2B5EF4-FFF2-40B4-BE49-F238E27FC236}">
                <a16:creationId xmlns:a16="http://schemas.microsoft.com/office/drawing/2014/main" id="{668308BB-7458-4A69-85AD-459D193FD298}"/>
              </a:ext>
            </a:extLst>
          </p:cNvPr>
          <p:cNvGrpSpPr/>
          <p:nvPr/>
        </p:nvGrpSpPr>
        <p:grpSpPr>
          <a:xfrm>
            <a:off x="9648463" y="2800151"/>
            <a:ext cx="1578600" cy="2757350"/>
            <a:chOff x="2948375" y="2707525"/>
            <a:chExt cx="1578600" cy="2757350"/>
          </a:xfrm>
        </p:grpSpPr>
        <p:sp>
          <p:nvSpPr>
            <p:cNvPr id="6" name="Google Shape;1633;p34">
              <a:extLst>
                <a:ext uri="{FF2B5EF4-FFF2-40B4-BE49-F238E27FC236}">
                  <a16:creationId xmlns:a16="http://schemas.microsoft.com/office/drawing/2014/main" id="{BECDBFF4-E2DD-4B4C-91A1-FA3A5A2A50AA}"/>
                </a:ext>
              </a:extLst>
            </p:cNvPr>
            <p:cNvSpPr/>
            <p:nvPr/>
          </p:nvSpPr>
          <p:spPr>
            <a:xfrm>
              <a:off x="3546600" y="5340925"/>
              <a:ext cx="883850" cy="118925"/>
            </a:xfrm>
            <a:custGeom>
              <a:avLst/>
              <a:gdLst/>
              <a:ahLst/>
              <a:cxnLst/>
              <a:rect l="l" t="t" r="r" b="b"/>
              <a:pathLst>
                <a:path w="35354" h="4757" extrusionOk="0">
                  <a:moveTo>
                    <a:pt x="1" y="0"/>
                  </a:moveTo>
                  <a:lnTo>
                    <a:pt x="1" y="4757"/>
                  </a:lnTo>
                  <a:lnTo>
                    <a:pt x="35353" y="4757"/>
                  </a:lnTo>
                  <a:lnTo>
                    <a:pt x="35353" y="2459"/>
                  </a:lnTo>
                  <a:lnTo>
                    <a:pt x="22086" y="0"/>
                  </a:ln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4;p34">
              <a:extLst>
                <a:ext uri="{FF2B5EF4-FFF2-40B4-BE49-F238E27FC236}">
                  <a16:creationId xmlns:a16="http://schemas.microsoft.com/office/drawing/2014/main" id="{41B77BC2-D782-4D54-A90E-163E1D47DE96}"/>
                </a:ext>
              </a:extLst>
            </p:cNvPr>
            <p:cNvSpPr/>
            <p:nvPr/>
          </p:nvSpPr>
          <p:spPr>
            <a:xfrm>
              <a:off x="4098725" y="2822075"/>
              <a:ext cx="428250" cy="2637775"/>
            </a:xfrm>
            <a:custGeom>
              <a:avLst/>
              <a:gdLst/>
              <a:ahLst/>
              <a:cxnLst/>
              <a:rect l="l" t="t" r="r" b="b"/>
              <a:pathLst>
                <a:path w="17130" h="105511" extrusionOk="0">
                  <a:moveTo>
                    <a:pt x="1" y="1"/>
                  </a:moveTo>
                  <a:lnTo>
                    <a:pt x="1" y="100754"/>
                  </a:lnTo>
                  <a:lnTo>
                    <a:pt x="17076" y="105511"/>
                  </a:lnTo>
                  <a:lnTo>
                    <a:pt x="17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5;p34">
              <a:extLst>
                <a:ext uri="{FF2B5EF4-FFF2-40B4-BE49-F238E27FC236}">
                  <a16:creationId xmlns:a16="http://schemas.microsoft.com/office/drawing/2014/main" id="{29C19737-CB67-4F1F-AB78-982DCEA31377}"/>
                </a:ext>
              </a:extLst>
            </p:cNvPr>
            <p:cNvSpPr/>
            <p:nvPr/>
          </p:nvSpPr>
          <p:spPr>
            <a:xfrm>
              <a:off x="4112425" y="4008175"/>
              <a:ext cx="39775" cy="71525"/>
            </a:xfrm>
            <a:custGeom>
              <a:avLst/>
              <a:gdLst/>
              <a:ahLst/>
              <a:cxnLst/>
              <a:rect l="l" t="t" r="r" b="b"/>
              <a:pathLst>
                <a:path w="1591" h="2861" extrusionOk="0">
                  <a:moveTo>
                    <a:pt x="748" y="1"/>
                  </a:moveTo>
                  <a:cubicBezTo>
                    <a:pt x="744" y="1"/>
                    <a:pt x="740" y="1"/>
                    <a:pt x="735" y="1"/>
                  </a:cubicBezTo>
                  <a:cubicBezTo>
                    <a:pt x="308" y="14"/>
                    <a:pt x="1" y="669"/>
                    <a:pt x="27" y="1457"/>
                  </a:cubicBezTo>
                  <a:cubicBezTo>
                    <a:pt x="54" y="2237"/>
                    <a:pt x="420" y="2860"/>
                    <a:pt x="842" y="2860"/>
                  </a:cubicBezTo>
                  <a:cubicBezTo>
                    <a:pt x="847" y="2860"/>
                    <a:pt x="851" y="2860"/>
                    <a:pt x="856" y="2860"/>
                  </a:cubicBezTo>
                  <a:cubicBezTo>
                    <a:pt x="1270" y="2847"/>
                    <a:pt x="1591" y="2192"/>
                    <a:pt x="1550" y="1404"/>
                  </a:cubicBezTo>
                  <a:cubicBezTo>
                    <a:pt x="1524" y="624"/>
                    <a:pt x="1157" y="1"/>
                    <a:pt x="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6;p34">
              <a:extLst>
                <a:ext uri="{FF2B5EF4-FFF2-40B4-BE49-F238E27FC236}">
                  <a16:creationId xmlns:a16="http://schemas.microsoft.com/office/drawing/2014/main" id="{57C1886B-D94B-4B92-A807-A6D49EB06A3B}"/>
                </a:ext>
              </a:extLst>
            </p:cNvPr>
            <p:cNvSpPr/>
            <p:nvPr/>
          </p:nvSpPr>
          <p:spPr>
            <a:xfrm>
              <a:off x="4131475" y="4028550"/>
              <a:ext cx="92200" cy="28650"/>
            </a:xfrm>
            <a:custGeom>
              <a:avLst/>
              <a:gdLst/>
              <a:ahLst/>
              <a:cxnLst/>
              <a:rect l="l" t="t" r="r" b="b"/>
              <a:pathLst>
                <a:path w="3688" h="1146" extrusionOk="0">
                  <a:moveTo>
                    <a:pt x="0" y="1"/>
                  </a:moveTo>
                  <a:lnTo>
                    <a:pt x="27" y="615"/>
                  </a:lnTo>
                  <a:lnTo>
                    <a:pt x="3247" y="1136"/>
                  </a:lnTo>
                  <a:cubicBezTo>
                    <a:pt x="3275" y="1143"/>
                    <a:pt x="3303" y="1146"/>
                    <a:pt x="3329" y="1146"/>
                  </a:cubicBezTo>
                  <a:cubicBezTo>
                    <a:pt x="3531" y="1146"/>
                    <a:pt x="3688" y="976"/>
                    <a:pt x="3688" y="776"/>
                  </a:cubicBezTo>
                  <a:cubicBezTo>
                    <a:pt x="3674" y="589"/>
                    <a:pt x="3541" y="455"/>
                    <a:pt x="3367" y="42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7;p34">
              <a:extLst>
                <a:ext uri="{FF2B5EF4-FFF2-40B4-BE49-F238E27FC236}">
                  <a16:creationId xmlns:a16="http://schemas.microsoft.com/office/drawing/2014/main" id="{5241A43C-863B-4C2C-B988-97D7FCFE7D77}"/>
                </a:ext>
              </a:extLst>
            </p:cNvPr>
            <p:cNvSpPr/>
            <p:nvPr/>
          </p:nvSpPr>
          <p:spPr>
            <a:xfrm>
              <a:off x="3408650" y="2707525"/>
              <a:ext cx="1116975" cy="2752325"/>
            </a:xfrm>
            <a:custGeom>
              <a:avLst/>
              <a:gdLst/>
              <a:ahLst/>
              <a:cxnLst/>
              <a:rect l="l" t="t" r="r" b="b"/>
              <a:pathLst>
                <a:path w="44679" h="110093" extrusionOk="0">
                  <a:moveTo>
                    <a:pt x="1" y="0"/>
                  </a:moveTo>
                  <a:lnTo>
                    <a:pt x="1" y="3487"/>
                  </a:lnTo>
                  <a:lnTo>
                    <a:pt x="1" y="4583"/>
                  </a:lnTo>
                  <a:lnTo>
                    <a:pt x="1" y="110093"/>
                  </a:lnTo>
                  <a:lnTo>
                    <a:pt x="5599" y="110093"/>
                  </a:lnTo>
                  <a:lnTo>
                    <a:pt x="5599" y="4583"/>
                  </a:lnTo>
                  <a:lnTo>
                    <a:pt x="38506" y="4583"/>
                  </a:lnTo>
                  <a:lnTo>
                    <a:pt x="38506" y="110093"/>
                  </a:lnTo>
                  <a:lnTo>
                    <a:pt x="44679" y="110093"/>
                  </a:lnTo>
                  <a:lnTo>
                    <a:pt x="44679" y="4583"/>
                  </a:lnTo>
                  <a:lnTo>
                    <a:pt x="44679" y="3487"/>
                  </a:lnTo>
                  <a:lnTo>
                    <a:pt x="44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8;p34">
              <a:extLst>
                <a:ext uri="{FF2B5EF4-FFF2-40B4-BE49-F238E27FC236}">
                  <a16:creationId xmlns:a16="http://schemas.microsoft.com/office/drawing/2014/main" id="{FDBD95DF-65DA-420B-8520-42FEC83C7533}"/>
                </a:ext>
              </a:extLst>
            </p:cNvPr>
            <p:cNvSpPr/>
            <p:nvPr/>
          </p:nvSpPr>
          <p:spPr>
            <a:xfrm>
              <a:off x="3478800" y="2822075"/>
              <a:ext cx="69825" cy="2637775"/>
            </a:xfrm>
            <a:custGeom>
              <a:avLst/>
              <a:gdLst/>
              <a:ahLst/>
              <a:cxnLst/>
              <a:rect l="l" t="t" r="r" b="b"/>
              <a:pathLst>
                <a:path w="2793" h="105511" extrusionOk="0">
                  <a:moveTo>
                    <a:pt x="0" y="1"/>
                  </a:moveTo>
                  <a:lnTo>
                    <a:pt x="0" y="105511"/>
                  </a:lnTo>
                  <a:lnTo>
                    <a:pt x="2793" y="105511"/>
                  </a:lnTo>
                  <a:lnTo>
                    <a:pt x="2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39;p34">
              <a:extLst>
                <a:ext uri="{FF2B5EF4-FFF2-40B4-BE49-F238E27FC236}">
                  <a16:creationId xmlns:a16="http://schemas.microsoft.com/office/drawing/2014/main" id="{DD0BFB97-C1EB-4D65-A01A-37090DA7BBB0}"/>
                </a:ext>
              </a:extLst>
            </p:cNvPr>
            <p:cNvSpPr/>
            <p:nvPr/>
          </p:nvSpPr>
          <p:spPr>
            <a:xfrm>
              <a:off x="4456800" y="2707525"/>
              <a:ext cx="70175" cy="2752325"/>
            </a:xfrm>
            <a:custGeom>
              <a:avLst/>
              <a:gdLst/>
              <a:ahLst/>
              <a:cxnLst/>
              <a:rect l="l" t="t" r="r" b="b"/>
              <a:pathLst>
                <a:path w="2807" h="110093" extrusionOk="0">
                  <a:moveTo>
                    <a:pt x="1" y="0"/>
                  </a:moveTo>
                  <a:lnTo>
                    <a:pt x="1" y="110093"/>
                  </a:lnTo>
                  <a:lnTo>
                    <a:pt x="2806" y="110093"/>
                  </a:lnTo>
                  <a:lnTo>
                    <a:pt x="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40;p34">
              <a:extLst>
                <a:ext uri="{FF2B5EF4-FFF2-40B4-BE49-F238E27FC236}">
                  <a16:creationId xmlns:a16="http://schemas.microsoft.com/office/drawing/2014/main" id="{68F27391-A527-49BC-993E-5EED59652CB0}"/>
                </a:ext>
              </a:extLst>
            </p:cNvPr>
            <p:cNvSpPr/>
            <p:nvPr/>
          </p:nvSpPr>
          <p:spPr>
            <a:xfrm>
              <a:off x="4087375" y="2821750"/>
              <a:ext cx="286275" cy="2643125"/>
            </a:xfrm>
            <a:custGeom>
              <a:avLst/>
              <a:gdLst/>
              <a:ahLst/>
              <a:cxnLst/>
              <a:rect l="l" t="t" r="r" b="b"/>
              <a:pathLst>
                <a:path w="11451" h="105725" extrusionOk="0">
                  <a:moveTo>
                    <a:pt x="1" y="0"/>
                  </a:moveTo>
                  <a:cubicBezTo>
                    <a:pt x="1" y="0"/>
                    <a:pt x="67" y="14"/>
                    <a:pt x="188" y="14"/>
                  </a:cubicBezTo>
                  <a:lnTo>
                    <a:pt x="762" y="40"/>
                  </a:lnTo>
                  <a:lnTo>
                    <a:pt x="2993" y="81"/>
                  </a:lnTo>
                  <a:lnTo>
                    <a:pt x="11330" y="253"/>
                  </a:lnTo>
                  <a:lnTo>
                    <a:pt x="11330" y="253"/>
                  </a:lnTo>
                  <a:cubicBezTo>
                    <a:pt x="11317" y="10759"/>
                    <a:pt x="11304" y="27916"/>
                    <a:pt x="11290" y="47284"/>
                  </a:cubicBezTo>
                  <a:cubicBezTo>
                    <a:pt x="11304" y="63411"/>
                    <a:pt x="11317" y="78027"/>
                    <a:pt x="11317" y="88596"/>
                  </a:cubicBezTo>
                  <a:cubicBezTo>
                    <a:pt x="11331" y="93886"/>
                    <a:pt x="11344" y="98162"/>
                    <a:pt x="11344" y="101128"/>
                  </a:cubicBezTo>
                  <a:cubicBezTo>
                    <a:pt x="11357" y="102598"/>
                    <a:pt x="11357" y="103747"/>
                    <a:pt x="11357" y="104535"/>
                  </a:cubicBezTo>
                  <a:lnTo>
                    <a:pt x="11357" y="105417"/>
                  </a:lnTo>
                  <a:lnTo>
                    <a:pt x="11357" y="105724"/>
                  </a:lnTo>
                  <a:cubicBezTo>
                    <a:pt x="11357" y="105724"/>
                    <a:pt x="11384" y="105617"/>
                    <a:pt x="11384" y="105417"/>
                  </a:cubicBezTo>
                  <a:lnTo>
                    <a:pt x="11384" y="104535"/>
                  </a:lnTo>
                  <a:cubicBezTo>
                    <a:pt x="11384" y="103747"/>
                    <a:pt x="11397" y="102598"/>
                    <a:pt x="11397" y="101128"/>
                  </a:cubicBezTo>
                  <a:cubicBezTo>
                    <a:pt x="11397" y="98162"/>
                    <a:pt x="11411" y="93886"/>
                    <a:pt x="11424" y="88596"/>
                  </a:cubicBezTo>
                  <a:cubicBezTo>
                    <a:pt x="11424" y="78014"/>
                    <a:pt x="11437" y="63411"/>
                    <a:pt x="11451" y="47284"/>
                  </a:cubicBezTo>
                  <a:cubicBezTo>
                    <a:pt x="11424" y="27884"/>
                    <a:pt x="11411" y="10716"/>
                    <a:pt x="11411" y="201"/>
                  </a:cubicBezTo>
                  <a:lnTo>
                    <a:pt x="11411" y="147"/>
                  </a:lnTo>
                  <a:lnTo>
                    <a:pt x="11357" y="147"/>
                  </a:lnTo>
                  <a:lnTo>
                    <a:pt x="2980" y="27"/>
                  </a:lnTo>
                  <a:lnTo>
                    <a:pt x="76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1;p34">
              <a:extLst>
                <a:ext uri="{FF2B5EF4-FFF2-40B4-BE49-F238E27FC236}">
                  <a16:creationId xmlns:a16="http://schemas.microsoft.com/office/drawing/2014/main" id="{F1F3BC52-EAE7-4A94-BE8F-A4856605562B}"/>
                </a:ext>
              </a:extLst>
            </p:cNvPr>
            <p:cNvSpPr/>
            <p:nvPr/>
          </p:nvSpPr>
          <p:spPr>
            <a:xfrm>
              <a:off x="2948375" y="3545000"/>
              <a:ext cx="690100" cy="324600"/>
            </a:xfrm>
            <a:custGeom>
              <a:avLst/>
              <a:gdLst/>
              <a:ahLst/>
              <a:cxnLst/>
              <a:rect l="l" t="t" r="r" b="b"/>
              <a:pathLst>
                <a:path w="27604" h="12984" extrusionOk="0">
                  <a:moveTo>
                    <a:pt x="7102" y="0"/>
                  </a:moveTo>
                  <a:cubicBezTo>
                    <a:pt x="7035" y="0"/>
                    <a:pt x="6968" y="24"/>
                    <a:pt x="6908" y="77"/>
                  </a:cubicBezTo>
                  <a:cubicBezTo>
                    <a:pt x="6654" y="277"/>
                    <a:pt x="6414" y="1226"/>
                    <a:pt x="6627" y="2335"/>
                  </a:cubicBezTo>
                  <a:cubicBezTo>
                    <a:pt x="6699" y="2686"/>
                    <a:pt x="6612" y="2816"/>
                    <a:pt x="6444" y="2816"/>
                  </a:cubicBezTo>
                  <a:cubicBezTo>
                    <a:pt x="6076" y="2816"/>
                    <a:pt x="5315" y="2191"/>
                    <a:pt x="4957" y="1907"/>
                  </a:cubicBezTo>
                  <a:cubicBezTo>
                    <a:pt x="4463" y="1517"/>
                    <a:pt x="2895" y="381"/>
                    <a:pt x="2588" y="381"/>
                  </a:cubicBezTo>
                  <a:cubicBezTo>
                    <a:pt x="2580" y="381"/>
                    <a:pt x="2572" y="382"/>
                    <a:pt x="2566" y="384"/>
                  </a:cubicBezTo>
                  <a:cubicBezTo>
                    <a:pt x="2192" y="464"/>
                    <a:pt x="2218" y="865"/>
                    <a:pt x="2739" y="1266"/>
                  </a:cubicBezTo>
                  <a:cubicBezTo>
                    <a:pt x="3261" y="1667"/>
                    <a:pt x="4730" y="2949"/>
                    <a:pt x="4503" y="3203"/>
                  </a:cubicBezTo>
                  <a:cubicBezTo>
                    <a:pt x="4490" y="3219"/>
                    <a:pt x="4469" y="3226"/>
                    <a:pt x="4441" y="3226"/>
                  </a:cubicBezTo>
                  <a:cubicBezTo>
                    <a:pt x="3991" y="3226"/>
                    <a:pt x="1711" y="1359"/>
                    <a:pt x="1711" y="1359"/>
                  </a:cubicBezTo>
                  <a:cubicBezTo>
                    <a:pt x="1711" y="1359"/>
                    <a:pt x="1415" y="1030"/>
                    <a:pt x="1158" y="1030"/>
                  </a:cubicBezTo>
                  <a:cubicBezTo>
                    <a:pt x="1088" y="1030"/>
                    <a:pt x="1020" y="1055"/>
                    <a:pt x="962" y="1119"/>
                  </a:cubicBezTo>
                  <a:cubicBezTo>
                    <a:pt x="481" y="1640"/>
                    <a:pt x="3367" y="3671"/>
                    <a:pt x="3648" y="3858"/>
                  </a:cubicBezTo>
                  <a:cubicBezTo>
                    <a:pt x="3807" y="3964"/>
                    <a:pt x="3688" y="4172"/>
                    <a:pt x="3532" y="4172"/>
                  </a:cubicBezTo>
                  <a:cubicBezTo>
                    <a:pt x="3491" y="4172"/>
                    <a:pt x="3449" y="4158"/>
                    <a:pt x="3407" y="4125"/>
                  </a:cubicBezTo>
                  <a:cubicBezTo>
                    <a:pt x="3219" y="3995"/>
                    <a:pt x="1395" y="2418"/>
                    <a:pt x="630" y="2418"/>
                  </a:cubicBezTo>
                  <a:cubicBezTo>
                    <a:pt x="529" y="2418"/>
                    <a:pt x="446" y="2446"/>
                    <a:pt x="388" y="2508"/>
                  </a:cubicBezTo>
                  <a:cubicBezTo>
                    <a:pt x="0" y="2909"/>
                    <a:pt x="2753" y="4205"/>
                    <a:pt x="3007" y="4886"/>
                  </a:cubicBezTo>
                  <a:cubicBezTo>
                    <a:pt x="3044" y="4993"/>
                    <a:pt x="3021" y="5037"/>
                    <a:pt x="2954" y="5037"/>
                  </a:cubicBezTo>
                  <a:cubicBezTo>
                    <a:pt x="2636" y="5037"/>
                    <a:pt x="1324" y="4041"/>
                    <a:pt x="812" y="4041"/>
                  </a:cubicBezTo>
                  <a:cubicBezTo>
                    <a:pt x="744" y="4041"/>
                    <a:pt x="691" y="4059"/>
                    <a:pt x="655" y="4098"/>
                  </a:cubicBezTo>
                  <a:cubicBezTo>
                    <a:pt x="522" y="4245"/>
                    <a:pt x="441" y="4379"/>
                    <a:pt x="1884" y="5261"/>
                  </a:cubicBezTo>
                  <a:cubicBezTo>
                    <a:pt x="2592" y="5701"/>
                    <a:pt x="3942" y="6329"/>
                    <a:pt x="5184" y="6877"/>
                  </a:cubicBezTo>
                  <a:lnTo>
                    <a:pt x="5171" y="6891"/>
                  </a:lnTo>
                  <a:cubicBezTo>
                    <a:pt x="5171" y="6891"/>
                    <a:pt x="13583" y="12983"/>
                    <a:pt x="19625" y="12983"/>
                  </a:cubicBezTo>
                  <a:cubicBezTo>
                    <a:pt x="21393" y="12983"/>
                    <a:pt x="22958" y="12462"/>
                    <a:pt x="24050" y="11113"/>
                  </a:cubicBezTo>
                  <a:cubicBezTo>
                    <a:pt x="27604" y="6730"/>
                    <a:pt x="27564" y="6410"/>
                    <a:pt x="27564" y="6410"/>
                  </a:cubicBezTo>
                  <a:lnTo>
                    <a:pt x="22634" y="2401"/>
                  </a:lnTo>
                  <a:cubicBezTo>
                    <a:pt x="22634" y="2401"/>
                    <a:pt x="19526" y="7253"/>
                    <a:pt x="18676" y="7253"/>
                  </a:cubicBezTo>
                  <a:cubicBezTo>
                    <a:pt x="18668" y="7253"/>
                    <a:pt x="18660" y="7252"/>
                    <a:pt x="18652" y="7251"/>
                  </a:cubicBezTo>
                  <a:cubicBezTo>
                    <a:pt x="14109" y="6730"/>
                    <a:pt x="9674" y="4259"/>
                    <a:pt x="8124" y="3323"/>
                  </a:cubicBezTo>
                  <a:cubicBezTo>
                    <a:pt x="7990" y="3096"/>
                    <a:pt x="7857" y="2829"/>
                    <a:pt x="7696" y="2508"/>
                  </a:cubicBezTo>
                  <a:cubicBezTo>
                    <a:pt x="7563" y="2228"/>
                    <a:pt x="7469" y="1934"/>
                    <a:pt x="7442" y="1626"/>
                  </a:cubicBezTo>
                  <a:cubicBezTo>
                    <a:pt x="7389" y="1239"/>
                    <a:pt x="7389" y="852"/>
                    <a:pt x="7442" y="477"/>
                  </a:cubicBezTo>
                  <a:cubicBezTo>
                    <a:pt x="7503" y="216"/>
                    <a:pt x="7306" y="0"/>
                    <a:pt x="710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42;p34">
              <a:extLst>
                <a:ext uri="{FF2B5EF4-FFF2-40B4-BE49-F238E27FC236}">
                  <a16:creationId xmlns:a16="http://schemas.microsoft.com/office/drawing/2014/main" id="{267C7634-AB4E-4F66-BD96-0C659958A942}"/>
                </a:ext>
              </a:extLst>
            </p:cNvPr>
            <p:cNvSpPr/>
            <p:nvPr/>
          </p:nvSpPr>
          <p:spPr>
            <a:xfrm>
              <a:off x="3494175" y="4080000"/>
              <a:ext cx="498375" cy="1252600"/>
            </a:xfrm>
            <a:custGeom>
              <a:avLst/>
              <a:gdLst/>
              <a:ahLst/>
              <a:cxnLst/>
              <a:rect l="l" t="t" r="r" b="b"/>
              <a:pathLst>
                <a:path w="19935" h="50104" extrusionOk="0">
                  <a:moveTo>
                    <a:pt x="7282" y="0"/>
                  </a:moveTo>
                  <a:cubicBezTo>
                    <a:pt x="7282" y="0"/>
                    <a:pt x="2111" y="22286"/>
                    <a:pt x="281" y="29087"/>
                  </a:cubicBezTo>
                  <a:cubicBezTo>
                    <a:pt x="0" y="30128"/>
                    <a:pt x="15894" y="50103"/>
                    <a:pt x="15913" y="50103"/>
                  </a:cubicBezTo>
                  <a:cubicBezTo>
                    <a:pt x="15913" y="50103"/>
                    <a:pt x="15913" y="50103"/>
                    <a:pt x="15913" y="50103"/>
                  </a:cubicBezTo>
                  <a:lnTo>
                    <a:pt x="19934" y="47471"/>
                  </a:lnTo>
                  <a:lnTo>
                    <a:pt x="8417" y="29033"/>
                  </a:lnTo>
                  <a:lnTo>
                    <a:pt x="7282"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3;p34">
              <a:extLst>
                <a:ext uri="{FF2B5EF4-FFF2-40B4-BE49-F238E27FC236}">
                  <a16:creationId xmlns:a16="http://schemas.microsoft.com/office/drawing/2014/main" id="{0F35C367-7D9D-48B6-9B63-8DBCED09CEC4}"/>
                </a:ext>
              </a:extLst>
            </p:cNvPr>
            <p:cNvSpPr/>
            <p:nvPr/>
          </p:nvSpPr>
          <p:spPr>
            <a:xfrm>
              <a:off x="3620075" y="3981125"/>
              <a:ext cx="372800" cy="1433975"/>
            </a:xfrm>
            <a:custGeom>
              <a:avLst/>
              <a:gdLst/>
              <a:ahLst/>
              <a:cxnLst/>
              <a:rect l="l" t="t" r="r" b="b"/>
              <a:pathLst>
                <a:path w="14912" h="57359" extrusionOk="0">
                  <a:moveTo>
                    <a:pt x="2459" y="1"/>
                  </a:moveTo>
                  <a:lnTo>
                    <a:pt x="1" y="28686"/>
                  </a:lnTo>
                  <a:lnTo>
                    <a:pt x="1484" y="57358"/>
                  </a:lnTo>
                  <a:lnTo>
                    <a:pt x="6441" y="57238"/>
                  </a:lnTo>
                  <a:cubicBezTo>
                    <a:pt x="6441" y="57238"/>
                    <a:pt x="8712" y="33763"/>
                    <a:pt x="8832" y="28539"/>
                  </a:cubicBezTo>
                  <a:cubicBezTo>
                    <a:pt x="8872" y="26842"/>
                    <a:pt x="11438" y="19400"/>
                    <a:pt x="13936" y="13121"/>
                  </a:cubicBezTo>
                  <a:cubicBezTo>
                    <a:pt x="14417" y="11905"/>
                    <a:pt x="14724" y="10636"/>
                    <a:pt x="14858" y="9326"/>
                  </a:cubicBezTo>
                  <a:cubicBezTo>
                    <a:pt x="14885" y="8966"/>
                    <a:pt x="14912" y="8605"/>
                    <a:pt x="14898" y="8244"/>
                  </a:cubicBezTo>
                  <a:cubicBezTo>
                    <a:pt x="14805" y="4547"/>
                    <a:pt x="11892" y="241"/>
                    <a:pt x="11707" y="241"/>
                  </a:cubicBezTo>
                  <a:cubicBezTo>
                    <a:pt x="11706" y="241"/>
                    <a:pt x="11706" y="241"/>
                    <a:pt x="11705" y="241"/>
                  </a:cubicBezTo>
                  <a:lnTo>
                    <a:pt x="2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44;p34">
              <a:extLst>
                <a:ext uri="{FF2B5EF4-FFF2-40B4-BE49-F238E27FC236}">
                  <a16:creationId xmlns:a16="http://schemas.microsoft.com/office/drawing/2014/main" id="{70AD1CE0-6695-4593-A95C-18ADD2F744CF}"/>
                </a:ext>
              </a:extLst>
            </p:cNvPr>
            <p:cNvSpPr/>
            <p:nvPr/>
          </p:nvSpPr>
          <p:spPr>
            <a:xfrm>
              <a:off x="3429700" y="3467925"/>
              <a:ext cx="640675" cy="1346650"/>
            </a:xfrm>
            <a:custGeom>
              <a:avLst/>
              <a:gdLst/>
              <a:ahLst/>
              <a:cxnLst/>
              <a:rect l="l" t="t" r="r" b="b"/>
              <a:pathLst>
                <a:path w="25627" h="53866" extrusionOk="0">
                  <a:moveTo>
                    <a:pt x="16661" y="1"/>
                  </a:moveTo>
                  <a:cubicBezTo>
                    <a:pt x="16479" y="1"/>
                    <a:pt x="16296" y="7"/>
                    <a:pt x="16113" y="20"/>
                  </a:cubicBezTo>
                  <a:lnTo>
                    <a:pt x="10475" y="407"/>
                  </a:lnTo>
                  <a:cubicBezTo>
                    <a:pt x="10475" y="407"/>
                    <a:pt x="10123" y="318"/>
                    <a:pt x="9549" y="318"/>
                  </a:cubicBezTo>
                  <a:cubicBezTo>
                    <a:pt x="8131" y="318"/>
                    <a:pt x="5358" y="860"/>
                    <a:pt x="3180" y="4616"/>
                  </a:cubicBezTo>
                  <a:lnTo>
                    <a:pt x="0" y="9559"/>
                  </a:lnTo>
                  <a:lnTo>
                    <a:pt x="5973" y="12940"/>
                  </a:lnTo>
                  <a:lnTo>
                    <a:pt x="6373" y="12525"/>
                  </a:lnTo>
                  <a:lnTo>
                    <a:pt x="6788" y="13327"/>
                  </a:lnTo>
                  <a:lnTo>
                    <a:pt x="7108" y="19981"/>
                  </a:lnTo>
                  <a:cubicBezTo>
                    <a:pt x="6641" y="26821"/>
                    <a:pt x="3821" y="31418"/>
                    <a:pt x="2352" y="38405"/>
                  </a:cubicBezTo>
                  <a:cubicBezTo>
                    <a:pt x="1590" y="41999"/>
                    <a:pt x="949" y="46676"/>
                    <a:pt x="1376" y="50323"/>
                  </a:cubicBezTo>
                  <a:cubicBezTo>
                    <a:pt x="1510" y="51472"/>
                    <a:pt x="2819" y="53570"/>
                    <a:pt x="3928" y="53824"/>
                  </a:cubicBezTo>
                  <a:cubicBezTo>
                    <a:pt x="4053" y="53852"/>
                    <a:pt x="4177" y="53866"/>
                    <a:pt x="4300" y="53866"/>
                  </a:cubicBezTo>
                  <a:cubicBezTo>
                    <a:pt x="5149" y="53866"/>
                    <a:pt x="5940" y="53225"/>
                    <a:pt x="6547" y="52594"/>
                  </a:cubicBezTo>
                  <a:cubicBezTo>
                    <a:pt x="7242" y="51860"/>
                    <a:pt x="8003" y="51031"/>
                    <a:pt x="9005" y="50978"/>
                  </a:cubicBezTo>
                  <a:cubicBezTo>
                    <a:pt x="9044" y="50975"/>
                    <a:pt x="9083" y="50974"/>
                    <a:pt x="9121" y="50974"/>
                  </a:cubicBezTo>
                  <a:cubicBezTo>
                    <a:pt x="11009" y="50974"/>
                    <a:pt x="12208" y="53695"/>
                    <a:pt x="14050" y="53695"/>
                  </a:cubicBezTo>
                  <a:cubicBezTo>
                    <a:pt x="14135" y="53695"/>
                    <a:pt x="14222" y="53689"/>
                    <a:pt x="14310" y="53677"/>
                  </a:cubicBezTo>
                  <a:cubicBezTo>
                    <a:pt x="15525" y="53503"/>
                    <a:pt x="16327" y="52113"/>
                    <a:pt x="17556" y="51980"/>
                  </a:cubicBezTo>
                  <a:cubicBezTo>
                    <a:pt x="17670" y="51967"/>
                    <a:pt x="17776" y="51961"/>
                    <a:pt x="17876" y="51961"/>
                  </a:cubicBezTo>
                  <a:cubicBezTo>
                    <a:pt x="19137" y="51961"/>
                    <a:pt x="19453" y="52915"/>
                    <a:pt x="20790" y="53423"/>
                  </a:cubicBezTo>
                  <a:cubicBezTo>
                    <a:pt x="20937" y="53479"/>
                    <a:pt x="21113" y="53505"/>
                    <a:pt x="21309" y="53505"/>
                  </a:cubicBezTo>
                  <a:cubicBezTo>
                    <a:pt x="22642" y="53505"/>
                    <a:pt x="24900" y="52293"/>
                    <a:pt x="25319" y="51151"/>
                  </a:cubicBezTo>
                  <a:cubicBezTo>
                    <a:pt x="25626" y="50310"/>
                    <a:pt x="25212" y="49361"/>
                    <a:pt x="24931" y="48519"/>
                  </a:cubicBezTo>
                  <a:cubicBezTo>
                    <a:pt x="24223" y="46342"/>
                    <a:pt x="22446" y="44003"/>
                    <a:pt x="22099" y="41745"/>
                  </a:cubicBezTo>
                  <a:cubicBezTo>
                    <a:pt x="21484" y="37670"/>
                    <a:pt x="22901" y="33916"/>
                    <a:pt x="23088" y="30055"/>
                  </a:cubicBezTo>
                  <a:cubicBezTo>
                    <a:pt x="23301" y="25659"/>
                    <a:pt x="22259" y="21945"/>
                    <a:pt x="19854" y="18324"/>
                  </a:cubicBezTo>
                  <a:cubicBezTo>
                    <a:pt x="19560" y="16627"/>
                    <a:pt x="19053" y="12819"/>
                    <a:pt x="19507" y="11029"/>
                  </a:cubicBezTo>
                  <a:lnTo>
                    <a:pt x="24931" y="10708"/>
                  </a:lnTo>
                  <a:lnTo>
                    <a:pt x="24303" y="6206"/>
                  </a:lnTo>
                  <a:cubicBezTo>
                    <a:pt x="23731" y="2492"/>
                    <a:pt x="20277" y="1"/>
                    <a:pt x="1666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45;p34">
              <a:extLst>
                <a:ext uri="{FF2B5EF4-FFF2-40B4-BE49-F238E27FC236}">
                  <a16:creationId xmlns:a16="http://schemas.microsoft.com/office/drawing/2014/main" id="{1F61A034-6E82-4DA8-934F-BE05E56216C8}"/>
                </a:ext>
              </a:extLst>
            </p:cNvPr>
            <p:cNvSpPr/>
            <p:nvPr/>
          </p:nvSpPr>
          <p:spPr>
            <a:xfrm>
              <a:off x="3546275" y="5401375"/>
              <a:ext cx="236500" cy="54775"/>
            </a:xfrm>
            <a:custGeom>
              <a:avLst/>
              <a:gdLst/>
              <a:ahLst/>
              <a:cxnLst/>
              <a:rect l="l" t="t" r="r" b="b"/>
              <a:pathLst>
                <a:path w="9460" h="2191" extrusionOk="0">
                  <a:moveTo>
                    <a:pt x="9446" y="0"/>
                  </a:moveTo>
                  <a:lnTo>
                    <a:pt x="4329" y="107"/>
                  </a:lnTo>
                  <a:lnTo>
                    <a:pt x="4329" y="749"/>
                  </a:lnTo>
                  <a:cubicBezTo>
                    <a:pt x="4329" y="749"/>
                    <a:pt x="0" y="1737"/>
                    <a:pt x="1042" y="2045"/>
                  </a:cubicBezTo>
                  <a:cubicBezTo>
                    <a:pt x="1388" y="2153"/>
                    <a:pt x="2393" y="2191"/>
                    <a:pt x="3593" y="2191"/>
                  </a:cubicBezTo>
                  <a:cubicBezTo>
                    <a:pt x="5640" y="2191"/>
                    <a:pt x="8255" y="2082"/>
                    <a:pt x="9139" y="2031"/>
                  </a:cubicBezTo>
                  <a:lnTo>
                    <a:pt x="9460" y="2005"/>
                  </a:lnTo>
                  <a:lnTo>
                    <a:pt x="944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46;p34">
              <a:extLst>
                <a:ext uri="{FF2B5EF4-FFF2-40B4-BE49-F238E27FC236}">
                  <a16:creationId xmlns:a16="http://schemas.microsoft.com/office/drawing/2014/main" id="{126F78A4-2097-4522-8558-AF3C87A98E9B}"/>
                </a:ext>
              </a:extLst>
            </p:cNvPr>
            <p:cNvSpPr/>
            <p:nvPr/>
          </p:nvSpPr>
          <p:spPr>
            <a:xfrm>
              <a:off x="3736650" y="5415550"/>
              <a:ext cx="46125" cy="36625"/>
            </a:xfrm>
            <a:custGeom>
              <a:avLst/>
              <a:gdLst/>
              <a:ahLst/>
              <a:cxnLst/>
              <a:rect l="l" t="t" r="r" b="b"/>
              <a:pathLst>
                <a:path w="1845" h="1465" extrusionOk="0">
                  <a:moveTo>
                    <a:pt x="1695" y="1"/>
                  </a:moveTo>
                  <a:cubicBezTo>
                    <a:pt x="1318" y="1"/>
                    <a:pt x="950" y="133"/>
                    <a:pt x="656" y="369"/>
                  </a:cubicBezTo>
                  <a:cubicBezTo>
                    <a:pt x="308" y="649"/>
                    <a:pt x="81" y="1037"/>
                    <a:pt x="1" y="1464"/>
                  </a:cubicBezTo>
                  <a:lnTo>
                    <a:pt x="1845" y="1424"/>
                  </a:lnTo>
                  <a:lnTo>
                    <a:pt x="1845" y="8"/>
                  </a:lnTo>
                  <a:cubicBezTo>
                    <a:pt x="1795" y="3"/>
                    <a:pt x="1745" y="1"/>
                    <a:pt x="1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7;p34">
              <a:extLst>
                <a:ext uri="{FF2B5EF4-FFF2-40B4-BE49-F238E27FC236}">
                  <a16:creationId xmlns:a16="http://schemas.microsoft.com/office/drawing/2014/main" id="{F2023770-0343-45A4-B5B8-6A22AF348242}"/>
                </a:ext>
              </a:extLst>
            </p:cNvPr>
            <p:cNvSpPr/>
            <p:nvPr/>
          </p:nvSpPr>
          <p:spPr>
            <a:xfrm>
              <a:off x="3563625" y="5433775"/>
              <a:ext cx="219150" cy="21950"/>
            </a:xfrm>
            <a:custGeom>
              <a:avLst/>
              <a:gdLst/>
              <a:ahLst/>
              <a:cxnLst/>
              <a:rect l="l" t="t" r="r" b="b"/>
              <a:pathLst>
                <a:path w="8766" h="878" extrusionOk="0">
                  <a:moveTo>
                    <a:pt x="1524" y="0"/>
                  </a:moveTo>
                  <a:cubicBezTo>
                    <a:pt x="1524" y="0"/>
                    <a:pt x="1" y="441"/>
                    <a:pt x="188" y="695"/>
                  </a:cubicBezTo>
                  <a:cubicBezTo>
                    <a:pt x="283" y="817"/>
                    <a:pt x="1828" y="877"/>
                    <a:pt x="3662" y="877"/>
                  </a:cubicBezTo>
                  <a:cubicBezTo>
                    <a:pt x="5445" y="877"/>
                    <a:pt x="7501" y="821"/>
                    <a:pt x="8766" y="709"/>
                  </a:cubicBezTo>
                  <a:lnTo>
                    <a:pt x="8766" y="588"/>
                  </a:lnTo>
                  <a:lnTo>
                    <a:pt x="1978" y="655"/>
                  </a:lnTo>
                  <a:cubicBezTo>
                    <a:pt x="1978" y="655"/>
                    <a:pt x="1831" y="14"/>
                    <a:pt x="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48;p34">
              <a:extLst>
                <a:ext uri="{FF2B5EF4-FFF2-40B4-BE49-F238E27FC236}">
                  <a16:creationId xmlns:a16="http://schemas.microsoft.com/office/drawing/2014/main" id="{D77330BA-FEDA-480E-ACC3-16DA172238ED}"/>
                </a:ext>
              </a:extLst>
            </p:cNvPr>
            <p:cNvSpPr/>
            <p:nvPr/>
          </p:nvSpPr>
          <p:spPr>
            <a:xfrm>
              <a:off x="3569650" y="5447475"/>
              <a:ext cx="214125" cy="3025"/>
            </a:xfrm>
            <a:custGeom>
              <a:avLst/>
              <a:gdLst/>
              <a:ahLst/>
              <a:cxnLst/>
              <a:rect l="l" t="t" r="r" b="b"/>
              <a:pathLst>
                <a:path w="8565" h="121" extrusionOk="0">
                  <a:moveTo>
                    <a:pt x="8565" y="0"/>
                  </a:moveTo>
                  <a:cubicBezTo>
                    <a:pt x="8538" y="0"/>
                    <a:pt x="8511" y="0"/>
                    <a:pt x="8471" y="14"/>
                  </a:cubicBezTo>
                  <a:lnTo>
                    <a:pt x="8231" y="14"/>
                  </a:lnTo>
                  <a:lnTo>
                    <a:pt x="7295" y="27"/>
                  </a:lnTo>
                  <a:cubicBezTo>
                    <a:pt x="6520" y="54"/>
                    <a:pt x="5438" y="67"/>
                    <a:pt x="4236" y="67"/>
                  </a:cubicBezTo>
                  <a:cubicBezTo>
                    <a:pt x="4009" y="70"/>
                    <a:pt x="3786" y="71"/>
                    <a:pt x="3568" y="71"/>
                  </a:cubicBezTo>
                  <a:cubicBezTo>
                    <a:pt x="2644" y="71"/>
                    <a:pt x="1814" y="51"/>
                    <a:pt x="1176" y="40"/>
                  </a:cubicBezTo>
                  <a:lnTo>
                    <a:pt x="254" y="27"/>
                  </a:lnTo>
                  <a:lnTo>
                    <a:pt x="0" y="27"/>
                  </a:lnTo>
                  <a:lnTo>
                    <a:pt x="254" y="40"/>
                  </a:lnTo>
                  <a:lnTo>
                    <a:pt x="1176" y="80"/>
                  </a:lnTo>
                  <a:cubicBezTo>
                    <a:pt x="1964" y="107"/>
                    <a:pt x="3047" y="121"/>
                    <a:pt x="4236" y="121"/>
                  </a:cubicBezTo>
                  <a:cubicBezTo>
                    <a:pt x="5438" y="121"/>
                    <a:pt x="6520" y="94"/>
                    <a:pt x="7295" y="67"/>
                  </a:cubicBezTo>
                  <a:lnTo>
                    <a:pt x="8231" y="27"/>
                  </a:lnTo>
                  <a:lnTo>
                    <a:pt x="8485" y="14"/>
                  </a:lnTo>
                  <a:lnTo>
                    <a:pt x="85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49;p34">
              <a:extLst>
                <a:ext uri="{FF2B5EF4-FFF2-40B4-BE49-F238E27FC236}">
                  <a16:creationId xmlns:a16="http://schemas.microsoft.com/office/drawing/2014/main" id="{8074959C-A223-4049-AFBD-BDD5305F4622}"/>
                </a:ext>
              </a:extLst>
            </p:cNvPr>
            <p:cNvSpPr/>
            <p:nvPr/>
          </p:nvSpPr>
          <p:spPr>
            <a:xfrm>
              <a:off x="3601050" y="5432775"/>
              <a:ext cx="12725" cy="20075"/>
            </a:xfrm>
            <a:custGeom>
              <a:avLst/>
              <a:gdLst/>
              <a:ahLst/>
              <a:cxnLst/>
              <a:rect l="l" t="t" r="r" b="b"/>
              <a:pathLst>
                <a:path w="509" h="803" extrusionOk="0">
                  <a:moveTo>
                    <a:pt x="0" y="0"/>
                  </a:moveTo>
                  <a:cubicBezTo>
                    <a:pt x="121" y="107"/>
                    <a:pt x="227" y="228"/>
                    <a:pt x="308" y="348"/>
                  </a:cubicBezTo>
                  <a:cubicBezTo>
                    <a:pt x="388" y="495"/>
                    <a:pt x="441" y="642"/>
                    <a:pt x="481" y="802"/>
                  </a:cubicBezTo>
                  <a:cubicBezTo>
                    <a:pt x="508" y="628"/>
                    <a:pt x="468" y="455"/>
                    <a:pt x="361" y="321"/>
                  </a:cubicBezTo>
                  <a:cubicBezTo>
                    <a:pt x="281" y="174"/>
                    <a:pt x="161" y="5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50;p34">
              <a:extLst>
                <a:ext uri="{FF2B5EF4-FFF2-40B4-BE49-F238E27FC236}">
                  <a16:creationId xmlns:a16="http://schemas.microsoft.com/office/drawing/2014/main" id="{775B7918-9BA4-4C9A-BAB9-B6BBABCE9CCC}"/>
                </a:ext>
              </a:extLst>
            </p:cNvPr>
            <p:cNvSpPr/>
            <p:nvPr/>
          </p:nvSpPr>
          <p:spPr>
            <a:xfrm>
              <a:off x="3645800" y="5420050"/>
              <a:ext cx="7700" cy="10450"/>
            </a:xfrm>
            <a:custGeom>
              <a:avLst/>
              <a:gdLst/>
              <a:ahLst/>
              <a:cxnLst/>
              <a:rect l="l" t="t" r="r" b="b"/>
              <a:pathLst>
                <a:path w="308" h="418" extrusionOk="0">
                  <a:moveTo>
                    <a:pt x="18" y="0"/>
                  </a:moveTo>
                  <a:cubicBezTo>
                    <a:pt x="16" y="0"/>
                    <a:pt x="15" y="1"/>
                    <a:pt x="14" y="2"/>
                  </a:cubicBezTo>
                  <a:cubicBezTo>
                    <a:pt x="1" y="2"/>
                    <a:pt x="41" y="109"/>
                    <a:pt x="121" y="229"/>
                  </a:cubicBezTo>
                  <a:cubicBezTo>
                    <a:pt x="196" y="329"/>
                    <a:pt x="271" y="417"/>
                    <a:pt x="291" y="417"/>
                  </a:cubicBezTo>
                  <a:cubicBezTo>
                    <a:pt x="293" y="417"/>
                    <a:pt x="294" y="417"/>
                    <a:pt x="295" y="416"/>
                  </a:cubicBezTo>
                  <a:cubicBezTo>
                    <a:pt x="308" y="416"/>
                    <a:pt x="268" y="309"/>
                    <a:pt x="188" y="189"/>
                  </a:cubicBezTo>
                  <a:cubicBezTo>
                    <a:pt x="113" y="77"/>
                    <a:pt x="39" y="0"/>
                    <a:pt x="1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51;p34">
              <a:extLst>
                <a:ext uri="{FF2B5EF4-FFF2-40B4-BE49-F238E27FC236}">
                  <a16:creationId xmlns:a16="http://schemas.microsoft.com/office/drawing/2014/main" id="{1559B2BD-F117-4C0A-8CD9-ECEFD1170B5B}"/>
                </a:ext>
              </a:extLst>
            </p:cNvPr>
            <p:cNvSpPr/>
            <p:nvPr/>
          </p:nvSpPr>
          <p:spPr>
            <a:xfrm>
              <a:off x="3655150" y="5417700"/>
              <a:ext cx="8375" cy="7475"/>
            </a:xfrm>
            <a:custGeom>
              <a:avLst/>
              <a:gdLst/>
              <a:ahLst/>
              <a:cxnLst/>
              <a:rect l="l" t="t" r="r" b="b"/>
              <a:pathLst>
                <a:path w="335" h="299" extrusionOk="0">
                  <a:moveTo>
                    <a:pt x="20" y="0"/>
                  </a:moveTo>
                  <a:cubicBezTo>
                    <a:pt x="18" y="0"/>
                    <a:pt x="16" y="1"/>
                    <a:pt x="14" y="2"/>
                  </a:cubicBezTo>
                  <a:cubicBezTo>
                    <a:pt x="1" y="16"/>
                    <a:pt x="68" y="96"/>
                    <a:pt x="161" y="176"/>
                  </a:cubicBezTo>
                  <a:cubicBezTo>
                    <a:pt x="233" y="248"/>
                    <a:pt x="305" y="298"/>
                    <a:pt x="329" y="298"/>
                  </a:cubicBezTo>
                  <a:cubicBezTo>
                    <a:pt x="331" y="298"/>
                    <a:pt x="333" y="297"/>
                    <a:pt x="335" y="296"/>
                  </a:cubicBezTo>
                  <a:cubicBezTo>
                    <a:pt x="335" y="283"/>
                    <a:pt x="281" y="203"/>
                    <a:pt x="201" y="122"/>
                  </a:cubicBezTo>
                  <a:cubicBezTo>
                    <a:pt x="117" y="51"/>
                    <a:pt x="44" y="0"/>
                    <a:pt x="2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52;p34">
              <a:extLst>
                <a:ext uri="{FF2B5EF4-FFF2-40B4-BE49-F238E27FC236}">
                  <a16:creationId xmlns:a16="http://schemas.microsoft.com/office/drawing/2014/main" id="{9FE3290D-3A14-4C08-B37A-E63F9FF57EB8}"/>
                </a:ext>
              </a:extLst>
            </p:cNvPr>
            <p:cNvSpPr/>
            <p:nvPr/>
          </p:nvSpPr>
          <p:spPr>
            <a:xfrm>
              <a:off x="3656500" y="5412325"/>
              <a:ext cx="13375" cy="1575"/>
            </a:xfrm>
            <a:custGeom>
              <a:avLst/>
              <a:gdLst/>
              <a:ahLst/>
              <a:cxnLst/>
              <a:rect l="l" t="t" r="r" b="b"/>
              <a:pathLst>
                <a:path w="535" h="63" extrusionOk="0">
                  <a:moveTo>
                    <a:pt x="267" y="0"/>
                  </a:moveTo>
                  <a:cubicBezTo>
                    <a:pt x="177" y="0"/>
                    <a:pt x="87" y="10"/>
                    <a:pt x="0" y="30"/>
                  </a:cubicBezTo>
                  <a:cubicBezTo>
                    <a:pt x="69" y="50"/>
                    <a:pt x="137" y="62"/>
                    <a:pt x="200" y="62"/>
                  </a:cubicBezTo>
                  <a:cubicBezTo>
                    <a:pt x="224" y="62"/>
                    <a:pt x="246" y="60"/>
                    <a:pt x="267" y="57"/>
                  </a:cubicBezTo>
                  <a:cubicBezTo>
                    <a:pt x="293" y="60"/>
                    <a:pt x="318" y="62"/>
                    <a:pt x="342" y="62"/>
                  </a:cubicBezTo>
                  <a:cubicBezTo>
                    <a:pt x="410" y="62"/>
                    <a:pt x="476" y="50"/>
                    <a:pt x="535" y="30"/>
                  </a:cubicBezTo>
                  <a:cubicBezTo>
                    <a:pt x="448" y="10"/>
                    <a:pt x="358" y="0"/>
                    <a:pt x="2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53;p34">
              <a:extLst>
                <a:ext uri="{FF2B5EF4-FFF2-40B4-BE49-F238E27FC236}">
                  <a16:creationId xmlns:a16="http://schemas.microsoft.com/office/drawing/2014/main" id="{207E1469-D320-48E2-8789-7CD317D4A98E}"/>
                </a:ext>
              </a:extLst>
            </p:cNvPr>
            <p:cNvSpPr/>
            <p:nvPr/>
          </p:nvSpPr>
          <p:spPr>
            <a:xfrm>
              <a:off x="3657150" y="5404375"/>
              <a:ext cx="15075" cy="2375"/>
            </a:xfrm>
            <a:custGeom>
              <a:avLst/>
              <a:gdLst/>
              <a:ahLst/>
              <a:cxnLst/>
              <a:rect l="l" t="t" r="r" b="b"/>
              <a:pathLst>
                <a:path w="603" h="95" extrusionOk="0">
                  <a:moveTo>
                    <a:pt x="602" y="1"/>
                  </a:moveTo>
                  <a:cubicBezTo>
                    <a:pt x="495" y="1"/>
                    <a:pt x="402" y="14"/>
                    <a:pt x="295" y="27"/>
                  </a:cubicBezTo>
                  <a:cubicBezTo>
                    <a:pt x="201" y="27"/>
                    <a:pt x="94" y="41"/>
                    <a:pt x="1" y="54"/>
                  </a:cubicBezTo>
                  <a:cubicBezTo>
                    <a:pt x="82" y="81"/>
                    <a:pt x="165" y="95"/>
                    <a:pt x="247" y="95"/>
                  </a:cubicBezTo>
                  <a:cubicBezTo>
                    <a:pt x="369" y="95"/>
                    <a:pt x="491" y="65"/>
                    <a:pt x="6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4;p34">
              <a:extLst>
                <a:ext uri="{FF2B5EF4-FFF2-40B4-BE49-F238E27FC236}">
                  <a16:creationId xmlns:a16="http://schemas.microsoft.com/office/drawing/2014/main" id="{48AC8B2B-1A6C-4173-8B27-564E73944F95}"/>
                </a:ext>
              </a:extLst>
            </p:cNvPr>
            <p:cNvSpPr/>
            <p:nvPr/>
          </p:nvSpPr>
          <p:spPr>
            <a:xfrm>
              <a:off x="3624425" y="5408275"/>
              <a:ext cx="24400" cy="13500"/>
            </a:xfrm>
            <a:custGeom>
              <a:avLst/>
              <a:gdLst/>
              <a:ahLst/>
              <a:cxnLst/>
              <a:rect l="l" t="t" r="r" b="b"/>
              <a:pathLst>
                <a:path w="976" h="540" extrusionOk="0">
                  <a:moveTo>
                    <a:pt x="315" y="52"/>
                  </a:moveTo>
                  <a:cubicBezTo>
                    <a:pt x="370" y="52"/>
                    <a:pt x="426" y="63"/>
                    <a:pt x="482" y="85"/>
                  </a:cubicBezTo>
                  <a:cubicBezTo>
                    <a:pt x="588" y="112"/>
                    <a:pt x="682" y="179"/>
                    <a:pt x="762" y="259"/>
                  </a:cubicBezTo>
                  <a:cubicBezTo>
                    <a:pt x="803" y="316"/>
                    <a:pt x="834" y="373"/>
                    <a:pt x="861" y="430"/>
                  </a:cubicBezTo>
                  <a:lnTo>
                    <a:pt x="861" y="430"/>
                  </a:lnTo>
                  <a:cubicBezTo>
                    <a:pt x="802" y="424"/>
                    <a:pt x="723" y="418"/>
                    <a:pt x="629" y="406"/>
                  </a:cubicBezTo>
                  <a:cubicBezTo>
                    <a:pt x="522" y="393"/>
                    <a:pt x="415" y="366"/>
                    <a:pt x="295" y="326"/>
                  </a:cubicBezTo>
                  <a:cubicBezTo>
                    <a:pt x="241" y="299"/>
                    <a:pt x="174" y="272"/>
                    <a:pt x="108" y="246"/>
                  </a:cubicBezTo>
                  <a:cubicBezTo>
                    <a:pt x="54" y="205"/>
                    <a:pt x="41" y="152"/>
                    <a:pt x="94" y="112"/>
                  </a:cubicBezTo>
                  <a:cubicBezTo>
                    <a:pt x="164" y="73"/>
                    <a:pt x="239" y="52"/>
                    <a:pt x="315" y="52"/>
                  </a:cubicBezTo>
                  <a:close/>
                  <a:moveTo>
                    <a:pt x="315" y="1"/>
                  </a:moveTo>
                  <a:cubicBezTo>
                    <a:pt x="228" y="1"/>
                    <a:pt x="139" y="19"/>
                    <a:pt x="54" y="58"/>
                  </a:cubicBezTo>
                  <a:cubicBezTo>
                    <a:pt x="14" y="99"/>
                    <a:pt x="1" y="139"/>
                    <a:pt x="14" y="192"/>
                  </a:cubicBezTo>
                  <a:cubicBezTo>
                    <a:pt x="27" y="232"/>
                    <a:pt x="54" y="272"/>
                    <a:pt x="94" y="299"/>
                  </a:cubicBezTo>
                  <a:cubicBezTo>
                    <a:pt x="148" y="326"/>
                    <a:pt x="214" y="352"/>
                    <a:pt x="295" y="379"/>
                  </a:cubicBezTo>
                  <a:cubicBezTo>
                    <a:pt x="401" y="406"/>
                    <a:pt x="522" y="433"/>
                    <a:pt x="642" y="459"/>
                  </a:cubicBezTo>
                  <a:cubicBezTo>
                    <a:pt x="695" y="466"/>
                    <a:pt x="749" y="469"/>
                    <a:pt x="804" y="469"/>
                  </a:cubicBezTo>
                  <a:cubicBezTo>
                    <a:pt x="828" y="469"/>
                    <a:pt x="853" y="469"/>
                    <a:pt x="878" y="467"/>
                  </a:cubicBezTo>
                  <a:lnTo>
                    <a:pt x="878" y="467"/>
                  </a:lnTo>
                  <a:cubicBezTo>
                    <a:pt x="889" y="491"/>
                    <a:pt x="899" y="515"/>
                    <a:pt x="909" y="539"/>
                  </a:cubicBezTo>
                  <a:cubicBezTo>
                    <a:pt x="922" y="515"/>
                    <a:pt x="922" y="490"/>
                    <a:pt x="912" y="465"/>
                  </a:cubicBezTo>
                  <a:lnTo>
                    <a:pt x="912" y="465"/>
                  </a:lnTo>
                  <a:cubicBezTo>
                    <a:pt x="933" y="464"/>
                    <a:pt x="954" y="462"/>
                    <a:pt x="976" y="459"/>
                  </a:cubicBezTo>
                  <a:cubicBezTo>
                    <a:pt x="976" y="448"/>
                    <a:pt x="950" y="441"/>
                    <a:pt x="903" y="435"/>
                  </a:cubicBezTo>
                  <a:lnTo>
                    <a:pt x="903" y="435"/>
                  </a:lnTo>
                  <a:cubicBezTo>
                    <a:pt x="824" y="167"/>
                    <a:pt x="577" y="1"/>
                    <a:pt x="3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55;p34">
              <a:extLst>
                <a:ext uri="{FF2B5EF4-FFF2-40B4-BE49-F238E27FC236}">
                  <a16:creationId xmlns:a16="http://schemas.microsoft.com/office/drawing/2014/main" id="{E8453DBA-9AD5-459D-AA99-1AF2E0C3B949}"/>
                </a:ext>
              </a:extLst>
            </p:cNvPr>
            <p:cNvSpPr/>
            <p:nvPr/>
          </p:nvSpPr>
          <p:spPr>
            <a:xfrm>
              <a:off x="3645475" y="5404050"/>
              <a:ext cx="12375" cy="15725"/>
            </a:xfrm>
            <a:custGeom>
              <a:avLst/>
              <a:gdLst/>
              <a:ahLst/>
              <a:cxnLst/>
              <a:rect l="l" t="t" r="r" b="b"/>
              <a:pathLst>
                <a:path w="495" h="629" extrusionOk="0">
                  <a:moveTo>
                    <a:pt x="374" y="0"/>
                  </a:moveTo>
                  <a:cubicBezTo>
                    <a:pt x="268" y="0"/>
                    <a:pt x="161" y="67"/>
                    <a:pt x="107" y="161"/>
                  </a:cubicBezTo>
                  <a:cubicBezTo>
                    <a:pt x="54" y="241"/>
                    <a:pt x="27" y="321"/>
                    <a:pt x="14" y="401"/>
                  </a:cubicBezTo>
                  <a:cubicBezTo>
                    <a:pt x="0" y="481"/>
                    <a:pt x="14" y="562"/>
                    <a:pt x="54" y="628"/>
                  </a:cubicBezTo>
                  <a:cubicBezTo>
                    <a:pt x="54" y="562"/>
                    <a:pt x="54" y="481"/>
                    <a:pt x="67" y="401"/>
                  </a:cubicBezTo>
                  <a:cubicBezTo>
                    <a:pt x="81" y="334"/>
                    <a:pt x="107" y="254"/>
                    <a:pt x="161" y="187"/>
                  </a:cubicBezTo>
                  <a:cubicBezTo>
                    <a:pt x="198" y="126"/>
                    <a:pt x="281" y="52"/>
                    <a:pt x="356" y="52"/>
                  </a:cubicBezTo>
                  <a:cubicBezTo>
                    <a:pt x="362" y="52"/>
                    <a:pt x="368" y="53"/>
                    <a:pt x="374" y="54"/>
                  </a:cubicBezTo>
                  <a:cubicBezTo>
                    <a:pt x="455" y="67"/>
                    <a:pt x="415" y="187"/>
                    <a:pt x="374" y="268"/>
                  </a:cubicBezTo>
                  <a:cubicBezTo>
                    <a:pt x="334" y="334"/>
                    <a:pt x="294" y="401"/>
                    <a:pt x="241" y="455"/>
                  </a:cubicBezTo>
                  <a:cubicBezTo>
                    <a:pt x="147" y="562"/>
                    <a:pt x="81" y="628"/>
                    <a:pt x="81" y="628"/>
                  </a:cubicBezTo>
                  <a:cubicBezTo>
                    <a:pt x="161" y="602"/>
                    <a:pt x="214" y="548"/>
                    <a:pt x="268" y="495"/>
                  </a:cubicBezTo>
                  <a:cubicBezTo>
                    <a:pt x="334" y="428"/>
                    <a:pt x="388" y="361"/>
                    <a:pt x="428" y="294"/>
                  </a:cubicBezTo>
                  <a:cubicBezTo>
                    <a:pt x="455" y="254"/>
                    <a:pt x="468" y="201"/>
                    <a:pt x="481" y="147"/>
                  </a:cubicBezTo>
                  <a:cubicBezTo>
                    <a:pt x="495" y="81"/>
                    <a:pt x="441" y="14"/>
                    <a:pt x="3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56;p34">
              <a:extLst>
                <a:ext uri="{FF2B5EF4-FFF2-40B4-BE49-F238E27FC236}">
                  <a16:creationId xmlns:a16="http://schemas.microsoft.com/office/drawing/2014/main" id="{B57879A4-D94F-42BD-9D99-FCB03639ADA1}"/>
                </a:ext>
              </a:extLst>
            </p:cNvPr>
            <p:cNvSpPr/>
            <p:nvPr/>
          </p:nvSpPr>
          <p:spPr>
            <a:xfrm>
              <a:off x="3739325" y="5414150"/>
              <a:ext cx="45450" cy="37025"/>
            </a:xfrm>
            <a:custGeom>
              <a:avLst/>
              <a:gdLst/>
              <a:ahLst/>
              <a:cxnLst/>
              <a:rect l="l" t="t" r="r" b="b"/>
              <a:pathLst>
                <a:path w="1818" h="1481" extrusionOk="0">
                  <a:moveTo>
                    <a:pt x="1571" y="1"/>
                  </a:moveTo>
                  <a:cubicBezTo>
                    <a:pt x="1524" y="1"/>
                    <a:pt x="1477" y="4"/>
                    <a:pt x="1430" y="11"/>
                  </a:cubicBezTo>
                  <a:cubicBezTo>
                    <a:pt x="789" y="51"/>
                    <a:pt x="241" y="492"/>
                    <a:pt x="54" y="1106"/>
                  </a:cubicBezTo>
                  <a:cubicBezTo>
                    <a:pt x="27" y="1186"/>
                    <a:pt x="14" y="1280"/>
                    <a:pt x="1" y="1373"/>
                  </a:cubicBezTo>
                  <a:cubicBezTo>
                    <a:pt x="1" y="1413"/>
                    <a:pt x="1" y="1440"/>
                    <a:pt x="1" y="1480"/>
                  </a:cubicBezTo>
                  <a:cubicBezTo>
                    <a:pt x="14" y="1480"/>
                    <a:pt x="27" y="1333"/>
                    <a:pt x="94" y="1119"/>
                  </a:cubicBezTo>
                  <a:cubicBezTo>
                    <a:pt x="295" y="532"/>
                    <a:pt x="816" y="117"/>
                    <a:pt x="1430" y="51"/>
                  </a:cubicBezTo>
                  <a:cubicBezTo>
                    <a:pt x="1519" y="41"/>
                    <a:pt x="1595" y="38"/>
                    <a:pt x="1656" y="38"/>
                  </a:cubicBezTo>
                  <a:cubicBezTo>
                    <a:pt x="1722" y="38"/>
                    <a:pt x="1770" y="41"/>
                    <a:pt x="1796" y="41"/>
                  </a:cubicBezTo>
                  <a:cubicBezTo>
                    <a:pt x="1810" y="41"/>
                    <a:pt x="1818" y="40"/>
                    <a:pt x="1818" y="37"/>
                  </a:cubicBezTo>
                  <a:cubicBezTo>
                    <a:pt x="1778" y="24"/>
                    <a:pt x="1738" y="11"/>
                    <a:pt x="1711" y="11"/>
                  </a:cubicBezTo>
                  <a:cubicBezTo>
                    <a:pt x="1664" y="4"/>
                    <a:pt x="1617" y="1"/>
                    <a:pt x="15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57;p34">
              <a:extLst>
                <a:ext uri="{FF2B5EF4-FFF2-40B4-BE49-F238E27FC236}">
                  <a16:creationId xmlns:a16="http://schemas.microsoft.com/office/drawing/2014/main" id="{D4FE0F55-9E60-4C43-8B21-C3019262BE0B}"/>
                </a:ext>
              </a:extLst>
            </p:cNvPr>
            <p:cNvSpPr/>
            <p:nvPr/>
          </p:nvSpPr>
          <p:spPr>
            <a:xfrm>
              <a:off x="3685875" y="5435350"/>
              <a:ext cx="37450" cy="2200"/>
            </a:xfrm>
            <a:custGeom>
              <a:avLst/>
              <a:gdLst/>
              <a:ahLst/>
              <a:cxnLst/>
              <a:rect l="l" t="t" r="r" b="b"/>
              <a:pathLst>
                <a:path w="1498" h="88" extrusionOk="0">
                  <a:moveTo>
                    <a:pt x="1459" y="1"/>
                  </a:moveTo>
                  <a:cubicBezTo>
                    <a:pt x="1361" y="1"/>
                    <a:pt x="1081" y="18"/>
                    <a:pt x="749" y="18"/>
                  </a:cubicBezTo>
                  <a:cubicBezTo>
                    <a:pt x="473" y="18"/>
                    <a:pt x="233" y="12"/>
                    <a:pt x="103" y="12"/>
                  </a:cubicBezTo>
                  <a:cubicBezTo>
                    <a:pt x="38" y="12"/>
                    <a:pt x="1" y="13"/>
                    <a:pt x="1" y="18"/>
                  </a:cubicBezTo>
                  <a:cubicBezTo>
                    <a:pt x="200" y="62"/>
                    <a:pt x="409" y="88"/>
                    <a:pt x="619" y="88"/>
                  </a:cubicBezTo>
                  <a:cubicBezTo>
                    <a:pt x="662" y="88"/>
                    <a:pt x="706" y="87"/>
                    <a:pt x="749" y="84"/>
                  </a:cubicBezTo>
                  <a:cubicBezTo>
                    <a:pt x="1003" y="84"/>
                    <a:pt x="1244" y="58"/>
                    <a:pt x="1497" y="4"/>
                  </a:cubicBezTo>
                  <a:cubicBezTo>
                    <a:pt x="1497" y="2"/>
                    <a:pt x="1484" y="1"/>
                    <a:pt x="145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58;p34">
              <a:extLst>
                <a:ext uri="{FF2B5EF4-FFF2-40B4-BE49-F238E27FC236}">
                  <a16:creationId xmlns:a16="http://schemas.microsoft.com/office/drawing/2014/main" id="{F22747A3-3031-41A0-9BED-24A54783E07A}"/>
                </a:ext>
              </a:extLst>
            </p:cNvPr>
            <p:cNvSpPr/>
            <p:nvPr/>
          </p:nvSpPr>
          <p:spPr>
            <a:xfrm>
              <a:off x="3744350" y="5435400"/>
              <a:ext cx="4025" cy="7425"/>
            </a:xfrm>
            <a:custGeom>
              <a:avLst/>
              <a:gdLst/>
              <a:ahLst/>
              <a:cxnLst/>
              <a:rect l="l" t="t" r="r" b="b"/>
              <a:pathLst>
                <a:path w="161" h="297" extrusionOk="0">
                  <a:moveTo>
                    <a:pt x="145" y="0"/>
                  </a:moveTo>
                  <a:cubicBezTo>
                    <a:pt x="134" y="0"/>
                    <a:pt x="76" y="51"/>
                    <a:pt x="40" y="123"/>
                  </a:cubicBezTo>
                  <a:cubicBezTo>
                    <a:pt x="0" y="216"/>
                    <a:pt x="0" y="296"/>
                    <a:pt x="27" y="296"/>
                  </a:cubicBezTo>
                  <a:cubicBezTo>
                    <a:pt x="40" y="296"/>
                    <a:pt x="54" y="229"/>
                    <a:pt x="94" y="149"/>
                  </a:cubicBezTo>
                  <a:cubicBezTo>
                    <a:pt x="120" y="69"/>
                    <a:pt x="160" y="16"/>
                    <a:pt x="147" y="2"/>
                  </a:cubicBezTo>
                  <a:cubicBezTo>
                    <a:pt x="147" y="1"/>
                    <a:pt x="14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59;p34">
              <a:extLst>
                <a:ext uri="{FF2B5EF4-FFF2-40B4-BE49-F238E27FC236}">
                  <a16:creationId xmlns:a16="http://schemas.microsoft.com/office/drawing/2014/main" id="{1E3BE52F-7214-4F66-87A3-DD8133934167}"/>
                </a:ext>
              </a:extLst>
            </p:cNvPr>
            <p:cNvSpPr/>
            <p:nvPr/>
          </p:nvSpPr>
          <p:spPr>
            <a:xfrm>
              <a:off x="3752350" y="5423700"/>
              <a:ext cx="5700" cy="5100"/>
            </a:xfrm>
            <a:custGeom>
              <a:avLst/>
              <a:gdLst/>
              <a:ahLst/>
              <a:cxnLst/>
              <a:rect l="l" t="t" r="r" b="b"/>
              <a:pathLst>
                <a:path w="228" h="204" extrusionOk="0">
                  <a:moveTo>
                    <a:pt x="207" y="0"/>
                  </a:moveTo>
                  <a:cubicBezTo>
                    <a:pt x="187" y="0"/>
                    <a:pt x="141" y="36"/>
                    <a:pt x="94" y="83"/>
                  </a:cubicBezTo>
                  <a:cubicBezTo>
                    <a:pt x="41" y="136"/>
                    <a:pt x="1" y="190"/>
                    <a:pt x="14" y="203"/>
                  </a:cubicBezTo>
                  <a:cubicBezTo>
                    <a:pt x="28" y="203"/>
                    <a:pt x="81" y="176"/>
                    <a:pt x="134" y="123"/>
                  </a:cubicBezTo>
                  <a:cubicBezTo>
                    <a:pt x="188" y="69"/>
                    <a:pt x="228" y="16"/>
                    <a:pt x="215" y="3"/>
                  </a:cubicBezTo>
                  <a:cubicBezTo>
                    <a:pt x="213" y="1"/>
                    <a:pt x="210" y="0"/>
                    <a:pt x="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60;p34">
              <a:extLst>
                <a:ext uri="{FF2B5EF4-FFF2-40B4-BE49-F238E27FC236}">
                  <a16:creationId xmlns:a16="http://schemas.microsoft.com/office/drawing/2014/main" id="{B4FEE011-9D1A-4310-9EBA-E1B079DEFE38}"/>
                </a:ext>
              </a:extLst>
            </p:cNvPr>
            <p:cNvSpPr/>
            <p:nvPr/>
          </p:nvSpPr>
          <p:spPr>
            <a:xfrm>
              <a:off x="3763375" y="5417475"/>
              <a:ext cx="7700" cy="3375"/>
            </a:xfrm>
            <a:custGeom>
              <a:avLst/>
              <a:gdLst/>
              <a:ahLst/>
              <a:cxnLst/>
              <a:rect l="l" t="t" r="r" b="b"/>
              <a:pathLst>
                <a:path w="308" h="135" extrusionOk="0">
                  <a:moveTo>
                    <a:pt x="222" y="0"/>
                  </a:moveTo>
                  <a:cubicBezTo>
                    <a:pt x="200" y="0"/>
                    <a:pt x="175" y="3"/>
                    <a:pt x="148" y="11"/>
                  </a:cubicBezTo>
                  <a:cubicBezTo>
                    <a:pt x="54" y="51"/>
                    <a:pt x="1" y="118"/>
                    <a:pt x="14" y="131"/>
                  </a:cubicBezTo>
                  <a:cubicBezTo>
                    <a:pt x="16" y="133"/>
                    <a:pt x="18" y="134"/>
                    <a:pt x="22" y="134"/>
                  </a:cubicBezTo>
                  <a:cubicBezTo>
                    <a:pt x="43" y="134"/>
                    <a:pt x="92" y="101"/>
                    <a:pt x="161" y="78"/>
                  </a:cubicBezTo>
                  <a:cubicBezTo>
                    <a:pt x="241" y="51"/>
                    <a:pt x="308" y="51"/>
                    <a:pt x="308" y="38"/>
                  </a:cubicBezTo>
                  <a:cubicBezTo>
                    <a:pt x="308" y="19"/>
                    <a:pt x="275" y="0"/>
                    <a:pt x="22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61;p34">
              <a:extLst>
                <a:ext uri="{FF2B5EF4-FFF2-40B4-BE49-F238E27FC236}">
                  <a16:creationId xmlns:a16="http://schemas.microsoft.com/office/drawing/2014/main" id="{3A89BEE3-BDAD-4BE9-8929-0ED763DFE233}"/>
                </a:ext>
              </a:extLst>
            </p:cNvPr>
            <p:cNvSpPr/>
            <p:nvPr/>
          </p:nvSpPr>
          <p:spPr>
            <a:xfrm>
              <a:off x="3776750" y="5415475"/>
              <a:ext cx="4025" cy="2125"/>
            </a:xfrm>
            <a:custGeom>
              <a:avLst/>
              <a:gdLst/>
              <a:ahLst/>
              <a:cxnLst/>
              <a:rect l="l" t="t" r="r" b="b"/>
              <a:pathLst>
                <a:path w="161" h="85" extrusionOk="0">
                  <a:moveTo>
                    <a:pt x="124" y="1"/>
                  </a:moveTo>
                  <a:cubicBezTo>
                    <a:pt x="107" y="1"/>
                    <a:pt x="87" y="4"/>
                    <a:pt x="67" y="11"/>
                  </a:cubicBezTo>
                  <a:cubicBezTo>
                    <a:pt x="27" y="24"/>
                    <a:pt x="0" y="51"/>
                    <a:pt x="0" y="64"/>
                  </a:cubicBezTo>
                  <a:cubicBezTo>
                    <a:pt x="7" y="78"/>
                    <a:pt x="20" y="84"/>
                    <a:pt x="37" y="84"/>
                  </a:cubicBezTo>
                  <a:cubicBezTo>
                    <a:pt x="54" y="84"/>
                    <a:pt x="74" y="78"/>
                    <a:pt x="94" y="64"/>
                  </a:cubicBezTo>
                  <a:cubicBezTo>
                    <a:pt x="134" y="51"/>
                    <a:pt x="160" y="24"/>
                    <a:pt x="160" y="11"/>
                  </a:cubicBezTo>
                  <a:cubicBezTo>
                    <a:pt x="154" y="4"/>
                    <a:pt x="140" y="1"/>
                    <a:pt x="1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62;p34">
              <a:extLst>
                <a:ext uri="{FF2B5EF4-FFF2-40B4-BE49-F238E27FC236}">
                  <a16:creationId xmlns:a16="http://schemas.microsoft.com/office/drawing/2014/main" id="{858069AA-8B66-4026-B975-54BB9C619389}"/>
                </a:ext>
              </a:extLst>
            </p:cNvPr>
            <p:cNvSpPr/>
            <p:nvPr/>
          </p:nvSpPr>
          <p:spPr>
            <a:xfrm>
              <a:off x="3580675" y="3667800"/>
              <a:ext cx="28425" cy="132975"/>
            </a:xfrm>
            <a:custGeom>
              <a:avLst/>
              <a:gdLst/>
              <a:ahLst/>
              <a:cxnLst/>
              <a:rect l="l" t="t" r="r" b="b"/>
              <a:pathLst>
                <a:path w="1137" h="5319" extrusionOk="0">
                  <a:moveTo>
                    <a:pt x="1107" y="1"/>
                  </a:moveTo>
                  <a:cubicBezTo>
                    <a:pt x="1077" y="1"/>
                    <a:pt x="959" y="292"/>
                    <a:pt x="802" y="749"/>
                  </a:cubicBezTo>
                  <a:cubicBezTo>
                    <a:pt x="628" y="1230"/>
                    <a:pt x="388" y="1885"/>
                    <a:pt x="161" y="2633"/>
                  </a:cubicBezTo>
                  <a:cubicBezTo>
                    <a:pt x="40" y="2994"/>
                    <a:pt x="0" y="3381"/>
                    <a:pt x="40" y="3756"/>
                  </a:cubicBezTo>
                  <a:cubicBezTo>
                    <a:pt x="81" y="4049"/>
                    <a:pt x="174" y="4343"/>
                    <a:pt x="308" y="4624"/>
                  </a:cubicBezTo>
                  <a:cubicBezTo>
                    <a:pt x="428" y="4878"/>
                    <a:pt x="575" y="5105"/>
                    <a:pt x="749" y="5319"/>
                  </a:cubicBezTo>
                  <a:cubicBezTo>
                    <a:pt x="775" y="5305"/>
                    <a:pt x="628" y="5025"/>
                    <a:pt x="415" y="4571"/>
                  </a:cubicBezTo>
                  <a:cubicBezTo>
                    <a:pt x="308" y="4303"/>
                    <a:pt x="227" y="4023"/>
                    <a:pt x="187" y="3729"/>
                  </a:cubicBezTo>
                  <a:cubicBezTo>
                    <a:pt x="161" y="3381"/>
                    <a:pt x="214" y="3021"/>
                    <a:pt x="321" y="2687"/>
                  </a:cubicBezTo>
                  <a:cubicBezTo>
                    <a:pt x="535" y="1979"/>
                    <a:pt x="735" y="1337"/>
                    <a:pt x="909" y="789"/>
                  </a:cubicBezTo>
                  <a:cubicBezTo>
                    <a:pt x="1056" y="308"/>
                    <a:pt x="1136" y="1"/>
                    <a:pt x="1109" y="1"/>
                  </a:cubicBezTo>
                  <a:cubicBezTo>
                    <a:pt x="1109" y="1"/>
                    <a:pt x="1108" y="1"/>
                    <a:pt x="11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3;p34">
              <a:extLst>
                <a:ext uri="{FF2B5EF4-FFF2-40B4-BE49-F238E27FC236}">
                  <a16:creationId xmlns:a16="http://schemas.microsoft.com/office/drawing/2014/main" id="{966394B0-9E14-421B-88B6-D9DDEC4F2C3C}"/>
                </a:ext>
              </a:extLst>
            </p:cNvPr>
            <p:cNvSpPr/>
            <p:nvPr/>
          </p:nvSpPr>
          <p:spPr>
            <a:xfrm>
              <a:off x="3880275" y="3735625"/>
              <a:ext cx="172725" cy="12050"/>
            </a:xfrm>
            <a:custGeom>
              <a:avLst/>
              <a:gdLst/>
              <a:ahLst/>
              <a:cxnLst/>
              <a:rect l="l" t="t" r="r" b="b"/>
              <a:pathLst>
                <a:path w="6909" h="482" extrusionOk="0">
                  <a:moveTo>
                    <a:pt x="5893" y="0"/>
                  </a:moveTo>
                  <a:cubicBezTo>
                    <a:pt x="5265" y="14"/>
                    <a:pt x="4397" y="41"/>
                    <a:pt x="3448" y="107"/>
                  </a:cubicBezTo>
                  <a:cubicBezTo>
                    <a:pt x="2499" y="174"/>
                    <a:pt x="1631" y="268"/>
                    <a:pt x="1003" y="334"/>
                  </a:cubicBezTo>
                  <a:lnTo>
                    <a:pt x="268" y="441"/>
                  </a:lnTo>
                  <a:lnTo>
                    <a:pt x="68" y="468"/>
                  </a:lnTo>
                  <a:cubicBezTo>
                    <a:pt x="54" y="468"/>
                    <a:pt x="28" y="481"/>
                    <a:pt x="1" y="481"/>
                  </a:cubicBezTo>
                  <a:lnTo>
                    <a:pt x="68" y="481"/>
                  </a:lnTo>
                  <a:lnTo>
                    <a:pt x="282" y="468"/>
                  </a:lnTo>
                  <a:lnTo>
                    <a:pt x="1016" y="388"/>
                  </a:lnTo>
                  <a:cubicBezTo>
                    <a:pt x="1631" y="321"/>
                    <a:pt x="2499" y="241"/>
                    <a:pt x="3448" y="174"/>
                  </a:cubicBezTo>
                  <a:cubicBezTo>
                    <a:pt x="4410" y="107"/>
                    <a:pt x="5265" y="67"/>
                    <a:pt x="5893" y="54"/>
                  </a:cubicBezTo>
                  <a:lnTo>
                    <a:pt x="6641" y="27"/>
                  </a:lnTo>
                  <a:lnTo>
                    <a:pt x="6842" y="14"/>
                  </a:lnTo>
                  <a:lnTo>
                    <a:pt x="6908" y="14"/>
                  </a:lnTo>
                  <a:cubicBezTo>
                    <a:pt x="6895" y="0"/>
                    <a:pt x="6868" y="0"/>
                    <a:pt x="684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64;p34">
              <a:extLst>
                <a:ext uri="{FF2B5EF4-FFF2-40B4-BE49-F238E27FC236}">
                  <a16:creationId xmlns:a16="http://schemas.microsoft.com/office/drawing/2014/main" id="{861077F1-B871-4683-A388-82511B633013}"/>
                </a:ext>
              </a:extLst>
            </p:cNvPr>
            <p:cNvSpPr/>
            <p:nvPr/>
          </p:nvSpPr>
          <p:spPr>
            <a:xfrm>
              <a:off x="3560975" y="3512500"/>
              <a:ext cx="413525" cy="4025"/>
            </a:xfrm>
            <a:custGeom>
              <a:avLst/>
              <a:gdLst/>
              <a:ahLst/>
              <a:cxnLst/>
              <a:rect l="l" t="t" r="r" b="b"/>
              <a:pathLst>
                <a:path w="16541" h="161" extrusionOk="0">
                  <a:moveTo>
                    <a:pt x="8270" y="0"/>
                  </a:moveTo>
                  <a:cubicBezTo>
                    <a:pt x="3701" y="0"/>
                    <a:pt x="0" y="41"/>
                    <a:pt x="0" y="81"/>
                  </a:cubicBezTo>
                  <a:cubicBezTo>
                    <a:pt x="0" y="121"/>
                    <a:pt x="3701" y="161"/>
                    <a:pt x="8270" y="161"/>
                  </a:cubicBezTo>
                  <a:cubicBezTo>
                    <a:pt x="12840" y="161"/>
                    <a:pt x="16541" y="121"/>
                    <a:pt x="16541" y="81"/>
                  </a:cubicBezTo>
                  <a:cubicBezTo>
                    <a:pt x="16541" y="27"/>
                    <a:pt x="12840" y="0"/>
                    <a:pt x="82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65;p34">
              <a:extLst>
                <a:ext uri="{FF2B5EF4-FFF2-40B4-BE49-F238E27FC236}">
                  <a16:creationId xmlns:a16="http://schemas.microsoft.com/office/drawing/2014/main" id="{EE64D265-28D8-4120-82A8-00957FD065AD}"/>
                </a:ext>
              </a:extLst>
            </p:cNvPr>
            <p:cNvSpPr/>
            <p:nvPr/>
          </p:nvSpPr>
          <p:spPr>
            <a:xfrm>
              <a:off x="3513525" y="3582300"/>
              <a:ext cx="512750" cy="4375"/>
            </a:xfrm>
            <a:custGeom>
              <a:avLst/>
              <a:gdLst/>
              <a:ahLst/>
              <a:cxnLst/>
              <a:rect l="l" t="t" r="r" b="b"/>
              <a:pathLst>
                <a:path w="20510" h="175" extrusionOk="0">
                  <a:moveTo>
                    <a:pt x="10262" y="1"/>
                  </a:moveTo>
                  <a:cubicBezTo>
                    <a:pt x="4597" y="1"/>
                    <a:pt x="1" y="41"/>
                    <a:pt x="1" y="94"/>
                  </a:cubicBezTo>
                  <a:cubicBezTo>
                    <a:pt x="1" y="134"/>
                    <a:pt x="4597" y="175"/>
                    <a:pt x="10262" y="175"/>
                  </a:cubicBezTo>
                  <a:cubicBezTo>
                    <a:pt x="15927" y="175"/>
                    <a:pt x="20510" y="134"/>
                    <a:pt x="20510" y="94"/>
                  </a:cubicBezTo>
                  <a:cubicBezTo>
                    <a:pt x="20510" y="41"/>
                    <a:pt x="15927" y="1"/>
                    <a:pt x="102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66;p34">
              <a:extLst>
                <a:ext uri="{FF2B5EF4-FFF2-40B4-BE49-F238E27FC236}">
                  <a16:creationId xmlns:a16="http://schemas.microsoft.com/office/drawing/2014/main" id="{C0AFA59F-3091-4A9B-B3EE-1C330FE896D5}"/>
                </a:ext>
              </a:extLst>
            </p:cNvPr>
            <p:cNvSpPr/>
            <p:nvPr/>
          </p:nvSpPr>
          <p:spPr>
            <a:xfrm>
              <a:off x="3463425" y="3665475"/>
              <a:ext cx="580225" cy="4375"/>
            </a:xfrm>
            <a:custGeom>
              <a:avLst/>
              <a:gdLst/>
              <a:ahLst/>
              <a:cxnLst/>
              <a:rect l="l" t="t" r="r" b="b"/>
              <a:pathLst>
                <a:path w="23209" h="175" extrusionOk="0">
                  <a:moveTo>
                    <a:pt x="11598" y="1"/>
                  </a:moveTo>
                  <a:cubicBezTo>
                    <a:pt x="5198" y="1"/>
                    <a:pt x="1" y="41"/>
                    <a:pt x="1" y="94"/>
                  </a:cubicBezTo>
                  <a:cubicBezTo>
                    <a:pt x="1" y="134"/>
                    <a:pt x="5198" y="174"/>
                    <a:pt x="11598" y="174"/>
                  </a:cubicBezTo>
                  <a:cubicBezTo>
                    <a:pt x="18011" y="174"/>
                    <a:pt x="23208" y="134"/>
                    <a:pt x="23208" y="94"/>
                  </a:cubicBezTo>
                  <a:cubicBezTo>
                    <a:pt x="23208" y="41"/>
                    <a:pt x="18011" y="1"/>
                    <a:pt x="115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67;p34">
              <a:extLst>
                <a:ext uri="{FF2B5EF4-FFF2-40B4-BE49-F238E27FC236}">
                  <a16:creationId xmlns:a16="http://schemas.microsoft.com/office/drawing/2014/main" id="{1689AA84-5C73-4016-9461-3CECAC77670A}"/>
                </a:ext>
              </a:extLst>
            </p:cNvPr>
            <p:cNvSpPr/>
            <p:nvPr/>
          </p:nvSpPr>
          <p:spPr>
            <a:xfrm>
              <a:off x="3590350" y="4086000"/>
              <a:ext cx="402200" cy="4375"/>
            </a:xfrm>
            <a:custGeom>
              <a:avLst/>
              <a:gdLst/>
              <a:ahLst/>
              <a:cxnLst/>
              <a:rect l="l" t="t" r="r" b="b"/>
              <a:pathLst>
                <a:path w="16088" h="175" extrusionOk="0">
                  <a:moveTo>
                    <a:pt x="8044" y="1"/>
                  </a:moveTo>
                  <a:cubicBezTo>
                    <a:pt x="3608" y="1"/>
                    <a:pt x="1" y="41"/>
                    <a:pt x="1" y="94"/>
                  </a:cubicBezTo>
                  <a:cubicBezTo>
                    <a:pt x="1" y="134"/>
                    <a:pt x="3608" y="175"/>
                    <a:pt x="8044" y="175"/>
                  </a:cubicBezTo>
                  <a:cubicBezTo>
                    <a:pt x="12493" y="175"/>
                    <a:pt x="16087" y="134"/>
                    <a:pt x="16087" y="94"/>
                  </a:cubicBezTo>
                  <a:cubicBezTo>
                    <a:pt x="16087" y="41"/>
                    <a:pt x="12493" y="1"/>
                    <a:pt x="80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68;p34">
              <a:extLst>
                <a:ext uri="{FF2B5EF4-FFF2-40B4-BE49-F238E27FC236}">
                  <a16:creationId xmlns:a16="http://schemas.microsoft.com/office/drawing/2014/main" id="{10F520AD-A774-49F3-AC59-C85BDD42D894}"/>
                </a:ext>
              </a:extLst>
            </p:cNvPr>
            <p:cNvSpPr/>
            <p:nvPr/>
          </p:nvSpPr>
          <p:spPr>
            <a:xfrm>
              <a:off x="3560300" y="4180200"/>
              <a:ext cx="446950" cy="4025"/>
            </a:xfrm>
            <a:custGeom>
              <a:avLst/>
              <a:gdLst/>
              <a:ahLst/>
              <a:cxnLst/>
              <a:rect l="l" t="t" r="r" b="b"/>
              <a:pathLst>
                <a:path w="17878" h="161" extrusionOk="0">
                  <a:moveTo>
                    <a:pt x="8939" y="1"/>
                  </a:moveTo>
                  <a:cubicBezTo>
                    <a:pt x="4009" y="1"/>
                    <a:pt x="0" y="41"/>
                    <a:pt x="0" y="81"/>
                  </a:cubicBezTo>
                  <a:cubicBezTo>
                    <a:pt x="0" y="134"/>
                    <a:pt x="4022" y="161"/>
                    <a:pt x="8939" y="161"/>
                  </a:cubicBezTo>
                  <a:cubicBezTo>
                    <a:pt x="13869" y="161"/>
                    <a:pt x="17877" y="134"/>
                    <a:pt x="17877" y="81"/>
                  </a:cubicBezTo>
                  <a:cubicBezTo>
                    <a:pt x="17877" y="41"/>
                    <a:pt x="13869" y="1"/>
                    <a:pt x="89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69;p34">
              <a:extLst>
                <a:ext uri="{FF2B5EF4-FFF2-40B4-BE49-F238E27FC236}">
                  <a16:creationId xmlns:a16="http://schemas.microsoft.com/office/drawing/2014/main" id="{DEAC1C1A-1491-4E86-96DB-C5918F2EB1A3}"/>
                </a:ext>
              </a:extLst>
            </p:cNvPr>
            <p:cNvSpPr/>
            <p:nvPr/>
          </p:nvSpPr>
          <p:spPr>
            <a:xfrm>
              <a:off x="3520875" y="4294775"/>
              <a:ext cx="477000" cy="4350"/>
            </a:xfrm>
            <a:custGeom>
              <a:avLst/>
              <a:gdLst/>
              <a:ahLst/>
              <a:cxnLst/>
              <a:rect l="l" t="t" r="r" b="b"/>
              <a:pathLst>
                <a:path w="19080" h="174" extrusionOk="0">
                  <a:moveTo>
                    <a:pt x="9540" y="0"/>
                  </a:moveTo>
                  <a:cubicBezTo>
                    <a:pt x="4276" y="0"/>
                    <a:pt x="1" y="40"/>
                    <a:pt x="1" y="80"/>
                  </a:cubicBezTo>
                  <a:cubicBezTo>
                    <a:pt x="1" y="134"/>
                    <a:pt x="4276" y="174"/>
                    <a:pt x="9540" y="174"/>
                  </a:cubicBezTo>
                  <a:cubicBezTo>
                    <a:pt x="14804" y="174"/>
                    <a:pt x="19080" y="134"/>
                    <a:pt x="19080" y="80"/>
                  </a:cubicBezTo>
                  <a:cubicBezTo>
                    <a:pt x="19080" y="40"/>
                    <a:pt x="14818" y="0"/>
                    <a:pt x="95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70;p34">
              <a:extLst>
                <a:ext uri="{FF2B5EF4-FFF2-40B4-BE49-F238E27FC236}">
                  <a16:creationId xmlns:a16="http://schemas.microsoft.com/office/drawing/2014/main" id="{4A263478-D669-40AF-B5B6-1076C584F6E4}"/>
                </a:ext>
              </a:extLst>
            </p:cNvPr>
            <p:cNvSpPr/>
            <p:nvPr/>
          </p:nvSpPr>
          <p:spPr>
            <a:xfrm>
              <a:off x="3494825" y="4407675"/>
              <a:ext cx="486025" cy="4350"/>
            </a:xfrm>
            <a:custGeom>
              <a:avLst/>
              <a:gdLst/>
              <a:ahLst/>
              <a:cxnLst/>
              <a:rect l="l" t="t" r="r" b="b"/>
              <a:pathLst>
                <a:path w="19441" h="174" extrusionOk="0">
                  <a:moveTo>
                    <a:pt x="9727" y="0"/>
                  </a:moveTo>
                  <a:cubicBezTo>
                    <a:pt x="4343" y="0"/>
                    <a:pt x="1" y="40"/>
                    <a:pt x="1" y="80"/>
                  </a:cubicBezTo>
                  <a:cubicBezTo>
                    <a:pt x="1" y="134"/>
                    <a:pt x="4343" y="174"/>
                    <a:pt x="9727" y="174"/>
                  </a:cubicBezTo>
                  <a:cubicBezTo>
                    <a:pt x="15098" y="174"/>
                    <a:pt x="19441" y="134"/>
                    <a:pt x="19441" y="80"/>
                  </a:cubicBezTo>
                  <a:cubicBezTo>
                    <a:pt x="19441" y="40"/>
                    <a:pt x="15098" y="0"/>
                    <a:pt x="9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71;p34">
              <a:extLst>
                <a:ext uri="{FF2B5EF4-FFF2-40B4-BE49-F238E27FC236}">
                  <a16:creationId xmlns:a16="http://schemas.microsoft.com/office/drawing/2014/main" id="{6E06AB7B-D995-4898-B00F-E2089CCAF323}"/>
                </a:ext>
              </a:extLst>
            </p:cNvPr>
            <p:cNvSpPr/>
            <p:nvPr/>
          </p:nvSpPr>
          <p:spPr>
            <a:xfrm>
              <a:off x="3464775" y="4629450"/>
              <a:ext cx="561175" cy="4375"/>
            </a:xfrm>
            <a:custGeom>
              <a:avLst/>
              <a:gdLst/>
              <a:ahLst/>
              <a:cxnLst/>
              <a:rect l="l" t="t" r="r" b="b"/>
              <a:pathLst>
                <a:path w="22447" h="175" extrusionOk="0">
                  <a:moveTo>
                    <a:pt x="11223" y="1"/>
                  </a:moveTo>
                  <a:cubicBezTo>
                    <a:pt x="5024" y="1"/>
                    <a:pt x="0" y="41"/>
                    <a:pt x="0" y="81"/>
                  </a:cubicBezTo>
                  <a:cubicBezTo>
                    <a:pt x="0" y="134"/>
                    <a:pt x="5024" y="174"/>
                    <a:pt x="11223" y="174"/>
                  </a:cubicBezTo>
                  <a:cubicBezTo>
                    <a:pt x="17423" y="174"/>
                    <a:pt x="22446" y="134"/>
                    <a:pt x="22446" y="81"/>
                  </a:cubicBezTo>
                  <a:cubicBezTo>
                    <a:pt x="22446" y="41"/>
                    <a:pt x="17423" y="1"/>
                    <a:pt x="112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72;p34">
              <a:extLst>
                <a:ext uri="{FF2B5EF4-FFF2-40B4-BE49-F238E27FC236}">
                  <a16:creationId xmlns:a16="http://schemas.microsoft.com/office/drawing/2014/main" id="{7B2AB1AA-16BA-48B5-A0ED-D4BCF0B6FB77}"/>
                </a:ext>
              </a:extLst>
            </p:cNvPr>
            <p:cNvSpPr/>
            <p:nvPr/>
          </p:nvSpPr>
          <p:spPr>
            <a:xfrm>
              <a:off x="3470100" y="4725325"/>
              <a:ext cx="595250" cy="4350"/>
            </a:xfrm>
            <a:custGeom>
              <a:avLst/>
              <a:gdLst/>
              <a:ahLst/>
              <a:cxnLst/>
              <a:rect l="l" t="t" r="r" b="b"/>
              <a:pathLst>
                <a:path w="23810" h="174" extrusionOk="0">
                  <a:moveTo>
                    <a:pt x="11905" y="0"/>
                  </a:moveTo>
                  <a:cubicBezTo>
                    <a:pt x="5332" y="0"/>
                    <a:pt x="1" y="40"/>
                    <a:pt x="1" y="94"/>
                  </a:cubicBezTo>
                  <a:cubicBezTo>
                    <a:pt x="1" y="134"/>
                    <a:pt x="5332" y="174"/>
                    <a:pt x="11905" y="174"/>
                  </a:cubicBezTo>
                  <a:cubicBezTo>
                    <a:pt x="18479" y="174"/>
                    <a:pt x="23810" y="134"/>
                    <a:pt x="23810" y="94"/>
                  </a:cubicBezTo>
                  <a:cubicBezTo>
                    <a:pt x="23810" y="54"/>
                    <a:pt x="18492" y="0"/>
                    <a:pt x="119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73;p34">
              <a:extLst>
                <a:ext uri="{FF2B5EF4-FFF2-40B4-BE49-F238E27FC236}">
                  <a16:creationId xmlns:a16="http://schemas.microsoft.com/office/drawing/2014/main" id="{511DFF17-1A94-4565-BFA0-CE82E071B118}"/>
                </a:ext>
              </a:extLst>
            </p:cNvPr>
            <p:cNvSpPr/>
            <p:nvPr/>
          </p:nvSpPr>
          <p:spPr>
            <a:xfrm>
              <a:off x="3474450" y="4518575"/>
              <a:ext cx="507725" cy="4350"/>
            </a:xfrm>
            <a:custGeom>
              <a:avLst/>
              <a:gdLst/>
              <a:ahLst/>
              <a:cxnLst/>
              <a:rect l="l" t="t" r="r" b="b"/>
              <a:pathLst>
                <a:path w="20309" h="174" extrusionOk="0">
                  <a:moveTo>
                    <a:pt x="10155" y="0"/>
                  </a:moveTo>
                  <a:cubicBezTo>
                    <a:pt x="4543" y="0"/>
                    <a:pt x="1" y="40"/>
                    <a:pt x="1" y="80"/>
                  </a:cubicBezTo>
                  <a:cubicBezTo>
                    <a:pt x="1" y="134"/>
                    <a:pt x="4543" y="174"/>
                    <a:pt x="10155" y="174"/>
                  </a:cubicBezTo>
                  <a:cubicBezTo>
                    <a:pt x="15766" y="174"/>
                    <a:pt x="20309" y="134"/>
                    <a:pt x="20309" y="80"/>
                  </a:cubicBezTo>
                  <a:cubicBezTo>
                    <a:pt x="20309" y="40"/>
                    <a:pt x="15766" y="0"/>
                    <a:pt x="101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74;p34">
              <a:extLst>
                <a:ext uri="{FF2B5EF4-FFF2-40B4-BE49-F238E27FC236}">
                  <a16:creationId xmlns:a16="http://schemas.microsoft.com/office/drawing/2014/main" id="{45CE2D78-ECB9-4310-82C7-0E75132A0236}"/>
                </a:ext>
              </a:extLst>
            </p:cNvPr>
            <p:cNvSpPr/>
            <p:nvPr/>
          </p:nvSpPr>
          <p:spPr>
            <a:xfrm>
              <a:off x="3589350" y="3766350"/>
              <a:ext cx="298975" cy="4375"/>
            </a:xfrm>
            <a:custGeom>
              <a:avLst/>
              <a:gdLst/>
              <a:ahLst/>
              <a:cxnLst/>
              <a:rect l="l" t="t" r="r" b="b"/>
              <a:pathLst>
                <a:path w="11959" h="175" extrusionOk="0">
                  <a:moveTo>
                    <a:pt x="5986" y="1"/>
                  </a:moveTo>
                  <a:cubicBezTo>
                    <a:pt x="2673" y="1"/>
                    <a:pt x="1" y="41"/>
                    <a:pt x="1" y="94"/>
                  </a:cubicBezTo>
                  <a:cubicBezTo>
                    <a:pt x="1" y="134"/>
                    <a:pt x="2673" y="174"/>
                    <a:pt x="5986" y="174"/>
                  </a:cubicBezTo>
                  <a:cubicBezTo>
                    <a:pt x="9286" y="174"/>
                    <a:pt x="11959" y="134"/>
                    <a:pt x="11959" y="94"/>
                  </a:cubicBezTo>
                  <a:cubicBezTo>
                    <a:pt x="11959" y="41"/>
                    <a:pt x="9286" y="1"/>
                    <a:pt x="59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75;p34">
              <a:extLst>
                <a:ext uri="{FF2B5EF4-FFF2-40B4-BE49-F238E27FC236}">
                  <a16:creationId xmlns:a16="http://schemas.microsoft.com/office/drawing/2014/main" id="{639EDF54-BA21-4A41-BDBA-E808C30B9D34}"/>
                </a:ext>
              </a:extLst>
            </p:cNvPr>
            <p:cNvSpPr/>
            <p:nvPr/>
          </p:nvSpPr>
          <p:spPr>
            <a:xfrm>
              <a:off x="3606725" y="3858550"/>
              <a:ext cx="273575" cy="4350"/>
            </a:xfrm>
            <a:custGeom>
              <a:avLst/>
              <a:gdLst/>
              <a:ahLst/>
              <a:cxnLst/>
              <a:rect l="l" t="t" r="r" b="b"/>
              <a:pathLst>
                <a:path w="10943" h="174" extrusionOk="0">
                  <a:moveTo>
                    <a:pt x="5478" y="0"/>
                  </a:moveTo>
                  <a:cubicBezTo>
                    <a:pt x="3955" y="0"/>
                    <a:pt x="2592" y="14"/>
                    <a:pt x="1604" y="27"/>
                  </a:cubicBezTo>
                  <a:lnTo>
                    <a:pt x="428" y="54"/>
                  </a:lnTo>
                  <a:cubicBezTo>
                    <a:pt x="281" y="54"/>
                    <a:pt x="147" y="67"/>
                    <a:pt x="0" y="94"/>
                  </a:cubicBezTo>
                  <a:cubicBezTo>
                    <a:pt x="147" y="107"/>
                    <a:pt x="281" y="120"/>
                    <a:pt x="428" y="120"/>
                  </a:cubicBezTo>
                  <a:lnTo>
                    <a:pt x="1604" y="147"/>
                  </a:lnTo>
                  <a:cubicBezTo>
                    <a:pt x="2592" y="161"/>
                    <a:pt x="3955" y="174"/>
                    <a:pt x="5478" y="174"/>
                  </a:cubicBezTo>
                  <a:cubicBezTo>
                    <a:pt x="6988" y="174"/>
                    <a:pt x="8351" y="161"/>
                    <a:pt x="9353" y="147"/>
                  </a:cubicBezTo>
                  <a:lnTo>
                    <a:pt x="10515" y="120"/>
                  </a:lnTo>
                  <a:cubicBezTo>
                    <a:pt x="10662" y="120"/>
                    <a:pt x="10809" y="107"/>
                    <a:pt x="10943" y="94"/>
                  </a:cubicBezTo>
                  <a:cubicBezTo>
                    <a:pt x="10809" y="67"/>
                    <a:pt x="10662" y="54"/>
                    <a:pt x="10515" y="54"/>
                  </a:cubicBezTo>
                  <a:lnTo>
                    <a:pt x="9353" y="27"/>
                  </a:lnTo>
                  <a:cubicBezTo>
                    <a:pt x="8351" y="14"/>
                    <a:pt x="6988" y="0"/>
                    <a:pt x="54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76;p34">
              <a:extLst>
                <a:ext uri="{FF2B5EF4-FFF2-40B4-BE49-F238E27FC236}">
                  <a16:creationId xmlns:a16="http://schemas.microsoft.com/office/drawing/2014/main" id="{ECD36354-B66D-4483-8029-A57FD6403F03}"/>
                </a:ext>
              </a:extLst>
            </p:cNvPr>
            <p:cNvSpPr/>
            <p:nvPr/>
          </p:nvSpPr>
          <p:spPr>
            <a:xfrm>
              <a:off x="3507200" y="3073775"/>
              <a:ext cx="496025" cy="420650"/>
            </a:xfrm>
            <a:custGeom>
              <a:avLst/>
              <a:gdLst/>
              <a:ahLst/>
              <a:cxnLst/>
              <a:rect l="l" t="t" r="r" b="b"/>
              <a:pathLst>
                <a:path w="19841" h="16826" extrusionOk="0">
                  <a:moveTo>
                    <a:pt x="8689" y="1"/>
                  </a:moveTo>
                  <a:cubicBezTo>
                    <a:pt x="7744" y="1"/>
                    <a:pt x="6836" y="812"/>
                    <a:pt x="6787" y="1770"/>
                  </a:cubicBezTo>
                  <a:cubicBezTo>
                    <a:pt x="6517" y="1693"/>
                    <a:pt x="6238" y="1653"/>
                    <a:pt x="5958" y="1653"/>
                  </a:cubicBezTo>
                  <a:cubicBezTo>
                    <a:pt x="5654" y="1653"/>
                    <a:pt x="5349" y="1700"/>
                    <a:pt x="5050" y="1797"/>
                  </a:cubicBezTo>
                  <a:cubicBezTo>
                    <a:pt x="4503" y="1998"/>
                    <a:pt x="4035" y="2479"/>
                    <a:pt x="3968" y="3053"/>
                  </a:cubicBezTo>
                  <a:cubicBezTo>
                    <a:pt x="3915" y="3574"/>
                    <a:pt x="4155" y="4122"/>
                    <a:pt x="3835" y="4563"/>
                  </a:cubicBezTo>
                  <a:cubicBezTo>
                    <a:pt x="3527" y="5004"/>
                    <a:pt x="2886" y="4937"/>
                    <a:pt x="2365" y="5057"/>
                  </a:cubicBezTo>
                  <a:cubicBezTo>
                    <a:pt x="1216" y="5364"/>
                    <a:pt x="708" y="6727"/>
                    <a:pt x="1390" y="7703"/>
                  </a:cubicBezTo>
                  <a:cubicBezTo>
                    <a:pt x="575" y="7850"/>
                    <a:pt x="0" y="8571"/>
                    <a:pt x="53" y="9399"/>
                  </a:cubicBezTo>
                  <a:cubicBezTo>
                    <a:pt x="120" y="10214"/>
                    <a:pt x="788" y="10856"/>
                    <a:pt x="1617" y="10882"/>
                  </a:cubicBezTo>
                  <a:cubicBezTo>
                    <a:pt x="1002" y="11337"/>
                    <a:pt x="855" y="12192"/>
                    <a:pt x="1283" y="12820"/>
                  </a:cubicBezTo>
                  <a:cubicBezTo>
                    <a:pt x="1558" y="13224"/>
                    <a:pt x="2004" y="13445"/>
                    <a:pt x="2462" y="13445"/>
                  </a:cubicBezTo>
                  <a:cubicBezTo>
                    <a:pt x="2716" y="13445"/>
                    <a:pt x="2973" y="13377"/>
                    <a:pt x="3207" y="13234"/>
                  </a:cubicBezTo>
                  <a:cubicBezTo>
                    <a:pt x="3354" y="14583"/>
                    <a:pt x="4356" y="15692"/>
                    <a:pt x="5692" y="15973"/>
                  </a:cubicBezTo>
                  <a:cubicBezTo>
                    <a:pt x="5935" y="16020"/>
                    <a:pt x="6181" y="16037"/>
                    <a:pt x="6429" y="16037"/>
                  </a:cubicBezTo>
                  <a:cubicBezTo>
                    <a:pt x="7143" y="16037"/>
                    <a:pt x="7870" y="15894"/>
                    <a:pt x="8575" y="15894"/>
                  </a:cubicBezTo>
                  <a:cubicBezTo>
                    <a:pt x="8958" y="15894"/>
                    <a:pt x="9335" y="15936"/>
                    <a:pt x="9700" y="16066"/>
                  </a:cubicBezTo>
                  <a:cubicBezTo>
                    <a:pt x="10288" y="16294"/>
                    <a:pt x="10809" y="16734"/>
                    <a:pt x="11437" y="16815"/>
                  </a:cubicBezTo>
                  <a:cubicBezTo>
                    <a:pt x="11497" y="16822"/>
                    <a:pt x="11557" y="16825"/>
                    <a:pt x="11617" y="16825"/>
                  </a:cubicBezTo>
                  <a:cubicBezTo>
                    <a:pt x="12238" y="16825"/>
                    <a:pt x="12848" y="16458"/>
                    <a:pt x="13214" y="15946"/>
                  </a:cubicBezTo>
                  <a:cubicBezTo>
                    <a:pt x="13615" y="15372"/>
                    <a:pt x="13762" y="14677"/>
                    <a:pt x="13802" y="13982"/>
                  </a:cubicBezTo>
                  <a:cubicBezTo>
                    <a:pt x="14123" y="14655"/>
                    <a:pt x="14805" y="15064"/>
                    <a:pt x="15519" y="15064"/>
                  </a:cubicBezTo>
                  <a:cubicBezTo>
                    <a:pt x="15726" y="15064"/>
                    <a:pt x="15936" y="15029"/>
                    <a:pt x="16140" y="14957"/>
                  </a:cubicBezTo>
                  <a:cubicBezTo>
                    <a:pt x="17062" y="14637"/>
                    <a:pt x="17596" y="13688"/>
                    <a:pt x="17382" y="12740"/>
                  </a:cubicBezTo>
                  <a:cubicBezTo>
                    <a:pt x="17329" y="12486"/>
                    <a:pt x="17222" y="12232"/>
                    <a:pt x="17289" y="11978"/>
                  </a:cubicBezTo>
                  <a:cubicBezTo>
                    <a:pt x="17396" y="11604"/>
                    <a:pt x="17837" y="11457"/>
                    <a:pt x="18184" y="11270"/>
                  </a:cubicBezTo>
                  <a:cubicBezTo>
                    <a:pt x="19614" y="10482"/>
                    <a:pt x="19761" y="8477"/>
                    <a:pt x="18451" y="7489"/>
                  </a:cubicBezTo>
                  <a:cubicBezTo>
                    <a:pt x="19841" y="4750"/>
                    <a:pt x="16661" y="4376"/>
                    <a:pt x="16661" y="4376"/>
                  </a:cubicBezTo>
                  <a:cubicBezTo>
                    <a:pt x="16661" y="4376"/>
                    <a:pt x="16848" y="2853"/>
                    <a:pt x="16166" y="2144"/>
                  </a:cubicBezTo>
                  <a:cubicBezTo>
                    <a:pt x="15790" y="1768"/>
                    <a:pt x="15143" y="1682"/>
                    <a:pt x="14629" y="1682"/>
                  </a:cubicBezTo>
                  <a:cubicBezTo>
                    <a:pt x="14195" y="1682"/>
                    <a:pt x="13855" y="1744"/>
                    <a:pt x="13855" y="1744"/>
                  </a:cubicBezTo>
                  <a:cubicBezTo>
                    <a:pt x="13670" y="903"/>
                    <a:pt x="12923" y="302"/>
                    <a:pt x="12072" y="302"/>
                  </a:cubicBezTo>
                  <a:cubicBezTo>
                    <a:pt x="12003" y="302"/>
                    <a:pt x="11934" y="306"/>
                    <a:pt x="11864" y="314"/>
                  </a:cubicBezTo>
                  <a:cubicBezTo>
                    <a:pt x="11504" y="368"/>
                    <a:pt x="11183" y="514"/>
                    <a:pt x="10822" y="528"/>
                  </a:cubicBezTo>
                  <a:cubicBezTo>
                    <a:pt x="10794" y="530"/>
                    <a:pt x="10766" y="530"/>
                    <a:pt x="10738" y="530"/>
                  </a:cubicBezTo>
                  <a:cubicBezTo>
                    <a:pt x="10118" y="530"/>
                    <a:pt x="9565" y="122"/>
                    <a:pt x="8938" y="20"/>
                  </a:cubicBezTo>
                  <a:cubicBezTo>
                    <a:pt x="8855" y="7"/>
                    <a:pt x="8772" y="1"/>
                    <a:pt x="86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77;p34">
              <a:extLst>
                <a:ext uri="{FF2B5EF4-FFF2-40B4-BE49-F238E27FC236}">
                  <a16:creationId xmlns:a16="http://schemas.microsoft.com/office/drawing/2014/main" id="{96F4434F-1D83-4F6E-96D5-88E39C6A60CF}"/>
                </a:ext>
              </a:extLst>
            </p:cNvPr>
            <p:cNvSpPr/>
            <p:nvPr/>
          </p:nvSpPr>
          <p:spPr>
            <a:xfrm>
              <a:off x="3639450" y="3165075"/>
              <a:ext cx="207800" cy="402250"/>
            </a:xfrm>
            <a:custGeom>
              <a:avLst/>
              <a:gdLst/>
              <a:ahLst/>
              <a:cxnLst/>
              <a:rect l="l" t="t" r="r" b="b"/>
              <a:pathLst>
                <a:path w="8312" h="16090" extrusionOk="0">
                  <a:moveTo>
                    <a:pt x="2830" y="1"/>
                  </a:moveTo>
                  <a:cubicBezTo>
                    <a:pt x="1440" y="1"/>
                    <a:pt x="262" y="1086"/>
                    <a:pt x="175" y="2501"/>
                  </a:cubicBezTo>
                  <a:cubicBezTo>
                    <a:pt x="68" y="4184"/>
                    <a:pt x="1" y="6242"/>
                    <a:pt x="201" y="7511"/>
                  </a:cubicBezTo>
                  <a:cubicBezTo>
                    <a:pt x="602" y="10036"/>
                    <a:pt x="2539" y="10357"/>
                    <a:pt x="2539" y="10357"/>
                  </a:cubicBezTo>
                  <a:cubicBezTo>
                    <a:pt x="2539" y="10357"/>
                    <a:pt x="2579" y="11933"/>
                    <a:pt x="2579" y="13443"/>
                  </a:cubicBezTo>
                  <a:cubicBezTo>
                    <a:pt x="2579" y="14873"/>
                    <a:pt x="3822" y="16062"/>
                    <a:pt x="5359" y="16089"/>
                  </a:cubicBezTo>
                  <a:cubicBezTo>
                    <a:pt x="5376" y="16089"/>
                    <a:pt x="5394" y="16089"/>
                    <a:pt x="5412" y="16089"/>
                  </a:cubicBezTo>
                  <a:cubicBezTo>
                    <a:pt x="6897" y="16089"/>
                    <a:pt x="8111" y="14990"/>
                    <a:pt x="8124" y="13590"/>
                  </a:cubicBezTo>
                  <a:lnTo>
                    <a:pt x="8298" y="1378"/>
                  </a:lnTo>
                  <a:lnTo>
                    <a:pt x="8311" y="563"/>
                  </a:lnTo>
                  <a:lnTo>
                    <a:pt x="3114" y="16"/>
                  </a:lnTo>
                  <a:cubicBezTo>
                    <a:pt x="3018" y="5"/>
                    <a:pt x="2924" y="1"/>
                    <a:pt x="283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78;p34">
              <a:extLst>
                <a:ext uri="{FF2B5EF4-FFF2-40B4-BE49-F238E27FC236}">
                  <a16:creationId xmlns:a16="http://schemas.microsoft.com/office/drawing/2014/main" id="{19C0A641-4F12-4661-8809-61DFD9A5CA52}"/>
                </a:ext>
              </a:extLst>
            </p:cNvPr>
            <p:cNvSpPr/>
            <p:nvPr/>
          </p:nvSpPr>
          <p:spPr>
            <a:xfrm>
              <a:off x="36578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29" y="619"/>
                    <a:pt x="338" y="619"/>
                    <a:pt x="346" y="619"/>
                  </a:cubicBezTo>
                  <a:cubicBezTo>
                    <a:pt x="498" y="619"/>
                    <a:pt x="643" y="503"/>
                    <a:pt x="655" y="338"/>
                  </a:cubicBezTo>
                  <a:cubicBezTo>
                    <a:pt x="655" y="151"/>
                    <a:pt x="508"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79;p34">
              <a:extLst>
                <a:ext uri="{FF2B5EF4-FFF2-40B4-BE49-F238E27FC236}">
                  <a16:creationId xmlns:a16="http://schemas.microsoft.com/office/drawing/2014/main" id="{8EEBE9FD-27BB-433E-B56E-967B8F8710B3}"/>
                </a:ext>
              </a:extLst>
            </p:cNvPr>
            <p:cNvSpPr/>
            <p:nvPr/>
          </p:nvSpPr>
          <p:spPr>
            <a:xfrm>
              <a:off x="3654500" y="3245625"/>
              <a:ext cx="33425" cy="8850"/>
            </a:xfrm>
            <a:custGeom>
              <a:avLst/>
              <a:gdLst/>
              <a:ahLst/>
              <a:cxnLst/>
              <a:rect l="l" t="t" r="r" b="b"/>
              <a:pathLst>
                <a:path w="1337" h="354" extrusionOk="0">
                  <a:moveTo>
                    <a:pt x="641" y="0"/>
                  </a:moveTo>
                  <a:cubicBezTo>
                    <a:pt x="468" y="0"/>
                    <a:pt x="294" y="67"/>
                    <a:pt x="147" y="174"/>
                  </a:cubicBezTo>
                  <a:cubicBezTo>
                    <a:pt x="27" y="254"/>
                    <a:pt x="0" y="321"/>
                    <a:pt x="13" y="348"/>
                  </a:cubicBezTo>
                  <a:cubicBezTo>
                    <a:pt x="17" y="351"/>
                    <a:pt x="23" y="353"/>
                    <a:pt x="31" y="353"/>
                  </a:cubicBezTo>
                  <a:cubicBezTo>
                    <a:pt x="101" y="353"/>
                    <a:pt x="323" y="213"/>
                    <a:pt x="619" y="213"/>
                  </a:cubicBezTo>
                  <a:cubicBezTo>
                    <a:pt x="631" y="213"/>
                    <a:pt x="643" y="214"/>
                    <a:pt x="655" y="214"/>
                  </a:cubicBezTo>
                  <a:cubicBezTo>
                    <a:pt x="956" y="214"/>
                    <a:pt x="1187" y="344"/>
                    <a:pt x="1269" y="344"/>
                  </a:cubicBezTo>
                  <a:cubicBezTo>
                    <a:pt x="1282" y="344"/>
                    <a:pt x="1291" y="341"/>
                    <a:pt x="1296" y="334"/>
                  </a:cubicBezTo>
                  <a:cubicBezTo>
                    <a:pt x="1336" y="294"/>
                    <a:pt x="1269" y="241"/>
                    <a:pt x="1162" y="161"/>
                  </a:cubicBezTo>
                  <a:cubicBezTo>
                    <a:pt x="1002" y="54"/>
                    <a:pt x="828" y="0"/>
                    <a:pt x="6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80;p34">
              <a:extLst>
                <a:ext uri="{FF2B5EF4-FFF2-40B4-BE49-F238E27FC236}">
                  <a16:creationId xmlns:a16="http://schemas.microsoft.com/office/drawing/2014/main" id="{8E1C0A46-C3EA-4EAD-AE7D-36BC292D5F51}"/>
                </a:ext>
              </a:extLst>
            </p:cNvPr>
            <p:cNvSpPr/>
            <p:nvPr/>
          </p:nvSpPr>
          <p:spPr>
            <a:xfrm>
              <a:off x="3740325" y="3258900"/>
              <a:ext cx="16400" cy="15500"/>
            </a:xfrm>
            <a:custGeom>
              <a:avLst/>
              <a:gdLst/>
              <a:ahLst/>
              <a:cxnLst/>
              <a:rect l="l" t="t" r="r" b="b"/>
              <a:pathLst>
                <a:path w="656" h="620" extrusionOk="0">
                  <a:moveTo>
                    <a:pt x="291" y="0"/>
                  </a:moveTo>
                  <a:cubicBezTo>
                    <a:pt x="137" y="0"/>
                    <a:pt x="13" y="125"/>
                    <a:pt x="1" y="284"/>
                  </a:cubicBezTo>
                  <a:cubicBezTo>
                    <a:pt x="1" y="471"/>
                    <a:pt x="134" y="618"/>
                    <a:pt x="321" y="618"/>
                  </a:cubicBezTo>
                  <a:cubicBezTo>
                    <a:pt x="330" y="619"/>
                    <a:pt x="339" y="619"/>
                    <a:pt x="348" y="619"/>
                  </a:cubicBezTo>
                  <a:cubicBezTo>
                    <a:pt x="510" y="619"/>
                    <a:pt x="643" y="503"/>
                    <a:pt x="655" y="338"/>
                  </a:cubicBezTo>
                  <a:cubicBezTo>
                    <a:pt x="655" y="151"/>
                    <a:pt x="522" y="4"/>
                    <a:pt x="335" y="4"/>
                  </a:cubicBezTo>
                  <a:cubicBezTo>
                    <a:pt x="320" y="1"/>
                    <a:pt x="305" y="0"/>
                    <a:pt x="2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81;p34">
              <a:extLst>
                <a:ext uri="{FF2B5EF4-FFF2-40B4-BE49-F238E27FC236}">
                  <a16:creationId xmlns:a16="http://schemas.microsoft.com/office/drawing/2014/main" id="{BE4EBF34-D677-4916-86CB-B099F4ABEA05}"/>
                </a:ext>
              </a:extLst>
            </p:cNvPr>
            <p:cNvSpPr/>
            <p:nvPr/>
          </p:nvSpPr>
          <p:spPr>
            <a:xfrm>
              <a:off x="3740000" y="3247275"/>
              <a:ext cx="33425" cy="8875"/>
            </a:xfrm>
            <a:custGeom>
              <a:avLst/>
              <a:gdLst/>
              <a:ahLst/>
              <a:cxnLst/>
              <a:rect l="l" t="t" r="r" b="b"/>
              <a:pathLst>
                <a:path w="1337" h="355" extrusionOk="0">
                  <a:moveTo>
                    <a:pt x="655" y="1"/>
                  </a:moveTo>
                  <a:cubicBezTo>
                    <a:pt x="468" y="1"/>
                    <a:pt x="294" y="68"/>
                    <a:pt x="147" y="175"/>
                  </a:cubicBezTo>
                  <a:cubicBezTo>
                    <a:pt x="41" y="255"/>
                    <a:pt x="0" y="322"/>
                    <a:pt x="27" y="348"/>
                  </a:cubicBezTo>
                  <a:cubicBezTo>
                    <a:pt x="31" y="352"/>
                    <a:pt x="37" y="354"/>
                    <a:pt x="44" y="354"/>
                  </a:cubicBezTo>
                  <a:cubicBezTo>
                    <a:pt x="115" y="354"/>
                    <a:pt x="341" y="201"/>
                    <a:pt x="655" y="201"/>
                  </a:cubicBezTo>
                  <a:cubicBezTo>
                    <a:pt x="967" y="201"/>
                    <a:pt x="1214" y="341"/>
                    <a:pt x="1281" y="341"/>
                  </a:cubicBezTo>
                  <a:cubicBezTo>
                    <a:pt x="1288" y="341"/>
                    <a:pt x="1294" y="339"/>
                    <a:pt x="1296" y="335"/>
                  </a:cubicBezTo>
                  <a:cubicBezTo>
                    <a:pt x="1337" y="308"/>
                    <a:pt x="1283" y="241"/>
                    <a:pt x="1163" y="175"/>
                  </a:cubicBezTo>
                  <a:cubicBezTo>
                    <a:pt x="1016" y="68"/>
                    <a:pt x="842" y="1"/>
                    <a:pt x="6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82;p34">
              <a:extLst>
                <a:ext uri="{FF2B5EF4-FFF2-40B4-BE49-F238E27FC236}">
                  <a16:creationId xmlns:a16="http://schemas.microsoft.com/office/drawing/2014/main" id="{9B469EAA-A44C-4726-A96A-FD1265E48C84}"/>
                </a:ext>
              </a:extLst>
            </p:cNvPr>
            <p:cNvSpPr/>
            <p:nvPr/>
          </p:nvSpPr>
          <p:spPr>
            <a:xfrm>
              <a:off x="3686550" y="3247950"/>
              <a:ext cx="27425" cy="73025"/>
            </a:xfrm>
            <a:custGeom>
              <a:avLst/>
              <a:gdLst/>
              <a:ahLst/>
              <a:cxnLst/>
              <a:rect l="l" t="t" r="r" b="b"/>
              <a:pathLst>
                <a:path w="1097" h="2921" extrusionOk="0">
                  <a:moveTo>
                    <a:pt x="1055" y="1"/>
                  </a:moveTo>
                  <a:cubicBezTo>
                    <a:pt x="1011" y="1"/>
                    <a:pt x="692" y="757"/>
                    <a:pt x="321" y="1724"/>
                  </a:cubicBezTo>
                  <a:cubicBezTo>
                    <a:pt x="241" y="1965"/>
                    <a:pt x="161" y="2192"/>
                    <a:pt x="68" y="2406"/>
                  </a:cubicBezTo>
                  <a:cubicBezTo>
                    <a:pt x="14" y="2513"/>
                    <a:pt x="1" y="2633"/>
                    <a:pt x="27" y="2753"/>
                  </a:cubicBezTo>
                  <a:cubicBezTo>
                    <a:pt x="54" y="2820"/>
                    <a:pt x="108" y="2860"/>
                    <a:pt x="174" y="2887"/>
                  </a:cubicBezTo>
                  <a:cubicBezTo>
                    <a:pt x="214" y="2900"/>
                    <a:pt x="268" y="2900"/>
                    <a:pt x="321" y="2900"/>
                  </a:cubicBezTo>
                  <a:cubicBezTo>
                    <a:pt x="415" y="2913"/>
                    <a:pt x="512" y="2920"/>
                    <a:pt x="609" y="2920"/>
                  </a:cubicBezTo>
                  <a:cubicBezTo>
                    <a:pt x="705" y="2920"/>
                    <a:pt x="802" y="2913"/>
                    <a:pt x="896" y="2900"/>
                  </a:cubicBezTo>
                  <a:cubicBezTo>
                    <a:pt x="709" y="2847"/>
                    <a:pt x="522" y="2806"/>
                    <a:pt x="335" y="2806"/>
                  </a:cubicBezTo>
                  <a:cubicBezTo>
                    <a:pt x="241" y="2806"/>
                    <a:pt x="161" y="2780"/>
                    <a:pt x="148" y="2713"/>
                  </a:cubicBezTo>
                  <a:cubicBezTo>
                    <a:pt x="134" y="2619"/>
                    <a:pt x="148" y="2526"/>
                    <a:pt x="201" y="2446"/>
                  </a:cubicBezTo>
                  <a:cubicBezTo>
                    <a:pt x="281" y="2232"/>
                    <a:pt x="375" y="2005"/>
                    <a:pt x="468" y="1778"/>
                  </a:cubicBezTo>
                  <a:cubicBezTo>
                    <a:pt x="829" y="802"/>
                    <a:pt x="1096" y="14"/>
                    <a:pt x="1056" y="1"/>
                  </a:cubicBezTo>
                  <a:cubicBezTo>
                    <a:pt x="1056" y="1"/>
                    <a:pt x="1055" y="1"/>
                    <a:pt x="10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83;p34">
              <a:extLst>
                <a:ext uri="{FF2B5EF4-FFF2-40B4-BE49-F238E27FC236}">
                  <a16:creationId xmlns:a16="http://schemas.microsoft.com/office/drawing/2014/main" id="{30FBA963-6951-4E26-8B0D-CE9FC5C67008}"/>
                </a:ext>
              </a:extLst>
            </p:cNvPr>
            <p:cNvSpPr/>
            <p:nvPr/>
          </p:nvSpPr>
          <p:spPr>
            <a:xfrm>
              <a:off x="3702925" y="3401275"/>
              <a:ext cx="84525" cy="38000"/>
            </a:xfrm>
            <a:custGeom>
              <a:avLst/>
              <a:gdLst/>
              <a:ahLst/>
              <a:cxnLst/>
              <a:rect l="l" t="t" r="r" b="b"/>
              <a:pathLst>
                <a:path w="3381" h="1520" extrusionOk="0">
                  <a:moveTo>
                    <a:pt x="3381" y="0"/>
                  </a:moveTo>
                  <a:lnTo>
                    <a:pt x="3381" y="0"/>
                  </a:lnTo>
                  <a:cubicBezTo>
                    <a:pt x="2386" y="589"/>
                    <a:pt x="1237" y="909"/>
                    <a:pt x="72" y="909"/>
                  </a:cubicBezTo>
                  <a:cubicBezTo>
                    <a:pt x="48" y="909"/>
                    <a:pt x="24" y="909"/>
                    <a:pt x="0" y="909"/>
                  </a:cubicBezTo>
                  <a:lnTo>
                    <a:pt x="0" y="909"/>
                  </a:lnTo>
                  <a:lnTo>
                    <a:pt x="40" y="1497"/>
                  </a:lnTo>
                  <a:cubicBezTo>
                    <a:pt x="204" y="1512"/>
                    <a:pt x="360" y="1520"/>
                    <a:pt x="510" y="1520"/>
                  </a:cubicBezTo>
                  <a:cubicBezTo>
                    <a:pt x="2668" y="1520"/>
                    <a:pt x="3381" y="0"/>
                    <a:pt x="338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84;p34">
              <a:extLst>
                <a:ext uri="{FF2B5EF4-FFF2-40B4-BE49-F238E27FC236}">
                  <a16:creationId xmlns:a16="http://schemas.microsoft.com/office/drawing/2014/main" id="{D34B435D-337B-4A2B-9F40-3508EEE9EA02}"/>
                </a:ext>
              </a:extLst>
            </p:cNvPr>
            <p:cNvSpPr/>
            <p:nvPr/>
          </p:nvSpPr>
          <p:spPr>
            <a:xfrm>
              <a:off x="3711600" y="3335700"/>
              <a:ext cx="27750" cy="19350"/>
            </a:xfrm>
            <a:custGeom>
              <a:avLst/>
              <a:gdLst/>
              <a:ahLst/>
              <a:cxnLst/>
              <a:rect l="l" t="t" r="r" b="b"/>
              <a:pathLst>
                <a:path w="1110" h="774" extrusionOk="0">
                  <a:moveTo>
                    <a:pt x="529" y="0"/>
                  </a:moveTo>
                  <a:cubicBezTo>
                    <a:pt x="341" y="0"/>
                    <a:pt x="159" y="90"/>
                    <a:pt x="41" y="232"/>
                  </a:cubicBezTo>
                  <a:lnTo>
                    <a:pt x="27" y="245"/>
                  </a:lnTo>
                  <a:cubicBezTo>
                    <a:pt x="1" y="285"/>
                    <a:pt x="1" y="339"/>
                    <a:pt x="27" y="379"/>
                  </a:cubicBezTo>
                  <a:cubicBezTo>
                    <a:pt x="54" y="419"/>
                    <a:pt x="81" y="446"/>
                    <a:pt x="121" y="486"/>
                  </a:cubicBezTo>
                  <a:cubicBezTo>
                    <a:pt x="255" y="592"/>
                    <a:pt x="402" y="686"/>
                    <a:pt x="575" y="753"/>
                  </a:cubicBezTo>
                  <a:cubicBezTo>
                    <a:pt x="617" y="767"/>
                    <a:pt x="661" y="774"/>
                    <a:pt x="703" y="774"/>
                  </a:cubicBezTo>
                  <a:cubicBezTo>
                    <a:pt x="823" y="774"/>
                    <a:pt x="941" y="721"/>
                    <a:pt x="1030" y="633"/>
                  </a:cubicBezTo>
                  <a:cubicBezTo>
                    <a:pt x="1110" y="499"/>
                    <a:pt x="1096" y="339"/>
                    <a:pt x="1003" y="218"/>
                  </a:cubicBezTo>
                  <a:cubicBezTo>
                    <a:pt x="909" y="98"/>
                    <a:pt x="762" y="18"/>
                    <a:pt x="602" y="5"/>
                  </a:cubicBezTo>
                  <a:cubicBezTo>
                    <a:pt x="578" y="2"/>
                    <a:pt x="553" y="0"/>
                    <a:pt x="52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85;p34">
              <a:extLst>
                <a:ext uri="{FF2B5EF4-FFF2-40B4-BE49-F238E27FC236}">
                  <a16:creationId xmlns:a16="http://schemas.microsoft.com/office/drawing/2014/main" id="{82E8DCF5-5F8E-41C1-8D91-BDE8D2C2694D}"/>
                </a:ext>
              </a:extLst>
            </p:cNvPr>
            <p:cNvSpPr/>
            <p:nvPr/>
          </p:nvSpPr>
          <p:spPr>
            <a:xfrm>
              <a:off x="3706600" y="3326450"/>
              <a:ext cx="29750" cy="25100"/>
            </a:xfrm>
            <a:custGeom>
              <a:avLst/>
              <a:gdLst/>
              <a:ahLst/>
              <a:cxnLst/>
              <a:rect l="l" t="t" r="r" b="b"/>
              <a:pathLst>
                <a:path w="1190" h="1004" extrusionOk="0">
                  <a:moveTo>
                    <a:pt x="1123" y="1"/>
                  </a:moveTo>
                  <a:cubicBezTo>
                    <a:pt x="1056" y="1"/>
                    <a:pt x="1056" y="388"/>
                    <a:pt x="735" y="655"/>
                  </a:cubicBezTo>
                  <a:cubicBezTo>
                    <a:pt x="415" y="922"/>
                    <a:pt x="14" y="882"/>
                    <a:pt x="0" y="936"/>
                  </a:cubicBezTo>
                  <a:cubicBezTo>
                    <a:pt x="0" y="949"/>
                    <a:pt x="94" y="1003"/>
                    <a:pt x="268" y="1003"/>
                  </a:cubicBezTo>
                  <a:cubicBezTo>
                    <a:pt x="283" y="1004"/>
                    <a:pt x="299" y="1004"/>
                    <a:pt x="314" y="1004"/>
                  </a:cubicBezTo>
                  <a:cubicBezTo>
                    <a:pt x="514" y="1004"/>
                    <a:pt x="720" y="926"/>
                    <a:pt x="869" y="802"/>
                  </a:cubicBezTo>
                  <a:cubicBezTo>
                    <a:pt x="1042" y="655"/>
                    <a:pt x="1149" y="468"/>
                    <a:pt x="1163" y="254"/>
                  </a:cubicBezTo>
                  <a:cubicBezTo>
                    <a:pt x="1189" y="94"/>
                    <a:pt x="1149" y="1"/>
                    <a:pt x="11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6;p34">
              <a:extLst>
                <a:ext uri="{FF2B5EF4-FFF2-40B4-BE49-F238E27FC236}">
                  <a16:creationId xmlns:a16="http://schemas.microsoft.com/office/drawing/2014/main" id="{261A9A9E-680F-400B-871D-20D4B875693B}"/>
                </a:ext>
              </a:extLst>
            </p:cNvPr>
            <p:cNvSpPr/>
            <p:nvPr/>
          </p:nvSpPr>
          <p:spPr>
            <a:xfrm>
              <a:off x="3738000" y="3215250"/>
              <a:ext cx="40775" cy="11750"/>
            </a:xfrm>
            <a:custGeom>
              <a:avLst/>
              <a:gdLst/>
              <a:ahLst/>
              <a:cxnLst/>
              <a:rect l="l" t="t" r="r" b="b"/>
              <a:pathLst>
                <a:path w="1631" h="470" extrusionOk="0">
                  <a:moveTo>
                    <a:pt x="657" y="0"/>
                  </a:moveTo>
                  <a:cubicBezTo>
                    <a:pt x="513" y="0"/>
                    <a:pt x="367" y="24"/>
                    <a:pt x="227" y="80"/>
                  </a:cubicBezTo>
                  <a:cubicBezTo>
                    <a:pt x="80" y="146"/>
                    <a:pt x="0" y="213"/>
                    <a:pt x="14" y="253"/>
                  </a:cubicBezTo>
                  <a:cubicBezTo>
                    <a:pt x="54" y="360"/>
                    <a:pt x="401" y="307"/>
                    <a:pt x="802" y="360"/>
                  </a:cubicBezTo>
                  <a:cubicBezTo>
                    <a:pt x="1110" y="400"/>
                    <a:pt x="1373" y="469"/>
                    <a:pt x="1510" y="469"/>
                  </a:cubicBezTo>
                  <a:cubicBezTo>
                    <a:pt x="1558" y="469"/>
                    <a:pt x="1590" y="461"/>
                    <a:pt x="1604" y="440"/>
                  </a:cubicBezTo>
                  <a:cubicBezTo>
                    <a:pt x="1630" y="400"/>
                    <a:pt x="1563" y="307"/>
                    <a:pt x="1430" y="213"/>
                  </a:cubicBezTo>
                  <a:cubicBezTo>
                    <a:pt x="1256" y="93"/>
                    <a:pt x="1056" y="26"/>
                    <a:pt x="842" y="13"/>
                  </a:cubicBezTo>
                  <a:cubicBezTo>
                    <a:pt x="781" y="5"/>
                    <a:pt x="719" y="0"/>
                    <a:pt x="65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7;p34">
              <a:extLst>
                <a:ext uri="{FF2B5EF4-FFF2-40B4-BE49-F238E27FC236}">
                  <a16:creationId xmlns:a16="http://schemas.microsoft.com/office/drawing/2014/main" id="{B3A6EE23-C6BE-434D-A16F-C8021CA4CBCB}"/>
                </a:ext>
              </a:extLst>
            </p:cNvPr>
            <p:cNvSpPr/>
            <p:nvPr/>
          </p:nvSpPr>
          <p:spPr>
            <a:xfrm>
              <a:off x="3657500" y="3220175"/>
              <a:ext cx="30750" cy="9650"/>
            </a:xfrm>
            <a:custGeom>
              <a:avLst/>
              <a:gdLst/>
              <a:ahLst/>
              <a:cxnLst/>
              <a:rect l="l" t="t" r="r" b="b"/>
              <a:pathLst>
                <a:path w="1230" h="386" extrusionOk="0">
                  <a:moveTo>
                    <a:pt x="654" y="1"/>
                  </a:moveTo>
                  <a:cubicBezTo>
                    <a:pt x="637" y="1"/>
                    <a:pt x="619" y="1"/>
                    <a:pt x="602" y="3"/>
                  </a:cubicBezTo>
                  <a:cubicBezTo>
                    <a:pt x="428" y="3"/>
                    <a:pt x="268" y="70"/>
                    <a:pt x="134" y="163"/>
                  </a:cubicBezTo>
                  <a:cubicBezTo>
                    <a:pt x="27" y="230"/>
                    <a:pt x="0" y="310"/>
                    <a:pt x="27" y="350"/>
                  </a:cubicBezTo>
                  <a:cubicBezTo>
                    <a:pt x="45" y="377"/>
                    <a:pt x="83" y="386"/>
                    <a:pt x="138" y="386"/>
                  </a:cubicBezTo>
                  <a:cubicBezTo>
                    <a:pt x="247" y="386"/>
                    <a:pt x="419" y="350"/>
                    <a:pt x="615" y="350"/>
                  </a:cubicBezTo>
                  <a:cubicBezTo>
                    <a:pt x="783" y="350"/>
                    <a:pt x="933" y="368"/>
                    <a:pt x="1042" y="368"/>
                  </a:cubicBezTo>
                  <a:cubicBezTo>
                    <a:pt x="1123" y="368"/>
                    <a:pt x="1180" y="358"/>
                    <a:pt x="1203" y="323"/>
                  </a:cubicBezTo>
                  <a:cubicBezTo>
                    <a:pt x="1230" y="283"/>
                    <a:pt x="1189" y="203"/>
                    <a:pt x="1083" y="136"/>
                  </a:cubicBezTo>
                  <a:cubicBezTo>
                    <a:pt x="951" y="52"/>
                    <a:pt x="808" y="1"/>
                    <a:pt x="6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8;p34">
              <a:extLst>
                <a:ext uri="{FF2B5EF4-FFF2-40B4-BE49-F238E27FC236}">
                  <a16:creationId xmlns:a16="http://schemas.microsoft.com/office/drawing/2014/main" id="{0B6F9935-0D86-4144-BB6C-DE4305253D56}"/>
                </a:ext>
              </a:extLst>
            </p:cNvPr>
            <p:cNvSpPr/>
            <p:nvPr/>
          </p:nvSpPr>
          <p:spPr>
            <a:xfrm>
              <a:off x="3711600" y="3127700"/>
              <a:ext cx="220475" cy="329325"/>
            </a:xfrm>
            <a:custGeom>
              <a:avLst/>
              <a:gdLst/>
              <a:ahLst/>
              <a:cxnLst/>
              <a:rect l="l" t="t" r="r" b="b"/>
              <a:pathLst>
                <a:path w="8819" h="13173" extrusionOk="0">
                  <a:moveTo>
                    <a:pt x="1" y="1"/>
                  </a:moveTo>
                  <a:lnTo>
                    <a:pt x="1" y="1"/>
                  </a:lnTo>
                  <a:cubicBezTo>
                    <a:pt x="308" y="1577"/>
                    <a:pt x="1457" y="2847"/>
                    <a:pt x="3007" y="3301"/>
                  </a:cubicBezTo>
                  <a:cubicBezTo>
                    <a:pt x="3087" y="3835"/>
                    <a:pt x="3167" y="4397"/>
                    <a:pt x="3448" y="4864"/>
                  </a:cubicBezTo>
                  <a:cubicBezTo>
                    <a:pt x="3703" y="5289"/>
                    <a:pt x="4167" y="5637"/>
                    <a:pt x="4651" y="5637"/>
                  </a:cubicBezTo>
                  <a:cubicBezTo>
                    <a:pt x="4699" y="5637"/>
                    <a:pt x="4748" y="5633"/>
                    <a:pt x="4797" y="5626"/>
                  </a:cubicBezTo>
                  <a:lnTo>
                    <a:pt x="4797" y="5626"/>
                  </a:lnTo>
                  <a:cubicBezTo>
                    <a:pt x="4437" y="6280"/>
                    <a:pt x="3889" y="7229"/>
                    <a:pt x="4062" y="7964"/>
                  </a:cubicBezTo>
                  <a:cubicBezTo>
                    <a:pt x="4236" y="8699"/>
                    <a:pt x="4557" y="8966"/>
                    <a:pt x="5225" y="9540"/>
                  </a:cubicBezTo>
                  <a:cubicBezTo>
                    <a:pt x="4704" y="9901"/>
                    <a:pt x="4503" y="10035"/>
                    <a:pt x="4196" y="10596"/>
                  </a:cubicBezTo>
                  <a:cubicBezTo>
                    <a:pt x="3889" y="11157"/>
                    <a:pt x="4062" y="12266"/>
                    <a:pt x="4490" y="12734"/>
                  </a:cubicBezTo>
                  <a:cubicBezTo>
                    <a:pt x="4749" y="13034"/>
                    <a:pt x="5148" y="13173"/>
                    <a:pt x="5552" y="13173"/>
                  </a:cubicBezTo>
                  <a:cubicBezTo>
                    <a:pt x="5794" y="13173"/>
                    <a:pt x="6038" y="13123"/>
                    <a:pt x="6254" y="13028"/>
                  </a:cubicBezTo>
                  <a:cubicBezTo>
                    <a:pt x="6841" y="12760"/>
                    <a:pt x="7269" y="12239"/>
                    <a:pt x="7590" y="11692"/>
                  </a:cubicBezTo>
                  <a:cubicBezTo>
                    <a:pt x="8672" y="9848"/>
                    <a:pt x="8819" y="7616"/>
                    <a:pt x="8618" y="5492"/>
                  </a:cubicBezTo>
                  <a:cubicBezTo>
                    <a:pt x="8525" y="4503"/>
                    <a:pt x="8351" y="3488"/>
                    <a:pt x="7790" y="2673"/>
                  </a:cubicBezTo>
                  <a:cubicBezTo>
                    <a:pt x="7175" y="1818"/>
                    <a:pt x="6214" y="1283"/>
                    <a:pt x="5225" y="909"/>
                  </a:cubicBezTo>
                  <a:cubicBezTo>
                    <a:pt x="3722" y="334"/>
                    <a:pt x="2116" y="40"/>
                    <a:pt x="509" y="40"/>
                  </a:cubicBezTo>
                  <a:cubicBezTo>
                    <a:pt x="473" y="40"/>
                    <a:pt x="437" y="41"/>
                    <a:pt x="402" y="41"/>
                  </a:cubicBezTo>
                  <a:lnTo>
                    <a:pt x="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9;p34">
              <a:extLst>
                <a:ext uri="{FF2B5EF4-FFF2-40B4-BE49-F238E27FC236}">
                  <a16:creationId xmlns:a16="http://schemas.microsoft.com/office/drawing/2014/main" id="{5A17EF65-2521-48D8-A531-97D122B42D04}"/>
                </a:ext>
              </a:extLst>
            </p:cNvPr>
            <p:cNvSpPr/>
            <p:nvPr/>
          </p:nvSpPr>
          <p:spPr>
            <a:xfrm>
              <a:off x="3599800" y="3129875"/>
              <a:ext cx="137225" cy="85525"/>
            </a:xfrm>
            <a:custGeom>
              <a:avLst/>
              <a:gdLst/>
              <a:ahLst/>
              <a:cxnLst/>
              <a:rect l="l" t="t" r="r" b="b"/>
              <a:pathLst>
                <a:path w="5489" h="3421" extrusionOk="0">
                  <a:moveTo>
                    <a:pt x="4016" y="0"/>
                  </a:moveTo>
                  <a:cubicBezTo>
                    <a:pt x="3818" y="0"/>
                    <a:pt x="3620" y="38"/>
                    <a:pt x="3431" y="114"/>
                  </a:cubicBezTo>
                  <a:cubicBezTo>
                    <a:pt x="2950" y="315"/>
                    <a:pt x="2549" y="689"/>
                    <a:pt x="2308" y="1156"/>
                  </a:cubicBezTo>
                  <a:cubicBezTo>
                    <a:pt x="2077" y="977"/>
                    <a:pt x="1834" y="900"/>
                    <a:pt x="1603" y="900"/>
                  </a:cubicBezTo>
                  <a:cubicBezTo>
                    <a:pt x="714" y="900"/>
                    <a:pt x="1" y="2037"/>
                    <a:pt x="785" y="2853"/>
                  </a:cubicBezTo>
                  <a:lnTo>
                    <a:pt x="505" y="2933"/>
                  </a:lnTo>
                  <a:cubicBezTo>
                    <a:pt x="797" y="3267"/>
                    <a:pt x="1186" y="3421"/>
                    <a:pt x="1569" y="3421"/>
                  </a:cubicBezTo>
                  <a:cubicBezTo>
                    <a:pt x="2184" y="3421"/>
                    <a:pt x="2785" y="3024"/>
                    <a:pt x="2950" y="2332"/>
                  </a:cubicBezTo>
                  <a:cubicBezTo>
                    <a:pt x="3213" y="2390"/>
                    <a:pt x="3475" y="2417"/>
                    <a:pt x="3741" y="2417"/>
                  </a:cubicBezTo>
                  <a:cubicBezTo>
                    <a:pt x="3908" y="2417"/>
                    <a:pt x="4076" y="2406"/>
                    <a:pt x="4246" y="2386"/>
                  </a:cubicBezTo>
                  <a:cubicBezTo>
                    <a:pt x="4673" y="2332"/>
                    <a:pt x="5061" y="2078"/>
                    <a:pt x="5274" y="1691"/>
                  </a:cubicBezTo>
                  <a:cubicBezTo>
                    <a:pt x="5488" y="1196"/>
                    <a:pt x="5341" y="622"/>
                    <a:pt x="4914" y="288"/>
                  </a:cubicBezTo>
                  <a:cubicBezTo>
                    <a:pt x="4650" y="98"/>
                    <a:pt x="4335" y="0"/>
                    <a:pt x="4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90;p34">
              <a:extLst>
                <a:ext uri="{FF2B5EF4-FFF2-40B4-BE49-F238E27FC236}">
                  <a16:creationId xmlns:a16="http://schemas.microsoft.com/office/drawing/2014/main" id="{DB2B353A-5B38-431B-8396-A412F70A325A}"/>
                </a:ext>
              </a:extLst>
            </p:cNvPr>
            <p:cNvSpPr/>
            <p:nvPr/>
          </p:nvSpPr>
          <p:spPr>
            <a:xfrm>
              <a:off x="3738650" y="3111450"/>
              <a:ext cx="182400" cy="70400"/>
            </a:xfrm>
            <a:custGeom>
              <a:avLst/>
              <a:gdLst/>
              <a:ahLst/>
              <a:cxnLst/>
              <a:rect l="l" t="t" r="r" b="b"/>
              <a:pathLst>
                <a:path w="7296" h="2816" extrusionOk="0">
                  <a:moveTo>
                    <a:pt x="1605" y="1"/>
                  </a:moveTo>
                  <a:cubicBezTo>
                    <a:pt x="1350" y="1"/>
                    <a:pt x="1094" y="61"/>
                    <a:pt x="856" y="183"/>
                  </a:cubicBezTo>
                  <a:cubicBezTo>
                    <a:pt x="535" y="344"/>
                    <a:pt x="282" y="611"/>
                    <a:pt x="121" y="931"/>
                  </a:cubicBezTo>
                  <a:cubicBezTo>
                    <a:pt x="81" y="1012"/>
                    <a:pt x="54" y="1105"/>
                    <a:pt x="28" y="1199"/>
                  </a:cubicBezTo>
                  <a:cubicBezTo>
                    <a:pt x="14" y="1265"/>
                    <a:pt x="1" y="1292"/>
                    <a:pt x="14" y="1306"/>
                  </a:cubicBezTo>
                  <a:cubicBezTo>
                    <a:pt x="28" y="1306"/>
                    <a:pt x="68" y="1172"/>
                    <a:pt x="188" y="972"/>
                  </a:cubicBezTo>
                  <a:cubicBezTo>
                    <a:pt x="348" y="678"/>
                    <a:pt x="602" y="437"/>
                    <a:pt x="910" y="303"/>
                  </a:cubicBezTo>
                  <a:cubicBezTo>
                    <a:pt x="1117" y="206"/>
                    <a:pt x="1340" y="159"/>
                    <a:pt x="1564" y="159"/>
                  </a:cubicBezTo>
                  <a:cubicBezTo>
                    <a:pt x="1832" y="159"/>
                    <a:pt x="2099" y="226"/>
                    <a:pt x="2339" y="357"/>
                  </a:cubicBezTo>
                  <a:cubicBezTo>
                    <a:pt x="2593" y="477"/>
                    <a:pt x="2767" y="704"/>
                    <a:pt x="3007" y="945"/>
                  </a:cubicBezTo>
                  <a:cubicBezTo>
                    <a:pt x="3114" y="1065"/>
                    <a:pt x="3261" y="1172"/>
                    <a:pt x="3421" y="1239"/>
                  </a:cubicBezTo>
                  <a:cubicBezTo>
                    <a:pt x="3513" y="1274"/>
                    <a:pt x="3608" y="1291"/>
                    <a:pt x="3704" y="1291"/>
                  </a:cubicBezTo>
                  <a:cubicBezTo>
                    <a:pt x="3789" y="1291"/>
                    <a:pt x="3874" y="1277"/>
                    <a:pt x="3956" y="1252"/>
                  </a:cubicBezTo>
                  <a:cubicBezTo>
                    <a:pt x="4303" y="1145"/>
                    <a:pt x="4557" y="931"/>
                    <a:pt x="4838" y="811"/>
                  </a:cubicBezTo>
                  <a:cubicBezTo>
                    <a:pt x="5038" y="721"/>
                    <a:pt x="5246" y="676"/>
                    <a:pt x="5461" y="676"/>
                  </a:cubicBezTo>
                  <a:cubicBezTo>
                    <a:pt x="5533" y="676"/>
                    <a:pt x="5606" y="681"/>
                    <a:pt x="5679" y="691"/>
                  </a:cubicBezTo>
                  <a:cubicBezTo>
                    <a:pt x="6174" y="771"/>
                    <a:pt x="6601" y="1052"/>
                    <a:pt x="6868" y="1479"/>
                  </a:cubicBezTo>
                  <a:cubicBezTo>
                    <a:pt x="7055" y="1773"/>
                    <a:pt x="7162" y="2094"/>
                    <a:pt x="7202" y="2428"/>
                  </a:cubicBezTo>
                  <a:cubicBezTo>
                    <a:pt x="7243" y="2668"/>
                    <a:pt x="7229" y="2815"/>
                    <a:pt x="7243" y="2815"/>
                  </a:cubicBezTo>
                  <a:cubicBezTo>
                    <a:pt x="7283" y="2682"/>
                    <a:pt x="7296" y="2548"/>
                    <a:pt x="7283" y="2401"/>
                  </a:cubicBezTo>
                  <a:cubicBezTo>
                    <a:pt x="7256" y="2054"/>
                    <a:pt x="7149" y="1706"/>
                    <a:pt x="6975" y="1399"/>
                  </a:cubicBezTo>
                  <a:cubicBezTo>
                    <a:pt x="6695" y="931"/>
                    <a:pt x="6227" y="611"/>
                    <a:pt x="5693" y="531"/>
                  </a:cubicBezTo>
                  <a:cubicBezTo>
                    <a:pt x="5595" y="509"/>
                    <a:pt x="5494" y="499"/>
                    <a:pt x="5393" y="499"/>
                  </a:cubicBezTo>
                  <a:cubicBezTo>
                    <a:pt x="5176" y="499"/>
                    <a:pt x="4958" y="546"/>
                    <a:pt x="4757" y="637"/>
                  </a:cubicBezTo>
                  <a:cubicBezTo>
                    <a:pt x="4463" y="784"/>
                    <a:pt x="4196" y="998"/>
                    <a:pt x="3902" y="1078"/>
                  </a:cubicBezTo>
                  <a:cubicBezTo>
                    <a:pt x="3834" y="1097"/>
                    <a:pt x="3766" y="1107"/>
                    <a:pt x="3699" y="1107"/>
                  </a:cubicBezTo>
                  <a:cubicBezTo>
                    <a:pt x="3622" y="1107"/>
                    <a:pt x="3546" y="1094"/>
                    <a:pt x="3475" y="1065"/>
                  </a:cubicBezTo>
                  <a:cubicBezTo>
                    <a:pt x="3328" y="1012"/>
                    <a:pt x="3208" y="918"/>
                    <a:pt x="3114" y="811"/>
                  </a:cubicBezTo>
                  <a:cubicBezTo>
                    <a:pt x="2914" y="571"/>
                    <a:pt x="2673" y="370"/>
                    <a:pt x="2406" y="210"/>
                  </a:cubicBezTo>
                  <a:cubicBezTo>
                    <a:pt x="2156" y="71"/>
                    <a:pt x="1881" y="1"/>
                    <a:pt x="160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91;p34">
              <a:extLst>
                <a:ext uri="{FF2B5EF4-FFF2-40B4-BE49-F238E27FC236}">
                  <a16:creationId xmlns:a16="http://schemas.microsoft.com/office/drawing/2014/main" id="{6E8481EF-F0B0-464A-9A76-A55F94F8BF08}"/>
                </a:ext>
              </a:extLst>
            </p:cNvPr>
            <p:cNvSpPr/>
            <p:nvPr/>
          </p:nvSpPr>
          <p:spPr>
            <a:xfrm>
              <a:off x="3775400" y="3172125"/>
              <a:ext cx="180075" cy="171750"/>
            </a:xfrm>
            <a:custGeom>
              <a:avLst/>
              <a:gdLst/>
              <a:ahLst/>
              <a:cxnLst/>
              <a:rect l="l" t="t" r="r" b="b"/>
              <a:pathLst>
                <a:path w="7203" h="6870" extrusionOk="0">
                  <a:moveTo>
                    <a:pt x="836" y="1"/>
                  </a:moveTo>
                  <a:cubicBezTo>
                    <a:pt x="722" y="1"/>
                    <a:pt x="609" y="14"/>
                    <a:pt x="495" y="41"/>
                  </a:cubicBezTo>
                  <a:cubicBezTo>
                    <a:pt x="361" y="81"/>
                    <a:pt x="228" y="134"/>
                    <a:pt x="108" y="215"/>
                  </a:cubicBezTo>
                  <a:cubicBezTo>
                    <a:pt x="67" y="228"/>
                    <a:pt x="27" y="268"/>
                    <a:pt x="1" y="308"/>
                  </a:cubicBezTo>
                  <a:cubicBezTo>
                    <a:pt x="161" y="215"/>
                    <a:pt x="335" y="134"/>
                    <a:pt x="508" y="94"/>
                  </a:cubicBezTo>
                  <a:cubicBezTo>
                    <a:pt x="602" y="77"/>
                    <a:pt x="698" y="67"/>
                    <a:pt x="793" y="67"/>
                  </a:cubicBezTo>
                  <a:cubicBezTo>
                    <a:pt x="915" y="67"/>
                    <a:pt x="1037" y="83"/>
                    <a:pt x="1150" y="121"/>
                  </a:cubicBezTo>
                  <a:cubicBezTo>
                    <a:pt x="1430" y="201"/>
                    <a:pt x="1671" y="375"/>
                    <a:pt x="1844" y="602"/>
                  </a:cubicBezTo>
                  <a:cubicBezTo>
                    <a:pt x="2045" y="856"/>
                    <a:pt x="2112" y="1217"/>
                    <a:pt x="2325" y="1564"/>
                  </a:cubicBezTo>
                  <a:cubicBezTo>
                    <a:pt x="2446" y="1751"/>
                    <a:pt x="2633" y="1898"/>
                    <a:pt x="2847" y="1951"/>
                  </a:cubicBezTo>
                  <a:cubicBezTo>
                    <a:pt x="2952" y="1970"/>
                    <a:pt x="3057" y="1980"/>
                    <a:pt x="3161" y="1980"/>
                  </a:cubicBezTo>
                  <a:cubicBezTo>
                    <a:pt x="3282" y="1980"/>
                    <a:pt x="3400" y="1967"/>
                    <a:pt x="3515" y="1938"/>
                  </a:cubicBezTo>
                  <a:cubicBezTo>
                    <a:pt x="3742" y="1898"/>
                    <a:pt x="3955" y="1831"/>
                    <a:pt x="4183" y="1805"/>
                  </a:cubicBezTo>
                  <a:cubicBezTo>
                    <a:pt x="4241" y="1794"/>
                    <a:pt x="4299" y="1789"/>
                    <a:pt x="4356" y="1789"/>
                  </a:cubicBezTo>
                  <a:cubicBezTo>
                    <a:pt x="4523" y="1789"/>
                    <a:pt x="4685" y="1832"/>
                    <a:pt x="4824" y="1911"/>
                  </a:cubicBezTo>
                  <a:cubicBezTo>
                    <a:pt x="5011" y="2045"/>
                    <a:pt x="5118" y="2259"/>
                    <a:pt x="5118" y="2486"/>
                  </a:cubicBezTo>
                  <a:cubicBezTo>
                    <a:pt x="5118" y="2726"/>
                    <a:pt x="5051" y="2967"/>
                    <a:pt x="4944" y="3194"/>
                  </a:cubicBezTo>
                  <a:lnTo>
                    <a:pt x="4877" y="3328"/>
                  </a:lnTo>
                  <a:lnTo>
                    <a:pt x="5024" y="3301"/>
                  </a:lnTo>
                  <a:cubicBezTo>
                    <a:pt x="5097" y="3293"/>
                    <a:pt x="5169" y="3289"/>
                    <a:pt x="5241" y="3289"/>
                  </a:cubicBezTo>
                  <a:cubicBezTo>
                    <a:pt x="5634" y="3289"/>
                    <a:pt x="6017" y="3411"/>
                    <a:pt x="6334" y="3648"/>
                  </a:cubicBezTo>
                  <a:cubicBezTo>
                    <a:pt x="6815" y="3982"/>
                    <a:pt x="7069" y="4543"/>
                    <a:pt x="7015" y="5118"/>
                  </a:cubicBezTo>
                  <a:cubicBezTo>
                    <a:pt x="6975" y="5652"/>
                    <a:pt x="6694" y="6147"/>
                    <a:pt x="6267" y="6454"/>
                  </a:cubicBezTo>
                  <a:cubicBezTo>
                    <a:pt x="6066" y="6601"/>
                    <a:pt x="5839" y="6681"/>
                    <a:pt x="5599" y="6708"/>
                  </a:cubicBezTo>
                  <a:cubicBezTo>
                    <a:pt x="5586" y="6709"/>
                    <a:pt x="5573" y="6709"/>
                    <a:pt x="5561" y="6709"/>
                  </a:cubicBezTo>
                  <a:cubicBezTo>
                    <a:pt x="5348" y="6709"/>
                    <a:pt x="5150" y="6604"/>
                    <a:pt x="5024" y="6427"/>
                  </a:cubicBezTo>
                  <a:cubicBezTo>
                    <a:pt x="4811" y="6080"/>
                    <a:pt x="4811" y="5626"/>
                    <a:pt x="5024" y="5265"/>
                  </a:cubicBezTo>
                  <a:cubicBezTo>
                    <a:pt x="5160" y="5025"/>
                    <a:pt x="5409" y="4883"/>
                    <a:pt x="5671" y="4883"/>
                  </a:cubicBezTo>
                  <a:cubicBezTo>
                    <a:pt x="5745" y="4883"/>
                    <a:pt x="5819" y="4894"/>
                    <a:pt x="5893" y="4918"/>
                  </a:cubicBezTo>
                  <a:cubicBezTo>
                    <a:pt x="6147" y="4998"/>
                    <a:pt x="6294" y="5238"/>
                    <a:pt x="6267" y="5505"/>
                  </a:cubicBezTo>
                  <a:cubicBezTo>
                    <a:pt x="6240" y="5666"/>
                    <a:pt x="6133" y="5813"/>
                    <a:pt x="5986" y="5880"/>
                  </a:cubicBezTo>
                  <a:cubicBezTo>
                    <a:pt x="5933" y="5906"/>
                    <a:pt x="5879" y="5920"/>
                    <a:pt x="5826" y="5933"/>
                  </a:cubicBezTo>
                  <a:cubicBezTo>
                    <a:pt x="5853" y="5940"/>
                    <a:pt x="5879" y="5943"/>
                    <a:pt x="5906" y="5943"/>
                  </a:cubicBezTo>
                  <a:cubicBezTo>
                    <a:pt x="5933" y="5943"/>
                    <a:pt x="5960" y="5940"/>
                    <a:pt x="5986" y="5933"/>
                  </a:cubicBezTo>
                  <a:cubicBezTo>
                    <a:pt x="6147" y="5866"/>
                    <a:pt x="6280" y="5706"/>
                    <a:pt x="6320" y="5532"/>
                  </a:cubicBezTo>
                  <a:cubicBezTo>
                    <a:pt x="6360" y="5238"/>
                    <a:pt x="6187" y="4944"/>
                    <a:pt x="5906" y="4837"/>
                  </a:cubicBezTo>
                  <a:cubicBezTo>
                    <a:pt x="5819" y="4811"/>
                    <a:pt x="5731" y="4798"/>
                    <a:pt x="5645" y="4798"/>
                  </a:cubicBezTo>
                  <a:cubicBezTo>
                    <a:pt x="5344" y="4798"/>
                    <a:pt x="5060" y="4952"/>
                    <a:pt x="4904" y="5212"/>
                  </a:cubicBezTo>
                  <a:cubicBezTo>
                    <a:pt x="4784" y="5399"/>
                    <a:pt x="4717" y="5612"/>
                    <a:pt x="4717" y="5839"/>
                  </a:cubicBezTo>
                  <a:cubicBezTo>
                    <a:pt x="4690" y="6080"/>
                    <a:pt x="4757" y="6320"/>
                    <a:pt x="4891" y="6534"/>
                  </a:cubicBezTo>
                  <a:cubicBezTo>
                    <a:pt x="5044" y="6738"/>
                    <a:pt x="5282" y="6869"/>
                    <a:pt x="5547" y="6869"/>
                  </a:cubicBezTo>
                  <a:cubicBezTo>
                    <a:pt x="5560" y="6869"/>
                    <a:pt x="5573" y="6869"/>
                    <a:pt x="5585" y="6868"/>
                  </a:cubicBezTo>
                  <a:cubicBezTo>
                    <a:pt x="5853" y="6855"/>
                    <a:pt x="6120" y="6761"/>
                    <a:pt x="6347" y="6601"/>
                  </a:cubicBezTo>
                  <a:cubicBezTo>
                    <a:pt x="6828" y="6267"/>
                    <a:pt x="7135" y="5733"/>
                    <a:pt x="7175" y="5145"/>
                  </a:cubicBezTo>
                  <a:cubicBezTo>
                    <a:pt x="7202" y="4837"/>
                    <a:pt x="7149" y="4530"/>
                    <a:pt x="7028" y="4250"/>
                  </a:cubicBezTo>
                  <a:cubicBezTo>
                    <a:pt x="6895" y="3956"/>
                    <a:pt x="6681" y="3715"/>
                    <a:pt x="6427" y="3528"/>
                  </a:cubicBezTo>
                  <a:cubicBezTo>
                    <a:pt x="6102" y="3268"/>
                    <a:pt x="5699" y="3131"/>
                    <a:pt x="5287" y="3131"/>
                  </a:cubicBezTo>
                  <a:cubicBezTo>
                    <a:pt x="5238" y="3131"/>
                    <a:pt x="5189" y="3133"/>
                    <a:pt x="5140" y="3137"/>
                  </a:cubicBezTo>
                  <a:lnTo>
                    <a:pt x="5140" y="3137"/>
                  </a:lnTo>
                  <a:cubicBezTo>
                    <a:pt x="5232" y="2930"/>
                    <a:pt x="5278" y="2708"/>
                    <a:pt x="5278" y="2486"/>
                  </a:cubicBezTo>
                  <a:cubicBezTo>
                    <a:pt x="5278" y="2205"/>
                    <a:pt x="5131" y="1938"/>
                    <a:pt x="4904" y="1778"/>
                  </a:cubicBezTo>
                  <a:cubicBezTo>
                    <a:pt x="4734" y="1688"/>
                    <a:pt x="4541" y="1643"/>
                    <a:pt x="4348" y="1643"/>
                  </a:cubicBezTo>
                  <a:cubicBezTo>
                    <a:pt x="4284" y="1643"/>
                    <a:pt x="4219" y="1648"/>
                    <a:pt x="4156" y="1658"/>
                  </a:cubicBezTo>
                  <a:cubicBezTo>
                    <a:pt x="3929" y="1684"/>
                    <a:pt x="3702" y="1764"/>
                    <a:pt x="3488" y="1805"/>
                  </a:cubicBezTo>
                  <a:cubicBezTo>
                    <a:pt x="3380" y="1833"/>
                    <a:pt x="3273" y="1846"/>
                    <a:pt x="3164" y="1846"/>
                  </a:cubicBezTo>
                  <a:cubicBezTo>
                    <a:pt x="3069" y="1846"/>
                    <a:pt x="2972" y="1836"/>
                    <a:pt x="2873" y="1818"/>
                  </a:cubicBezTo>
                  <a:cubicBezTo>
                    <a:pt x="2700" y="1778"/>
                    <a:pt x="2539" y="1658"/>
                    <a:pt x="2432" y="1497"/>
                  </a:cubicBezTo>
                  <a:cubicBezTo>
                    <a:pt x="2232" y="1190"/>
                    <a:pt x="2152" y="816"/>
                    <a:pt x="1938" y="549"/>
                  </a:cubicBezTo>
                  <a:cubicBezTo>
                    <a:pt x="1738" y="295"/>
                    <a:pt x="1484" y="121"/>
                    <a:pt x="1176" y="41"/>
                  </a:cubicBezTo>
                  <a:cubicBezTo>
                    <a:pt x="1063" y="14"/>
                    <a:pt x="949" y="1"/>
                    <a:pt x="83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92;p34">
              <a:extLst>
                <a:ext uri="{FF2B5EF4-FFF2-40B4-BE49-F238E27FC236}">
                  <a16:creationId xmlns:a16="http://schemas.microsoft.com/office/drawing/2014/main" id="{D4BD90FD-8728-4FAD-98FD-5A9124346B7B}"/>
                </a:ext>
              </a:extLst>
            </p:cNvPr>
            <p:cNvSpPr/>
            <p:nvPr/>
          </p:nvSpPr>
          <p:spPr>
            <a:xfrm>
              <a:off x="3546925" y="3126250"/>
              <a:ext cx="90225" cy="78275"/>
            </a:xfrm>
            <a:custGeom>
              <a:avLst/>
              <a:gdLst/>
              <a:ahLst/>
              <a:cxnLst/>
              <a:rect l="l" t="t" r="r" b="b"/>
              <a:pathLst>
                <a:path w="3609" h="3131" extrusionOk="0">
                  <a:moveTo>
                    <a:pt x="3341" y="0"/>
                  </a:moveTo>
                  <a:cubicBezTo>
                    <a:pt x="3318" y="0"/>
                    <a:pt x="3296" y="2"/>
                    <a:pt x="3274" y="5"/>
                  </a:cubicBezTo>
                  <a:cubicBezTo>
                    <a:pt x="2940" y="19"/>
                    <a:pt x="2646" y="179"/>
                    <a:pt x="2433" y="433"/>
                  </a:cubicBezTo>
                  <a:cubicBezTo>
                    <a:pt x="2299" y="620"/>
                    <a:pt x="2205" y="834"/>
                    <a:pt x="2192" y="1061"/>
                  </a:cubicBezTo>
                  <a:cubicBezTo>
                    <a:pt x="2179" y="1301"/>
                    <a:pt x="2205" y="1542"/>
                    <a:pt x="2192" y="1796"/>
                  </a:cubicBezTo>
                  <a:cubicBezTo>
                    <a:pt x="2179" y="2050"/>
                    <a:pt x="2099" y="2303"/>
                    <a:pt x="1952" y="2517"/>
                  </a:cubicBezTo>
                  <a:cubicBezTo>
                    <a:pt x="1791" y="2731"/>
                    <a:pt x="1564" y="2891"/>
                    <a:pt x="1297" y="2958"/>
                  </a:cubicBezTo>
                  <a:cubicBezTo>
                    <a:pt x="1230" y="2971"/>
                    <a:pt x="1162" y="2978"/>
                    <a:pt x="1095" y="2978"/>
                  </a:cubicBezTo>
                  <a:cubicBezTo>
                    <a:pt x="894" y="2978"/>
                    <a:pt x="696" y="2918"/>
                    <a:pt x="535" y="2798"/>
                  </a:cubicBezTo>
                  <a:cubicBezTo>
                    <a:pt x="335" y="2651"/>
                    <a:pt x="215" y="2424"/>
                    <a:pt x="201" y="2170"/>
                  </a:cubicBezTo>
                  <a:cubicBezTo>
                    <a:pt x="175" y="1943"/>
                    <a:pt x="268" y="1729"/>
                    <a:pt x="455" y="1582"/>
                  </a:cubicBezTo>
                  <a:cubicBezTo>
                    <a:pt x="580" y="1479"/>
                    <a:pt x="745" y="1416"/>
                    <a:pt x="906" y="1416"/>
                  </a:cubicBezTo>
                  <a:cubicBezTo>
                    <a:pt x="934" y="1416"/>
                    <a:pt x="962" y="1418"/>
                    <a:pt x="990" y="1422"/>
                  </a:cubicBezTo>
                  <a:cubicBezTo>
                    <a:pt x="1150" y="1435"/>
                    <a:pt x="1297" y="1515"/>
                    <a:pt x="1390" y="1649"/>
                  </a:cubicBezTo>
                  <a:cubicBezTo>
                    <a:pt x="1471" y="1742"/>
                    <a:pt x="1471" y="1876"/>
                    <a:pt x="1431" y="1983"/>
                  </a:cubicBezTo>
                  <a:cubicBezTo>
                    <a:pt x="1377" y="2076"/>
                    <a:pt x="1284" y="2156"/>
                    <a:pt x="1177" y="2183"/>
                  </a:cubicBezTo>
                  <a:cubicBezTo>
                    <a:pt x="1177" y="2183"/>
                    <a:pt x="1187" y="2187"/>
                    <a:pt x="1200" y="2187"/>
                  </a:cubicBezTo>
                  <a:cubicBezTo>
                    <a:pt x="1213" y="2187"/>
                    <a:pt x="1230" y="2183"/>
                    <a:pt x="1243" y="2170"/>
                  </a:cubicBezTo>
                  <a:cubicBezTo>
                    <a:pt x="1337" y="2143"/>
                    <a:pt x="1417" y="2076"/>
                    <a:pt x="1457" y="1996"/>
                  </a:cubicBezTo>
                  <a:cubicBezTo>
                    <a:pt x="1537" y="1863"/>
                    <a:pt x="1537" y="1702"/>
                    <a:pt x="1457" y="1582"/>
                  </a:cubicBezTo>
                  <a:cubicBezTo>
                    <a:pt x="1350" y="1408"/>
                    <a:pt x="1177" y="1301"/>
                    <a:pt x="990" y="1275"/>
                  </a:cubicBezTo>
                  <a:cubicBezTo>
                    <a:pt x="957" y="1271"/>
                    <a:pt x="924" y="1269"/>
                    <a:pt x="891" y="1269"/>
                  </a:cubicBezTo>
                  <a:cubicBezTo>
                    <a:pt x="694" y="1269"/>
                    <a:pt x="495" y="1336"/>
                    <a:pt x="335" y="1462"/>
                  </a:cubicBezTo>
                  <a:cubicBezTo>
                    <a:pt x="121" y="1622"/>
                    <a:pt x="1" y="1889"/>
                    <a:pt x="28" y="2156"/>
                  </a:cubicBezTo>
                  <a:cubicBezTo>
                    <a:pt x="41" y="2464"/>
                    <a:pt x="188" y="2731"/>
                    <a:pt x="415" y="2918"/>
                  </a:cubicBezTo>
                  <a:cubicBezTo>
                    <a:pt x="615" y="3058"/>
                    <a:pt x="844" y="3130"/>
                    <a:pt x="1075" y="3130"/>
                  </a:cubicBezTo>
                  <a:cubicBezTo>
                    <a:pt x="1154" y="3130"/>
                    <a:pt x="1232" y="3122"/>
                    <a:pt x="1310" y="3105"/>
                  </a:cubicBezTo>
                  <a:cubicBezTo>
                    <a:pt x="1618" y="3038"/>
                    <a:pt x="1898" y="2851"/>
                    <a:pt x="2072" y="2597"/>
                  </a:cubicBezTo>
                  <a:cubicBezTo>
                    <a:pt x="2232" y="2357"/>
                    <a:pt x="2326" y="2090"/>
                    <a:pt x="2339" y="1796"/>
                  </a:cubicBezTo>
                  <a:cubicBezTo>
                    <a:pt x="2352" y="1529"/>
                    <a:pt x="2326" y="1288"/>
                    <a:pt x="2339" y="1061"/>
                  </a:cubicBezTo>
                  <a:cubicBezTo>
                    <a:pt x="2339" y="860"/>
                    <a:pt x="2406" y="660"/>
                    <a:pt x="2526" y="500"/>
                  </a:cubicBezTo>
                  <a:cubicBezTo>
                    <a:pt x="2713" y="259"/>
                    <a:pt x="2980" y="99"/>
                    <a:pt x="3274" y="59"/>
                  </a:cubicBezTo>
                  <a:cubicBezTo>
                    <a:pt x="3319" y="56"/>
                    <a:pt x="3360" y="55"/>
                    <a:pt x="3397" y="55"/>
                  </a:cubicBezTo>
                  <a:cubicBezTo>
                    <a:pt x="3497" y="55"/>
                    <a:pt x="3564" y="63"/>
                    <a:pt x="3592" y="63"/>
                  </a:cubicBezTo>
                  <a:cubicBezTo>
                    <a:pt x="3603" y="63"/>
                    <a:pt x="3608" y="62"/>
                    <a:pt x="3608" y="59"/>
                  </a:cubicBezTo>
                  <a:cubicBezTo>
                    <a:pt x="3608" y="59"/>
                    <a:pt x="3582" y="45"/>
                    <a:pt x="3528" y="32"/>
                  </a:cubicBezTo>
                  <a:cubicBezTo>
                    <a:pt x="3469" y="13"/>
                    <a:pt x="3404" y="0"/>
                    <a:pt x="33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93;p34">
              <a:extLst>
                <a:ext uri="{FF2B5EF4-FFF2-40B4-BE49-F238E27FC236}">
                  <a16:creationId xmlns:a16="http://schemas.microsoft.com/office/drawing/2014/main" id="{2DE59DDA-1278-40C7-948E-818781906C1A}"/>
                </a:ext>
              </a:extLst>
            </p:cNvPr>
            <p:cNvSpPr/>
            <p:nvPr/>
          </p:nvSpPr>
          <p:spPr>
            <a:xfrm>
              <a:off x="3593025" y="3983550"/>
              <a:ext cx="375475" cy="126425"/>
            </a:xfrm>
            <a:custGeom>
              <a:avLst/>
              <a:gdLst/>
              <a:ahLst/>
              <a:cxnLst/>
              <a:rect l="l" t="t" r="r" b="b"/>
              <a:pathLst>
                <a:path w="15019" h="5057" extrusionOk="0">
                  <a:moveTo>
                    <a:pt x="14424" y="0"/>
                  </a:moveTo>
                  <a:cubicBezTo>
                    <a:pt x="14327" y="0"/>
                    <a:pt x="14230" y="17"/>
                    <a:pt x="14136" y="51"/>
                  </a:cubicBezTo>
                  <a:lnTo>
                    <a:pt x="161" y="3351"/>
                  </a:lnTo>
                  <a:lnTo>
                    <a:pt x="1" y="3284"/>
                  </a:lnTo>
                  <a:lnTo>
                    <a:pt x="1" y="3284"/>
                  </a:lnTo>
                  <a:cubicBezTo>
                    <a:pt x="1887" y="4477"/>
                    <a:pt x="4007" y="5056"/>
                    <a:pt x="6110" y="5056"/>
                  </a:cubicBezTo>
                  <a:cubicBezTo>
                    <a:pt x="9235" y="5056"/>
                    <a:pt x="12322" y="3777"/>
                    <a:pt x="14551" y="1333"/>
                  </a:cubicBezTo>
                  <a:cubicBezTo>
                    <a:pt x="14738" y="1159"/>
                    <a:pt x="14871" y="932"/>
                    <a:pt x="14951" y="705"/>
                  </a:cubicBezTo>
                  <a:cubicBezTo>
                    <a:pt x="15018" y="451"/>
                    <a:pt x="14925" y="184"/>
                    <a:pt x="14711" y="51"/>
                  </a:cubicBezTo>
                  <a:cubicBezTo>
                    <a:pt x="14617" y="17"/>
                    <a:pt x="14520" y="0"/>
                    <a:pt x="14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94;p34">
              <a:extLst>
                <a:ext uri="{FF2B5EF4-FFF2-40B4-BE49-F238E27FC236}">
                  <a16:creationId xmlns:a16="http://schemas.microsoft.com/office/drawing/2014/main" id="{A7C1E05B-F110-4EDD-8D93-3A95A8875F73}"/>
                </a:ext>
              </a:extLst>
            </p:cNvPr>
            <p:cNvSpPr/>
            <p:nvPr/>
          </p:nvSpPr>
          <p:spPr>
            <a:xfrm>
              <a:off x="3453400" y="3925350"/>
              <a:ext cx="230500" cy="129725"/>
            </a:xfrm>
            <a:custGeom>
              <a:avLst/>
              <a:gdLst/>
              <a:ahLst/>
              <a:cxnLst/>
              <a:rect l="l" t="t" r="r" b="b"/>
              <a:pathLst>
                <a:path w="9220" h="5189" extrusionOk="0">
                  <a:moveTo>
                    <a:pt x="1658" y="0"/>
                  </a:moveTo>
                  <a:lnTo>
                    <a:pt x="1" y="67"/>
                  </a:lnTo>
                  <a:lnTo>
                    <a:pt x="936" y="1363"/>
                  </a:lnTo>
                  <a:lnTo>
                    <a:pt x="7657" y="5064"/>
                  </a:lnTo>
                  <a:cubicBezTo>
                    <a:pt x="7805" y="5148"/>
                    <a:pt x="7966" y="5188"/>
                    <a:pt x="8125" y="5188"/>
                  </a:cubicBezTo>
                  <a:cubicBezTo>
                    <a:pt x="8493" y="5188"/>
                    <a:pt x="8847" y="4974"/>
                    <a:pt x="9006" y="4610"/>
                  </a:cubicBezTo>
                  <a:cubicBezTo>
                    <a:pt x="9220" y="4129"/>
                    <a:pt x="9019" y="3581"/>
                    <a:pt x="8552" y="3354"/>
                  </a:cubicBezTo>
                  <a:lnTo>
                    <a:pt x="16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95;p34">
              <a:extLst>
                <a:ext uri="{FF2B5EF4-FFF2-40B4-BE49-F238E27FC236}">
                  <a16:creationId xmlns:a16="http://schemas.microsoft.com/office/drawing/2014/main" id="{D71882A1-6A0D-41E6-80F0-8F12D4FB64F4}"/>
                </a:ext>
              </a:extLst>
            </p:cNvPr>
            <p:cNvSpPr/>
            <p:nvPr/>
          </p:nvSpPr>
          <p:spPr>
            <a:xfrm>
              <a:off x="3458075" y="3925350"/>
              <a:ext cx="32775" cy="31425"/>
            </a:xfrm>
            <a:custGeom>
              <a:avLst/>
              <a:gdLst/>
              <a:ahLst/>
              <a:cxnLst/>
              <a:rect l="l" t="t" r="r" b="b"/>
              <a:pathLst>
                <a:path w="1311" h="1257" extrusionOk="0">
                  <a:moveTo>
                    <a:pt x="1310" y="0"/>
                  </a:moveTo>
                  <a:lnTo>
                    <a:pt x="148" y="54"/>
                  </a:lnTo>
                  <a:lnTo>
                    <a:pt x="1" y="334"/>
                  </a:lnTo>
                  <a:lnTo>
                    <a:pt x="669" y="1256"/>
                  </a:lnTo>
                  <a:lnTo>
                    <a:pt x="1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6;p34">
              <a:extLst>
                <a:ext uri="{FF2B5EF4-FFF2-40B4-BE49-F238E27FC236}">
                  <a16:creationId xmlns:a16="http://schemas.microsoft.com/office/drawing/2014/main" id="{DA45CBF6-E733-46EE-AC19-E96EF3779B4F}"/>
                </a:ext>
              </a:extLst>
            </p:cNvPr>
            <p:cNvSpPr/>
            <p:nvPr/>
          </p:nvSpPr>
          <p:spPr>
            <a:xfrm>
              <a:off x="3669525" y="4037250"/>
              <a:ext cx="25075" cy="21725"/>
            </a:xfrm>
            <a:custGeom>
              <a:avLst/>
              <a:gdLst/>
              <a:ahLst/>
              <a:cxnLst/>
              <a:rect l="l" t="t" r="r" b="b"/>
              <a:pathLst>
                <a:path w="1003" h="869" extrusionOk="0">
                  <a:moveTo>
                    <a:pt x="214" y="0"/>
                  </a:moveTo>
                  <a:lnTo>
                    <a:pt x="0" y="334"/>
                  </a:lnTo>
                  <a:lnTo>
                    <a:pt x="789" y="869"/>
                  </a:lnTo>
                  <a:lnTo>
                    <a:pt x="1002" y="535"/>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7;p34">
              <a:extLst>
                <a:ext uri="{FF2B5EF4-FFF2-40B4-BE49-F238E27FC236}">
                  <a16:creationId xmlns:a16="http://schemas.microsoft.com/office/drawing/2014/main" id="{95A1823B-91BC-4949-AC2B-A9AF9CA38824}"/>
                </a:ext>
              </a:extLst>
            </p:cNvPr>
            <p:cNvSpPr/>
            <p:nvPr/>
          </p:nvSpPr>
          <p:spPr>
            <a:xfrm>
              <a:off x="3514200" y="3736300"/>
              <a:ext cx="532775" cy="335450"/>
            </a:xfrm>
            <a:custGeom>
              <a:avLst/>
              <a:gdLst/>
              <a:ahLst/>
              <a:cxnLst/>
              <a:rect l="l" t="t" r="r" b="b"/>
              <a:pathLst>
                <a:path w="21311" h="13418" extrusionOk="0">
                  <a:moveTo>
                    <a:pt x="21271" y="0"/>
                  </a:moveTo>
                  <a:lnTo>
                    <a:pt x="21271" y="0"/>
                  </a:lnTo>
                  <a:cubicBezTo>
                    <a:pt x="18772" y="94"/>
                    <a:pt x="16314" y="201"/>
                    <a:pt x="14991" y="441"/>
                  </a:cubicBezTo>
                  <a:cubicBezTo>
                    <a:pt x="14991" y="441"/>
                    <a:pt x="14938" y="6093"/>
                    <a:pt x="14190" y="6453"/>
                  </a:cubicBezTo>
                  <a:cubicBezTo>
                    <a:pt x="10075" y="8404"/>
                    <a:pt x="5011" y="8671"/>
                    <a:pt x="3194" y="8711"/>
                  </a:cubicBezTo>
                  <a:cubicBezTo>
                    <a:pt x="2967" y="8578"/>
                    <a:pt x="2699" y="8431"/>
                    <a:pt x="2392" y="8244"/>
                  </a:cubicBezTo>
                  <a:cubicBezTo>
                    <a:pt x="2138" y="8083"/>
                    <a:pt x="1911" y="7870"/>
                    <a:pt x="1711" y="7629"/>
                  </a:cubicBezTo>
                  <a:cubicBezTo>
                    <a:pt x="1470" y="7335"/>
                    <a:pt x="1256" y="7015"/>
                    <a:pt x="1096" y="6654"/>
                  </a:cubicBezTo>
                  <a:cubicBezTo>
                    <a:pt x="1040" y="6480"/>
                    <a:pt x="887" y="6393"/>
                    <a:pt x="739" y="6393"/>
                  </a:cubicBezTo>
                  <a:cubicBezTo>
                    <a:pt x="604" y="6393"/>
                    <a:pt x="473" y="6466"/>
                    <a:pt x="428" y="6614"/>
                  </a:cubicBezTo>
                  <a:cubicBezTo>
                    <a:pt x="335" y="6908"/>
                    <a:pt x="629" y="7843"/>
                    <a:pt x="1403" y="8671"/>
                  </a:cubicBezTo>
                  <a:cubicBezTo>
                    <a:pt x="1403" y="8671"/>
                    <a:pt x="1" y="9339"/>
                    <a:pt x="134" y="10221"/>
                  </a:cubicBezTo>
                  <a:cubicBezTo>
                    <a:pt x="254" y="10956"/>
                    <a:pt x="1991" y="13361"/>
                    <a:pt x="1991" y="13361"/>
                  </a:cubicBezTo>
                  <a:cubicBezTo>
                    <a:pt x="1991" y="13361"/>
                    <a:pt x="2902" y="13417"/>
                    <a:pt x="4322" y="13417"/>
                  </a:cubicBezTo>
                  <a:cubicBezTo>
                    <a:pt x="9209" y="13417"/>
                    <a:pt x="20133" y="12751"/>
                    <a:pt x="20817" y="6841"/>
                  </a:cubicBezTo>
                  <a:cubicBezTo>
                    <a:pt x="21311" y="2606"/>
                    <a:pt x="21271" y="0"/>
                    <a:pt x="21271"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98;p34">
              <a:extLst>
                <a:ext uri="{FF2B5EF4-FFF2-40B4-BE49-F238E27FC236}">
                  <a16:creationId xmlns:a16="http://schemas.microsoft.com/office/drawing/2014/main" id="{2C0140E5-BA23-41BA-899A-85EC683FBB71}"/>
                </a:ext>
              </a:extLst>
            </p:cNvPr>
            <p:cNvSpPr/>
            <p:nvPr/>
          </p:nvSpPr>
          <p:spPr>
            <a:xfrm>
              <a:off x="3841450" y="5249400"/>
              <a:ext cx="179825" cy="173600"/>
            </a:xfrm>
            <a:custGeom>
              <a:avLst/>
              <a:gdLst/>
              <a:ahLst/>
              <a:cxnLst/>
              <a:rect l="l" t="t" r="r" b="b"/>
              <a:pathLst>
                <a:path w="7193" h="6944" extrusionOk="0">
                  <a:moveTo>
                    <a:pt x="5910" y="0"/>
                  </a:moveTo>
                  <a:lnTo>
                    <a:pt x="2022" y="3327"/>
                  </a:lnTo>
                  <a:lnTo>
                    <a:pt x="2422" y="3822"/>
                  </a:lnTo>
                  <a:cubicBezTo>
                    <a:pt x="2422" y="3822"/>
                    <a:pt x="0" y="6944"/>
                    <a:pt x="573" y="6944"/>
                  </a:cubicBezTo>
                  <a:cubicBezTo>
                    <a:pt x="608" y="6944"/>
                    <a:pt x="654" y="6932"/>
                    <a:pt x="712" y="6908"/>
                  </a:cubicBezTo>
                  <a:cubicBezTo>
                    <a:pt x="1607" y="6534"/>
                    <a:pt x="5923" y="2713"/>
                    <a:pt x="6952" y="1751"/>
                  </a:cubicBezTo>
                  <a:lnTo>
                    <a:pt x="7192" y="1537"/>
                  </a:lnTo>
                  <a:lnTo>
                    <a:pt x="591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99;p34">
              <a:extLst>
                <a:ext uri="{FF2B5EF4-FFF2-40B4-BE49-F238E27FC236}">
                  <a16:creationId xmlns:a16="http://schemas.microsoft.com/office/drawing/2014/main" id="{E6A7F17A-825F-4DA3-B3EB-40FE103DFFDA}"/>
                </a:ext>
              </a:extLst>
            </p:cNvPr>
            <p:cNvSpPr/>
            <p:nvPr/>
          </p:nvSpPr>
          <p:spPr>
            <a:xfrm>
              <a:off x="3978825" y="5260075"/>
              <a:ext cx="42450" cy="57475"/>
            </a:xfrm>
            <a:custGeom>
              <a:avLst/>
              <a:gdLst/>
              <a:ahLst/>
              <a:cxnLst/>
              <a:rect l="l" t="t" r="r" b="b"/>
              <a:pathLst>
                <a:path w="1698" h="2299" extrusionOk="0">
                  <a:moveTo>
                    <a:pt x="789" y="1"/>
                  </a:moveTo>
                  <a:cubicBezTo>
                    <a:pt x="428" y="255"/>
                    <a:pt x="187" y="629"/>
                    <a:pt x="94" y="1043"/>
                  </a:cubicBezTo>
                  <a:cubicBezTo>
                    <a:pt x="0" y="1471"/>
                    <a:pt x="67" y="1925"/>
                    <a:pt x="294" y="2299"/>
                  </a:cubicBezTo>
                  <a:lnTo>
                    <a:pt x="1697" y="1096"/>
                  </a:lnTo>
                  <a:lnTo>
                    <a:pt x="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00;p34">
              <a:extLst>
                <a:ext uri="{FF2B5EF4-FFF2-40B4-BE49-F238E27FC236}">
                  <a16:creationId xmlns:a16="http://schemas.microsoft.com/office/drawing/2014/main" id="{22BBCC19-7748-44D3-9277-3B8B36F274A7}"/>
                </a:ext>
              </a:extLst>
            </p:cNvPr>
            <p:cNvSpPr/>
            <p:nvPr/>
          </p:nvSpPr>
          <p:spPr>
            <a:xfrm>
              <a:off x="3847875" y="5285475"/>
              <a:ext cx="173400" cy="138325"/>
            </a:xfrm>
            <a:custGeom>
              <a:avLst/>
              <a:gdLst/>
              <a:ahLst/>
              <a:cxnLst/>
              <a:rect l="l" t="t" r="r" b="b"/>
              <a:pathLst>
                <a:path w="6936" h="5533" extrusionOk="0">
                  <a:moveTo>
                    <a:pt x="6855" y="0"/>
                  </a:moveTo>
                  <a:lnTo>
                    <a:pt x="1658" y="4369"/>
                  </a:lnTo>
                  <a:cubicBezTo>
                    <a:pt x="1658" y="4369"/>
                    <a:pt x="1306" y="4106"/>
                    <a:pt x="1052" y="4106"/>
                  </a:cubicBezTo>
                  <a:cubicBezTo>
                    <a:pt x="993" y="4106"/>
                    <a:pt x="939" y="4120"/>
                    <a:pt x="896" y="4155"/>
                  </a:cubicBezTo>
                  <a:cubicBezTo>
                    <a:pt x="896" y="4155"/>
                    <a:pt x="1" y="5451"/>
                    <a:pt x="295" y="5532"/>
                  </a:cubicBezTo>
                  <a:cubicBezTo>
                    <a:pt x="298" y="5532"/>
                    <a:pt x="301" y="5533"/>
                    <a:pt x="304" y="5533"/>
                  </a:cubicBezTo>
                  <a:cubicBezTo>
                    <a:pt x="682" y="5533"/>
                    <a:pt x="5121" y="1881"/>
                    <a:pt x="6935" y="80"/>
                  </a:cubicBezTo>
                  <a:lnTo>
                    <a:pt x="6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01;p34">
              <a:extLst>
                <a:ext uri="{FF2B5EF4-FFF2-40B4-BE49-F238E27FC236}">
                  <a16:creationId xmlns:a16="http://schemas.microsoft.com/office/drawing/2014/main" id="{041D1FA5-260D-4254-B023-DD3A720E6BE4}"/>
                </a:ext>
              </a:extLst>
            </p:cNvPr>
            <p:cNvSpPr/>
            <p:nvPr/>
          </p:nvSpPr>
          <p:spPr>
            <a:xfrm>
              <a:off x="3852575" y="5284125"/>
              <a:ext cx="167025" cy="137650"/>
            </a:xfrm>
            <a:custGeom>
              <a:avLst/>
              <a:gdLst/>
              <a:ahLst/>
              <a:cxnLst/>
              <a:rect l="l" t="t" r="r" b="b"/>
              <a:pathLst>
                <a:path w="6681" h="5506" extrusionOk="0">
                  <a:moveTo>
                    <a:pt x="6680" y="1"/>
                  </a:moveTo>
                  <a:lnTo>
                    <a:pt x="6680" y="1"/>
                  </a:lnTo>
                  <a:cubicBezTo>
                    <a:pt x="6654" y="14"/>
                    <a:pt x="6627" y="28"/>
                    <a:pt x="6600" y="41"/>
                  </a:cubicBezTo>
                  <a:lnTo>
                    <a:pt x="6413" y="215"/>
                  </a:lnTo>
                  <a:lnTo>
                    <a:pt x="5705" y="816"/>
                  </a:lnTo>
                  <a:cubicBezTo>
                    <a:pt x="5117" y="1324"/>
                    <a:pt x="4289" y="2032"/>
                    <a:pt x="3367" y="2793"/>
                  </a:cubicBezTo>
                  <a:cubicBezTo>
                    <a:pt x="2445" y="3541"/>
                    <a:pt x="1603" y="4223"/>
                    <a:pt x="989" y="4717"/>
                  </a:cubicBezTo>
                  <a:lnTo>
                    <a:pt x="267" y="5292"/>
                  </a:lnTo>
                  <a:lnTo>
                    <a:pt x="67" y="5452"/>
                  </a:lnTo>
                  <a:cubicBezTo>
                    <a:pt x="40" y="5465"/>
                    <a:pt x="27" y="5492"/>
                    <a:pt x="0" y="5505"/>
                  </a:cubicBezTo>
                  <a:cubicBezTo>
                    <a:pt x="27" y="5492"/>
                    <a:pt x="53" y="5479"/>
                    <a:pt x="67" y="5465"/>
                  </a:cubicBezTo>
                  <a:lnTo>
                    <a:pt x="281" y="5318"/>
                  </a:lnTo>
                  <a:lnTo>
                    <a:pt x="1015" y="4757"/>
                  </a:lnTo>
                  <a:cubicBezTo>
                    <a:pt x="1643" y="4276"/>
                    <a:pt x="2485" y="3608"/>
                    <a:pt x="3407" y="2847"/>
                  </a:cubicBezTo>
                  <a:cubicBezTo>
                    <a:pt x="4329" y="2085"/>
                    <a:pt x="5157" y="1377"/>
                    <a:pt x="5745" y="856"/>
                  </a:cubicBezTo>
                  <a:lnTo>
                    <a:pt x="6427" y="228"/>
                  </a:lnTo>
                  <a:lnTo>
                    <a:pt x="6614" y="68"/>
                  </a:lnTo>
                  <a:cubicBezTo>
                    <a:pt x="6640" y="41"/>
                    <a:pt x="6654" y="28"/>
                    <a:pt x="66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02;p34">
              <a:extLst>
                <a:ext uri="{FF2B5EF4-FFF2-40B4-BE49-F238E27FC236}">
                  <a16:creationId xmlns:a16="http://schemas.microsoft.com/office/drawing/2014/main" id="{2D476E5B-03B3-47C3-B0E4-9183085F2888}"/>
                </a:ext>
              </a:extLst>
            </p:cNvPr>
            <p:cNvSpPr/>
            <p:nvPr/>
          </p:nvSpPr>
          <p:spPr>
            <a:xfrm>
              <a:off x="3868600" y="5388050"/>
              <a:ext cx="22400" cy="8675"/>
            </a:xfrm>
            <a:custGeom>
              <a:avLst/>
              <a:gdLst/>
              <a:ahLst/>
              <a:cxnLst/>
              <a:rect l="l" t="t" r="r" b="b"/>
              <a:pathLst>
                <a:path w="896" h="347" extrusionOk="0">
                  <a:moveTo>
                    <a:pt x="234" y="1"/>
                  </a:moveTo>
                  <a:cubicBezTo>
                    <a:pt x="155" y="1"/>
                    <a:pt x="76" y="14"/>
                    <a:pt x="0" y="39"/>
                  </a:cubicBezTo>
                  <a:cubicBezTo>
                    <a:pt x="161" y="39"/>
                    <a:pt x="321" y="66"/>
                    <a:pt x="468" y="106"/>
                  </a:cubicBezTo>
                  <a:cubicBezTo>
                    <a:pt x="615" y="173"/>
                    <a:pt x="762" y="253"/>
                    <a:pt x="895" y="346"/>
                  </a:cubicBezTo>
                  <a:cubicBezTo>
                    <a:pt x="802" y="199"/>
                    <a:pt x="655" y="93"/>
                    <a:pt x="495" y="52"/>
                  </a:cubicBezTo>
                  <a:cubicBezTo>
                    <a:pt x="410" y="17"/>
                    <a:pt x="322" y="1"/>
                    <a:pt x="2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03;p34">
              <a:extLst>
                <a:ext uri="{FF2B5EF4-FFF2-40B4-BE49-F238E27FC236}">
                  <a16:creationId xmlns:a16="http://schemas.microsoft.com/office/drawing/2014/main" id="{E1490B2D-40C6-42D5-A9DE-CB4E5B011BB7}"/>
                </a:ext>
              </a:extLst>
            </p:cNvPr>
            <p:cNvSpPr/>
            <p:nvPr/>
          </p:nvSpPr>
          <p:spPr>
            <a:xfrm>
              <a:off x="3895650" y="5350000"/>
              <a:ext cx="12050" cy="4050"/>
            </a:xfrm>
            <a:custGeom>
              <a:avLst/>
              <a:gdLst/>
              <a:ahLst/>
              <a:cxnLst/>
              <a:rect l="l" t="t" r="r" b="b"/>
              <a:pathLst>
                <a:path w="482" h="162" extrusionOk="0">
                  <a:moveTo>
                    <a:pt x="32" y="1"/>
                  </a:moveTo>
                  <a:cubicBezTo>
                    <a:pt x="15" y="1"/>
                    <a:pt x="4" y="4"/>
                    <a:pt x="1" y="11"/>
                  </a:cubicBezTo>
                  <a:cubicBezTo>
                    <a:pt x="1" y="25"/>
                    <a:pt x="107" y="78"/>
                    <a:pt x="228" y="118"/>
                  </a:cubicBezTo>
                  <a:cubicBezTo>
                    <a:pt x="293" y="140"/>
                    <a:pt x="367" y="162"/>
                    <a:pt x="436" y="162"/>
                  </a:cubicBezTo>
                  <a:cubicBezTo>
                    <a:pt x="452" y="162"/>
                    <a:pt x="467" y="161"/>
                    <a:pt x="482" y="158"/>
                  </a:cubicBezTo>
                  <a:cubicBezTo>
                    <a:pt x="482" y="145"/>
                    <a:pt x="388" y="105"/>
                    <a:pt x="254" y="51"/>
                  </a:cubicBezTo>
                  <a:cubicBezTo>
                    <a:pt x="158" y="22"/>
                    <a:pt x="7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04;p34">
              <a:extLst>
                <a:ext uri="{FF2B5EF4-FFF2-40B4-BE49-F238E27FC236}">
                  <a16:creationId xmlns:a16="http://schemas.microsoft.com/office/drawing/2014/main" id="{3C2F8D9B-6A4B-45F9-BD33-728955E991B8}"/>
                </a:ext>
              </a:extLst>
            </p:cNvPr>
            <p:cNvSpPr/>
            <p:nvPr/>
          </p:nvSpPr>
          <p:spPr>
            <a:xfrm>
              <a:off x="3901325" y="5342250"/>
              <a:ext cx="11050" cy="1700"/>
            </a:xfrm>
            <a:custGeom>
              <a:avLst/>
              <a:gdLst/>
              <a:ahLst/>
              <a:cxnLst/>
              <a:rect l="l" t="t" r="r" b="b"/>
              <a:pathLst>
                <a:path w="442" h="68" extrusionOk="0">
                  <a:moveTo>
                    <a:pt x="228" y="1"/>
                  </a:moveTo>
                  <a:cubicBezTo>
                    <a:pt x="108" y="1"/>
                    <a:pt x="14" y="14"/>
                    <a:pt x="14" y="27"/>
                  </a:cubicBezTo>
                  <a:cubicBezTo>
                    <a:pt x="1" y="41"/>
                    <a:pt x="108" y="67"/>
                    <a:pt x="214" y="67"/>
                  </a:cubicBezTo>
                  <a:cubicBezTo>
                    <a:pt x="335" y="67"/>
                    <a:pt x="428" y="54"/>
                    <a:pt x="428" y="41"/>
                  </a:cubicBezTo>
                  <a:cubicBezTo>
                    <a:pt x="442" y="27"/>
                    <a:pt x="335" y="14"/>
                    <a:pt x="22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5;p34">
              <a:extLst>
                <a:ext uri="{FF2B5EF4-FFF2-40B4-BE49-F238E27FC236}">
                  <a16:creationId xmlns:a16="http://schemas.microsoft.com/office/drawing/2014/main" id="{66547AB0-60F5-496D-B257-5EC87D863562}"/>
                </a:ext>
              </a:extLst>
            </p:cNvPr>
            <p:cNvSpPr/>
            <p:nvPr/>
          </p:nvSpPr>
          <p:spPr>
            <a:xfrm>
              <a:off x="3899000" y="5329850"/>
              <a:ext cx="10700" cy="8800"/>
            </a:xfrm>
            <a:custGeom>
              <a:avLst/>
              <a:gdLst/>
              <a:ahLst/>
              <a:cxnLst/>
              <a:rect l="l" t="t" r="r" b="b"/>
              <a:pathLst>
                <a:path w="428" h="352" extrusionOk="0">
                  <a:moveTo>
                    <a:pt x="422" y="1"/>
                  </a:moveTo>
                  <a:cubicBezTo>
                    <a:pt x="396" y="1"/>
                    <a:pt x="298" y="64"/>
                    <a:pt x="201" y="149"/>
                  </a:cubicBezTo>
                  <a:cubicBezTo>
                    <a:pt x="80" y="243"/>
                    <a:pt x="0" y="323"/>
                    <a:pt x="14" y="350"/>
                  </a:cubicBezTo>
                  <a:cubicBezTo>
                    <a:pt x="15" y="351"/>
                    <a:pt x="16" y="351"/>
                    <a:pt x="19" y="351"/>
                  </a:cubicBezTo>
                  <a:cubicBezTo>
                    <a:pt x="43" y="351"/>
                    <a:pt x="131" y="288"/>
                    <a:pt x="241" y="203"/>
                  </a:cubicBezTo>
                  <a:cubicBezTo>
                    <a:pt x="348" y="96"/>
                    <a:pt x="428" y="16"/>
                    <a:pt x="428" y="2"/>
                  </a:cubicBezTo>
                  <a:cubicBezTo>
                    <a:pt x="427" y="1"/>
                    <a:pt x="425" y="1"/>
                    <a:pt x="4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06;p34">
              <a:extLst>
                <a:ext uri="{FF2B5EF4-FFF2-40B4-BE49-F238E27FC236}">
                  <a16:creationId xmlns:a16="http://schemas.microsoft.com/office/drawing/2014/main" id="{BE5876DF-76A5-4375-8C51-C785F49F9ECE}"/>
                </a:ext>
              </a:extLst>
            </p:cNvPr>
            <p:cNvSpPr/>
            <p:nvPr/>
          </p:nvSpPr>
          <p:spPr>
            <a:xfrm>
              <a:off x="3894975" y="5321850"/>
              <a:ext cx="11050" cy="10400"/>
            </a:xfrm>
            <a:custGeom>
              <a:avLst/>
              <a:gdLst/>
              <a:ahLst/>
              <a:cxnLst/>
              <a:rect l="l" t="t" r="r" b="b"/>
              <a:pathLst>
                <a:path w="442" h="416" extrusionOk="0">
                  <a:moveTo>
                    <a:pt x="439" y="0"/>
                  </a:moveTo>
                  <a:cubicBezTo>
                    <a:pt x="418" y="0"/>
                    <a:pt x="328" y="102"/>
                    <a:pt x="215" y="215"/>
                  </a:cubicBezTo>
                  <a:cubicBezTo>
                    <a:pt x="108" y="322"/>
                    <a:pt x="1" y="402"/>
                    <a:pt x="1" y="416"/>
                  </a:cubicBezTo>
                  <a:cubicBezTo>
                    <a:pt x="201" y="349"/>
                    <a:pt x="362" y="202"/>
                    <a:pt x="442" y="2"/>
                  </a:cubicBezTo>
                  <a:cubicBezTo>
                    <a:pt x="441" y="1"/>
                    <a:pt x="440"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7;p34">
              <a:extLst>
                <a:ext uri="{FF2B5EF4-FFF2-40B4-BE49-F238E27FC236}">
                  <a16:creationId xmlns:a16="http://schemas.microsoft.com/office/drawing/2014/main" id="{4057F46F-820E-497E-A4A1-4739870BA181}"/>
                </a:ext>
              </a:extLst>
            </p:cNvPr>
            <p:cNvSpPr/>
            <p:nvPr/>
          </p:nvSpPr>
          <p:spPr>
            <a:xfrm>
              <a:off x="3873275" y="5346375"/>
              <a:ext cx="24750" cy="12950"/>
            </a:xfrm>
            <a:custGeom>
              <a:avLst/>
              <a:gdLst/>
              <a:ahLst/>
              <a:cxnLst/>
              <a:rect l="l" t="t" r="r" b="b"/>
              <a:pathLst>
                <a:path w="990" h="518" extrusionOk="0">
                  <a:moveTo>
                    <a:pt x="576" y="49"/>
                  </a:moveTo>
                  <a:cubicBezTo>
                    <a:pt x="615" y="49"/>
                    <a:pt x="655" y="54"/>
                    <a:pt x="695" y="63"/>
                  </a:cubicBezTo>
                  <a:cubicBezTo>
                    <a:pt x="753" y="71"/>
                    <a:pt x="816" y="95"/>
                    <a:pt x="878" y="124"/>
                  </a:cubicBezTo>
                  <a:lnTo>
                    <a:pt x="878" y="124"/>
                  </a:lnTo>
                  <a:cubicBezTo>
                    <a:pt x="830" y="156"/>
                    <a:pt x="763" y="200"/>
                    <a:pt x="682" y="250"/>
                  </a:cubicBezTo>
                  <a:cubicBezTo>
                    <a:pt x="588" y="303"/>
                    <a:pt x="481" y="357"/>
                    <a:pt x="374" y="397"/>
                  </a:cubicBezTo>
                  <a:cubicBezTo>
                    <a:pt x="308" y="423"/>
                    <a:pt x="241" y="437"/>
                    <a:pt x="174" y="450"/>
                  </a:cubicBezTo>
                  <a:cubicBezTo>
                    <a:pt x="165" y="452"/>
                    <a:pt x="157" y="453"/>
                    <a:pt x="149" y="453"/>
                  </a:cubicBezTo>
                  <a:cubicBezTo>
                    <a:pt x="94" y="453"/>
                    <a:pt x="56" y="416"/>
                    <a:pt x="67" y="370"/>
                  </a:cubicBezTo>
                  <a:cubicBezTo>
                    <a:pt x="121" y="236"/>
                    <a:pt x="227" y="143"/>
                    <a:pt x="361" y="103"/>
                  </a:cubicBezTo>
                  <a:cubicBezTo>
                    <a:pt x="423" y="67"/>
                    <a:pt x="498" y="49"/>
                    <a:pt x="576" y="49"/>
                  </a:cubicBezTo>
                  <a:close/>
                  <a:moveTo>
                    <a:pt x="570" y="0"/>
                  </a:moveTo>
                  <a:cubicBezTo>
                    <a:pt x="342" y="0"/>
                    <a:pt x="118" y="130"/>
                    <a:pt x="14" y="357"/>
                  </a:cubicBezTo>
                  <a:cubicBezTo>
                    <a:pt x="0" y="397"/>
                    <a:pt x="14" y="450"/>
                    <a:pt x="54" y="490"/>
                  </a:cubicBezTo>
                  <a:cubicBezTo>
                    <a:pt x="94" y="517"/>
                    <a:pt x="134" y="517"/>
                    <a:pt x="187" y="517"/>
                  </a:cubicBezTo>
                  <a:cubicBezTo>
                    <a:pt x="254" y="504"/>
                    <a:pt x="321" y="477"/>
                    <a:pt x="388" y="450"/>
                  </a:cubicBezTo>
                  <a:cubicBezTo>
                    <a:pt x="508" y="397"/>
                    <a:pt x="615" y="343"/>
                    <a:pt x="708" y="277"/>
                  </a:cubicBezTo>
                  <a:cubicBezTo>
                    <a:pt x="777" y="237"/>
                    <a:pt x="846" y="191"/>
                    <a:pt x="904" y="137"/>
                  </a:cubicBezTo>
                  <a:lnTo>
                    <a:pt x="904" y="137"/>
                  </a:lnTo>
                  <a:cubicBezTo>
                    <a:pt x="933" y="152"/>
                    <a:pt x="962" y="167"/>
                    <a:pt x="989" y="183"/>
                  </a:cubicBezTo>
                  <a:cubicBezTo>
                    <a:pt x="989" y="183"/>
                    <a:pt x="963" y="157"/>
                    <a:pt x="924" y="118"/>
                  </a:cubicBezTo>
                  <a:lnTo>
                    <a:pt x="924" y="118"/>
                  </a:lnTo>
                  <a:cubicBezTo>
                    <a:pt x="938" y="104"/>
                    <a:pt x="950" y="90"/>
                    <a:pt x="962" y="76"/>
                  </a:cubicBezTo>
                  <a:cubicBezTo>
                    <a:pt x="962" y="75"/>
                    <a:pt x="962" y="75"/>
                    <a:pt x="961" y="75"/>
                  </a:cubicBezTo>
                  <a:cubicBezTo>
                    <a:pt x="955" y="75"/>
                    <a:pt x="937" y="86"/>
                    <a:pt x="907" y="105"/>
                  </a:cubicBezTo>
                  <a:lnTo>
                    <a:pt x="907" y="105"/>
                  </a:lnTo>
                  <a:cubicBezTo>
                    <a:pt x="804" y="34"/>
                    <a:pt x="686" y="0"/>
                    <a:pt x="5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8;p34">
              <a:extLst>
                <a:ext uri="{FF2B5EF4-FFF2-40B4-BE49-F238E27FC236}">
                  <a16:creationId xmlns:a16="http://schemas.microsoft.com/office/drawing/2014/main" id="{F4E4AAA0-798C-4D37-B914-9EBE95A1AC07}"/>
                </a:ext>
              </a:extLst>
            </p:cNvPr>
            <p:cNvSpPr/>
            <p:nvPr/>
          </p:nvSpPr>
          <p:spPr>
            <a:xfrm>
              <a:off x="3888975" y="5332250"/>
              <a:ext cx="9050" cy="17700"/>
            </a:xfrm>
            <a:custGeom>
              <a:avLst/>
              <a:gdLst/>
              <a:ahLst/>
              <a:cxnLst/>
              <a:rect l="l" t="t" r="r" b="b"/>
              <a:pathLst>
                <a:path w="362" h="708" extrusionOk="0">
                  <a:moveTo>
                    <a:pt x="190" y="0"/>
                  </a:moveTo>
                  <a:cubicBezTo>
                    <a:pt x="170" y="0"/>
                    <a:pt x="151" y="5"/>
                    <a:pt x="134" y="13"/>
                  </a:cubicBezTo>
                  <a:cubicBezTo>
                    <a:pt x="40" y="80"/>
                    <a:pt x="0" y="200"/>
                    <a:pt x="27" y="307"/>
                  </a:cubicBezTo>
                  <a:cubicBezTo>
                    <a:pt x="27" y="401"/>
                    <a:pt x="67" y="481"/>
                    <a:pt x="107" y="548"/>
                  </a:cubicBezTo>
                  <a:cubicBezTo>
                    <a:pt x="147" y="628"/>
                    <a:pt x="201" y="681"/>
                    <a:pt x="281" y="708"/>
                  </a:cubicBezTo>
                  <a:cubicBezTo>
                    <a:pt x="227" y="654"/>
                    <a:pt x="174" y="601"/>
                    <a:pt x="134" y="534"/>
                  </a:cubicBezTo>
                  <a:cubicBezTo>
                    <a:pt x="94" y="467"/>
                    <a:pt x="80" y="387"/>
                    <a:pt x="67" y="307"/>
                  </a:cubicBezTo>
                  <a:cubicBezTo>
                    <a:pt x="67" y="227"/>
                    <a:pt x="67" y="107"/>
                    <a:pt x="147" y="67"/>
                  </a:cubicBezTo>
                  <a:cubicBezTo>
                    <a:pt x="159" y="61"/>
                    <a:pt x="171" y="58"/>
                    <a:pt x="181" y="58"/>
                  </a:cubicBezTo>
                  <a:cubicBezTo>
                    <a:pt x="242" y="58"/>
                    <a:pt x="281" y="145"/>
                    <a:pt x="281" y="214"/>
                  </a:cubicBezTo>
                  <a:cubicBezTo>
                    <a:pt x="294" y="294"/>
                    <a:pt x="308" y="374"/>
                    <a:pt x="308" y="454"/>
                  </a:cubicBezTo>
                  <a:cubicBezTo>
                    <a:pt x="308" y="601"/>
                    <a:pt x="281" y="681"/>
                    <a:pt x="281" y="681"/>
                  </a:cubicBezTo>
                  <a:cubicBezTo>
                    <a:pt x="321" y="614"/>
                    <a:pt x="348" y="534"/>
                    <a:pt x="348" y="467"/>
                  </a:cubicBezTo>
                  <a:cubicBezTo>
                    <a:pt x="361" y="374"/>
                    <a:pt x="361" y="294"/>
                    <a:pt x="348" y="214"/>
                  </a:cubicBezTo>
                  <a:cubicBezTo>
                    <a:pt x="348" y="160"/>
                    <a:pt x="321" y="107"/>
                    <a:pt x="294" y="67"/>
                  </a:cubicBezTo>
                  <a:cubicBezTo>
                    <a:pt x="276" y="21"/>
                    <a:pt x="233" y="0"/>
                    <a:pt x="1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09;p34">
              <a:extLst>
                <a:ext uri="{FF2B5EF4-FFF2-40B4-BE49-F238E27FC236}">
                  <a16:creationId xmlns:a16="http://schemas.microsoft.com/office/drawing/2014/main" id="{06133F97-3F48-4A5A-9A37-041AF96C5972}"/>
                </a:ext>
              </a:extLst>
            </p:cNvPr>
            <p:cNvSpPr/>
            <p:nvPr/>
          </p:nvSpPr>
          <p:spPr>
            <a:xfrm>
              <a:off x="3976475" y="5258425"/>
              <a:ext cx="23075" cy="56475"/>
            </a:xfrm>
            <a:custGeom>
              <a:avLst/>
              <a:gdLst/>
              <a:ahLst/>
              <a:cxnLst/>
              <a:rect l="l" t="t" r="r" b="b"/>
              <a:pathLst>
                <a:path w="923" h="2259" extrusionOk="0">
                  <a:moveTo>
                    <a:pt x="923" y="0"/>
                  </a:moveTo>
                  <a:lnTo>
                    <a:pt x="923" y="0"/>
                  </a:lnTo>
                  <a:cubicBezTo>
                    <a:pt x="883" y="13"/>
                    <a:pt x="856" y="27"/>
                    <a:pt x="829" y="54"/>
                  </a:cubicBezTo>
                  <a:cubicBezTo>
                    <a:pt x="749" y="94"/>
                    <a:pt x="669" y="147"/>
                    <a:pt x="602" y="214"/>
                  </a:cubicBezTo>
                  <a:cubicBezTo>
                    <a:pt x="134" y="655"/>
                    <a:pt x="1" y="1336"/>
                    <a:pt x="241" y="1937"/>
                  </a:cubicBezTo>
                  <a:cubicBezTo>
                    <a:pt x="281" y="2018"/>
                    <a:pt x="321" y="2098"/>
                    <a:pt x="375" y="2178"/>
                  </a:cubicBezTo>
                  <a:cubicBezTo>
                    <a:pt x="388" y="2205"/>
                    <a:pt x="415" y="2231"/>
                    <a:pt x="442" y="2258"/>
                  </a:cubicBezTo>
                  <a:cubicBezTo>
                    <a:pt x="455" y="2258"/>
                    <a:pt x="362" y="2151"/>
                    <a:pt x="281" y="1924"/>
                  </a:cubicBezTo>
                  <a:cubicBezTo>
                    <a:pt x="68" y="1350"/>
                    <a:pt x="201" y="695"/>
                    <a:pt x="642" y="254"/>
                  </a:cubicBezTo>
                  <a:cubicBezTo>
                    <a:pt x="802" y="94"/>
                    <a:pt x="923" y="13"/>
                    <a:pt x="9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0;p34">
              <a:extLst>
                <a:ext uri="{FF2B5EF4-FFF2-40B4-BE49-F238E27FC236}">
                  <a16:creationId xmlns:a16="http://schemas.microsoft.com/office/drawing/2014/main" id="{C5D80B91-B606-4066-9543-A850D35D9848}"/>
                </a:ext>
              </a:extLst>
            </p:cNvPr>
            <p:cNvSpPr/>
            <p:nvPr/>
          </p:nvSpPr>
          <p:spPr>
            <a:xfrm>
              <a:off x="3936075" y="5313525"/>
              <a:ext cx="29075" cy="23750"/>
            </a:xfrm>
            <a:custGeom>
              <a:avLst/>
              <a:gdLst/>
              <a:ahLst/>
              <a:cxnLst/>
              <a:rect l="l" t="t" r="r" b="b"/>
              <a:pathLst>
                <a:path w="1163" h="950" extrusionOk="0">
                  <a:moveTo>
                    <a:pt x="1161" y="0"/>
                  </a:moveTo>
                  <a:cubicBezTo>
                    <a:pt x="1136" y="0"/>
                    <a:pt x="900" y="222"/>
                    <a:pt x="588" y="482"/>
                  </a:cubicBezTo>
                  <a:cubicBezTo>
                    <a:pt x="281" y="749"/>
                    <a:pt x="0" y="936"/>
                    <a:pt x="14" y="949"/>
                  </a:cubicBezTo>
                  <a:cubicBezTo>
                    <a:pt x="454" y="709"/>
                    <a:pt x="842" y="375"/>
                    <a:pt x="1163" y="1"/>
                  </a:cubicBezTo>
                  <a:cubicBezTo>
                    <a:pt x="1162" y="0"/>
                    <a:pt x="1162" y="0"/>
                    <a:pt x="11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1;p34">
              <a:extLst>
                <a:ext uri="{FF2B5EF4-FFF2-40B4-BE49-F238E27FC236}">
                  <a16:creationId xmlns:a16="http://schemas.microsoft.com/office/drawing/2014/main" id="{B3BD4AFB-C9C4-42F7-B4D4-C90B8CAB2958}"/>
                </a:ext>
              </a:extLst>
            </p:cNvPr>
            <p:cNvSpPr/>
            <p:nvPr/>
          </p:nvSpPr>
          <p:spPr>
            <a:xfrm>
              <a:off x="3983175" y="5297500"/>
              <a:ext cx="3350" cy="7750"/>
            </a:xfrm>
            <a:custGeom>
              <a:avLst/>
              <a:gdLst/>
              <a:ahLst/>
              <a:cxnLst/>
              <a:rect l="l" t="t" r="r" b="b"/>
              <a:pathLst>
                <a:path w="134" h="310" extrusionOk="0">
                  <a:moveTo>
                    <a:pt x="40" y="0"/>
                  </a:moveTo>
                  <a:cubicBezTo>
                    <a:pt x="27" y="0"/>
                    <a:pt x="0" y="80"/>
                    <a:pt x="27" y="174"/>
                  </a:cubicBezTo>
                  <a:cubicBezTo>
                    <a:pt x="51" y="247"/>
                    <a:pt x="98" y="309"/>
                    <a:pt x="116" y="309"/>
                  </a:cubicBezTo>
                  <a:cubicBezTo>
                    <a:pt x="118" y="309"/>
                    <a:pt x="119" y="309"/>
                    <a:pt x="120" y="308"/>
                  </a:cubicBezTo>
                  <a:cubicBezTo>
                    <a:pt x="134" y="294"/>
                    <a:pt x="107" y="227"/>
                    <a:pt x="94" y="147"/>
                  </a:cubicBezTo>
                  <a:cubicBezTo>
                    <a:pt x="67" y="67"/>
                    <a:pt x="67"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2;p34">
              <a:extLst>
                <a:ext uri="{FF2B5EF4-FFF2-40B4-BE49-F238E27FC236}">
                  <a16:creationId xmlns:a16="http://schemas.microsoft.com/office/drawing/2014/main" id="{1A3E57ED-9965-40ED-9968-B6607B3DBB15}"/>
                </a:ext>
              </a:extLst>
            </p:cNvPr>
            <p:cNvSpPr/>
            <p:nvPr/>
          </p:nvSpPr>
          <p:spPr>
            <a:xfrm>
              <a:off x="3982825" y="5282475"/>
              <a:ext cx="2025" cy="6700"/>
            </a:xfrm>
            <a:custGeom>
              <a:avLst/>
              <a:gdLst/>
              <a:ahLst/>
              <a:cxnLst/>
              <a:rect l="l" t="t" r="r" b="b"/>
              <a:pathLst>
                <a:path w="81" h="268" extrusionOk="0">
                  <a:moveTo>
                    <a:pt x="54" y="0"/>
                  </a:moveTo>
                  <a:cubicBezTo>
                    <a:pt x="27" y="0"/>
                    <a:pt x="14" y="53"/>
                    <a:pt x="1" y="134"/>
                  </a:cubicBezTo>
                  <a:cubicBezTo>
                    <a:pt x="1" y="200"/>
                    <a:pt x="14" y="267"/>
                    <a:pt x="27" y="267"/>
                  </a:cubicBezTo>
                  <a:cubicBezTo>
                    <a:pt x="41" y="267"/>
                    <a:pt x="67" y="214"/>
                    <a:pt x="67" y="134"/>
                  </a:cubicBezTo>
                  <a:cubicBezTo>
                    <a:pt x="81" y="67"/>
                    <a:pt x="67"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3;p34">
              <a:extLst>
                <a:ext uri="{FF2B5EF4-FFF2-40B4-BE49-F238E27FC236}">
                  <a16:creationId xmlns:a16="http://schemas.microsoft.com/office/drawing/2014/main" id="{1DD7BA4A-ACD5-4D52-826A-A13DBBA768BE}"/>
                </a:ext>
              </a:extLst>
            </p:cNvPr>
            <p:cNvSpPr/>
            <p:nvPr/>
          </p:nvSpPr>
          <p:spPr>
            <a:xfrm>
              <a:off x="3986175" y="5269650"/>
              <a:ext cx="5025" cy="6500"/>
            </a:xfrm>
            <a:custGeom>
              <a:avLst/>
              <a:gdLst/>
              <a:ahLst/>
              <a:cxnLst/>
              <a:rect l="l" t="t" r="r" b="b"/>
              <a:pathLst>
                <a:path w="201" h="260" extrusionOk="0">
                  <a:moveTo>
                    <a:pt x="185" y="1"/>
                  </a:moveTo>
                  <a:cubicBezTo>
                    <a:pt x="155" y="1"/>
                    <a:pt x="96" y="25"/>
                    <a:pt x="54" y="99"/>
                  </a:cubicBezTo>
                  <a:cubicBezTo>
                    <a:pt x="0" y="179"/>
                    <a:pt x="14" y="259"/>
                    <a:pt x="40" y="259"/>
                  </a:cubicBezTo>
                  <a:cubicBezTo>
                    <a:pt x="54" y="259"/>
                    <a:pt x="67" y="192"/>
                    <a:pt x="107" y="126"/>
                  </a:cubicBezTo>
                  <a:cubicBezTo>
                    <a:pt x="147" y="59"/>
                    <a:pt x="201" y="19"/>
                    <a:pt x="201" y="5"/>
                  </a:cubicBezTo>
                  <a:cubicBezTo>
                    <a:pt x="198" y="3"/>
                    <a:pt x="192" y="1"/>
                    <a:pt x="1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4;p34">
              <a:extLst>
                <a:ext uri="{FF2B5EF4-FFF2-40B4-BE49-F238E27FC236}">
                  <a16:creationId xmlns:a16="http://schemas.microsoft.com/office/drawing/2014/main" id="{32CB589A-83D8-46F2-A717-62AA13B6B66B}"/>
                </a:ext>
              </a:extLst>
            </p:cNvPr>
            <p:cNvSpPr/>
            <p:nvPr/>
          </p:nvSpPr>
          <p:spPr>
            <a:xfrm>
              <a:off x="3994525" y="5261675"/>
              <a:ext cx="2700" cy="3525"/>
            </a:xfrm>
            <a:custGeom>
              <a:avLst/>
              <a:gdLst/>
              <a:ahLst/>
              <a:cxnLst/>
              <a:rect l="l" t="t" r="r" b="b"/>
              <a:pathLst>
                <a:path w="108" h="141" extrusionOk="0">
                  <a:moveTo>
                    <a:pt x="86" y="0"/>
                  </a:moveTo>
                  <a:cubicBezTo>
                    <a:pt x="71" y="0"/>
                    <a:pt x="49" y="24"/>
                    <a:pt x="27" y="57"/>
                  </a:cubicBezTo>
                  <a:cubicBezTo>
                    <a:pt x="0" y="97"/>
                    <a:pt x="0" y="137"/>
                    <a:pt x="14" y="137"/>
                  </a:cubicBezTo>
                  <a:cubicBezTo>
                    <a:pt x="16" y="140"/>
                    <a:pt x="19" y="141"/>
                    <a:pt x="23" y="141"/>
                  </a:cubicBezTo>
                  <a:cubicBezTo>
                    <a:pt x="40" y="141"/>
                    <a:pt x="69" y="117"/>
                    <a:pt x="80" y="84"/>
                  </a:cubicBezTo>
                  <a:cubicBezTo>
                    <a:pt x="94" y="44"/>
                    <a:pt x="107" y="4"/>
                    <a:pt x="94" y="4"/>
                  </a:cubicBezTo>
                  <a:cubicBezTo>
                    <a:pt x="91" y="1"/>
                    <a:pt x="89" y="0"/>
                    <a:pt x="8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411;p34">
            <a:extLst>
              <a:ext uri="{FF2B5EF4-FFF2-40B4-BE49-F238E27FC236}">
                <a16:creationId xmlns:a16="http://schemas.microsoft.com/office/drawing/2014/main" id="{B2D99679-FF73-4940-9441-6DE265DD8A3E}"/>
              </a:ext>
            </a:extLst>
          </p:cNvPr>
          <p:cNvGrpSpPr/>
          <p:nvPr/>
        </p:nvGrpSpPr>
        <p:grpSpPr>
          <a:xfrm>
            <a:off x="7479501" y="2463389"/>
            <a:ext cx="2273700" cy="1135700"/>
            <a:chOff x="1023750" y="367025"/>
            <a:chExt cx="2273700" cy="1135700"/>
          </a:xfrm>
        </p:grpSpPr>
        <p:sp>
          <p:nvSpPr>
            <p:cNvPr id="89" name="Google Shape;1412;p34">
              <a:extLst>
                <a:ext uri="{FF2B5EF4-FFF2-40B4-BE49-F238E27FC236}">
                  <a16:creationId xmlns:a16="http://schemas.microsoft.com/office/drawing/2014/main" id="{DB90B094-8998-4D35-B27D-9BCEB9BDF7E7}"/>
                </a:ext>
              </a:extLst>
            </p:cNvPr>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3;p34">
              <a:extLst>
                <a:ext uri="{FF2B5EF4-FFF2-40B4-BE49-F238E27FC236}">
                  <a16:creationId xmlns:a16="http://schemas.microsoft.com/office/drawing/2014/main" id="{89676905-BB0A-483A-9149-38B77E01F30B}"/>
                </a:ext>
              </a:extLst>
            </p:cNvPr>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4;p34">
              <a:extLst>
                <a:ext uri="{FF2B5EF4-FFF2-40B4-BE49-F238E27FC236}">
                  <a16:creationId xmlns:a16="http://schemas.microsoft.com/office/drawing/2014/main" id="{ABBF7782-16C6-4915-A838-3993787A98A5}"/>
                </a:ext>
              </a:extLst>
            </p:cNvPr>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p34">
              <a:extLst>
                <a:ext uri="{FF2B5EF4-FFF2-40B4-BE49-F238E27FC236}">
                  <a16:creationId xmlns:a16="http://schemas.microsoft.com/office/drawing/2014/main" id="{D5177603-69F6-4EFA-A49E-2C9F85ACEAFA}"/>
                </a:ext>
              </a:extLst>
            </p:cNvPr>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6;p34">
              <a:extLst>
                <a:ext uri="{FF2B5EF4-FFF2-40B4-BE49-F238E27FC236}">
                  <a16:creationId xmlns:a16="http://schemas.microsoft.com/office/drawing/2014/main" id="{03B4F4C1-F9DA-4889-875D-55E7D1256848}"/>
                </a:ext>
              </a:extLst>
            </p:cNvPr>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17;p34">
              <a:extLst>
                <a:ext uri="{FF2B5EF4-FFF2-40B4-BE49-F238E27FC236}">
                  <a16:creationId xmlns:a16="http://schemas.microsoft.com/office/drawing/2014/main" id="{6C3DA9C9-2099-453D-9283-693396ED1238}"/>
                </a:ext>
              </a:extLst>
            </p:cNvPr>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18;p34">
              <a:extLst>
                <a:ext uri="{FF2B5EF4-FFF2-40B4-BE49-F238E27FC236}">
                  <a16:creationId xmlns:a16="http://schemas.microsoft.com/office/drawing/2014/main" id="{FB7DDA1B-A194-4429-9470-C82C20894A10}"/>
                </a:ext>
              </a:extLst>
            </p:cNvPr>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19;p34">
              <a:extLst>
                <a:ext uri="{FF2B5EF4-FFF2-40B4-BE49-F238E27FC236}">
                  <a16:creationId xmlns:a16="http://schemas.microsoft.com/office/drawing/2014/main" id="{2E2E6C56-C5C5-4416-871F-8D84CF3D5AEF}"/>
                </a:ext>
              </a:extLst>
            </p:cNvPr>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20;p34">
              <a:extLst>
                <a:ext uri="{FF2B5EF4-FFF2-40B4-BE49-F238E27FC236}">
                  <a16:creationId xmlns:a16="http://schemas.microsoft.com/office/drawing/2014/main" id="{AE817D12-E322-4B7A-A62F-5AFB1F8E2B14}"/>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21;p34">
              <a:extLst>
                <a:ext uri="{FF2B5EF4-FFF2-40B4-BE49-F238E27FC236}">
                  <a16:creationId xmlns:a16="http://schemas.microsoft.com/office/drawing/2014/main" id="{EFEA7EC0-B3ED-4B3C-B26F-68E89599665F}"/>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22;p34">
              <a:extLst>
                <a:ext uri="{FF2B5EF4-FFF2-40B4-BE49-F238E27FC236}">
                  <a16:creationId xmlns:a16="http://schemas.microsoft.com/office/drawing/2014/main" id="{7873461A-B0D9-44EB-A008-F9CC168C8008}"/>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23;p34">
              <a:extLst>
                <a:ext uri="{FF2B5EF4-FFF2-40B4-BE49-F238E27FC236}">
                  <a16:creationId xmlns:a16="http://schemas.microsoft.com/office/drawing/2014/main" id="{941C6D13-E1F7-4C6A-A9AF-089F84CB0C8B}"/>
                </a:ext>
              </a:extLst>
            </p:cNvPr>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24;p34">
              <a:extLst>
                <a:ext uri="{FF2B5EF4-FFF2-40B4-BE49-F238E27FC236}">
                  <a16:creationId xmlns:a16="http://schemas.microsoft.com/office/drawing/2014/main" id="{6E2846A7-D87F-491E-914A-BB0A0F66CFA2}"/>
                </a:ext>
              </a:extLst>
            </p:cNvPr>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5;p34">
              <a:extLst>
                <a:ext uri="{FF2B5EF4-FFF2-40B4-BE49-F238E27FC236}">
                  <a16:creationId xmlns:a16="http://schemas.microsoft.com/office/drawing/2014/main" id="{559CFA39-7EFA-4415-BF7F-FD8BDFCBD385}"/>
                </a:ext>
              </a:extLst>
            </p:cNvPr>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6;p34">
              <a:extLst>
                <a:ext uri="{FF2B5EF4-FFF2-40B4-BE49-F238E27FC236}">
                  <a16:creationId xmlns:a16="http://schemas.microsoft.com/office/drawing/2014/main" id="{CDDD6367-66CF-40CD-B3BB-0645C170CE7E}"/>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7;p34">
              <a:extLst>
                <a:ext uri="{FF2B5EF4-FFF2-40B4-BE49-F238E27FC236}">
                  <a16:creationId xmlns:a16="http://schemas.microsoft.com/office/drawing/2014/main" id="{C70E1BE6-22C2-4588-8209-FBEAA1FF5825}"/>
                </a:ext>
              </a:extLst>
            </p:cNvPr>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28;p34">
              <a:extLst>
                <a:ext uri="{FF2B5EF4-FFF2-40B4-BE49-F238E27FC236}">
                  <a16:creationId xmlns:a16="http://schemas.microsoft.com/office/drawing/2014/main" id="{D7F518C2-923D-4D8E-9D3A-AF58BDB46ECA}"/>
                </a:ext>
              </a:extLst>
            </p:cNvPr>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29;p34">
              <a:extLst>
                <a:ext uri="{FF2B5EF4-FFF2-40B4-BE49-F238E27FC236}">
                  <a16:creationId xmlns:a16="http://schemas.microsoft.com/office/drawing/2014/main" id="{2397245F-8818-4F13-BD9A-9A8B7F2214B2}"/>
                </a:ext>
              </a:extLst>
            </p:cNvPr>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30;p34">
              <a:extLst>
                <a:ext uri="{FF2B5EF4-FFF2-40B4-BE49-F238E27FC236}">
                  <a16:creationId xmlns:a16="http://schemas.microsoft.com/office/drawing/2014/main" id="{83701670-3557-41D2-8C52-86423F493392}"/>
                </a:ext>
              </a:extLst>
            </p:cNvPr>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31;p34">
              <a:extLst>
                <a:ext uri="{FF2B5EF4-FFF2-40B4-BE49-F238E27FC236}">
                  <a16:creationId xmlns:a16="http://schemas.microsoft.com/office/drawing/2014/main" id="{756E2C6C-564F-47F2-A8F2-3579F7BA5AEB}"/>
                </a:ext>
              </a:extLst>
            </p:cNvPr>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32;p34">
              <a:extLst>
                <a:ext uri="{FF2B5EF4-FFF2-40B4-BE49-F238E27FC236}">
                  <a16:creationId xmlns:a16="http://schemas.microsoft.com/office/drawing/2014/main" id="{5F3EDDDC-F664-4D30-9A48-1AA007D8F811}"/>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33;p34">
              <a:extLst>
                <a:ext uri="{FF2B5EF4-FFF2-40B4-BE49-F238E27FC236}">
                  <a16:creationId xmlns:a16="http://schemas.microsoft.com/office/drawing/2014/main" id="{EFABCB38-C197-49EB-B39A-88B158967F09}"/>
                </a:ext>
              </a:extLst>
            </p:cNvPr>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34;p34">
              <a:extLst>
                <a:ext uri="{FF2B5EF4-FFF2-40B4-BE49-F238E27FC236}">
                  <a16:creationId xmlns:a16="http://schemas.microsoft.com/office/drawing/2014/main" id="{283418EF-A094-4658-822D-4DFFC97B3668}"/>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35;p34">
              <a:extLst>
                <a:ext uri="{FF2B5EF4-FFF2-40B4-BE49-F238E27FC236}">
                  <a16:creationId xmlns:a16="http://schemas.microsoft.com/office/drawing/2014/main" id="{3252BD6A-B4FB-4EDD-9427-A4E0935DC2DC}"/>
                </a:ext>
              </a:extLst>
            </p:cNvPr>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36;p34">
              <a:extLst>
                <a:ext uri="{FF2B5EF4-FFF2-40B4-BE49-F238E27FC236}">
                  <a16:creationId xmlns:a16="http://schemas.microsoft.com/office/drawing/2014/main" id="{13E98F9E-43D1-49F9-95FF-8BC68921CBE2}"/>
                </a:ext>
              </a:extLst>
            </p:cNvPr>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37;p34">
              <a:extLst>
                <a:ext uri="{FF2B5EF4-FFF2-40B4-BE49-F238E27FC236}">
                  <a16:creationId xmlns:a16="http://schemas.microsoft.com/office/drawing/2014/main" id="{BC66734B-4B83-46EF-B5A3-680815F48A93}"/>
                </a:ext>
              </a:extLst>
            </p:cNvPr>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38;p34">
              <a:extLst>
                <a:ext uri="{FF2B5EF4-FFF2-40B4-BE49-F238E27FC236}">
                  <a16:creationId xmlns:a16="http://schemas.microsoft.com/office/drawing/2014/main" id="{48B3E8B4-1CE9-4E94-97B1-1472C23CCBCE}"/>
                </a:ext>
              </a:extLst>
            </p:cNvPr>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39;p34">
              <a:extLst>
                <a:ext uri="{FF2B5EF4-FFF2-40B4-BE49-F238E27FC236}">
                  <a16:creationId xmlns:a16="http://schemas.microsoft.com/office/drawing/2014/main" id="{29BA4056-FBDD-4C75-B359-2D7035840276}"/>
                </a:ext>
              </a:extLst>
            </p:cNvPr>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40;p34">
              <a:extLst>
                <a:ext uri="{FF2B5EF4-FFF2-40B4-BE49-F238E27FC236}">
                  <a16:creationId xmlns:a16="http://schemas.microsoft.com/office/drawing/2014/main" id="{1FCFB5B0-8A11-400C-B558-38A8174F0E4F}"/>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41;p34">
              <a:extLst>
                <a:ext uri="{FF2B5EF4-FFF2-40B4-BE49-F238E27FC236}">
                  <a16:creationId xmlns:a16="http://schemas.microsoft.com/office/drawing/2014/main" id="{2BC55B13-2187-4EC6-B764-F0ABD7C931D6}"/>
                </a:ext>
              </a:extLst>
            </p:cNvPr>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42;p34">
              <a:extLst>
                <a:ext uri="{FF2B5EF4-FFF2-40B4-BE49-F238E27FC236}">
                  <a16:creationId xmlns:a16="http://schemas.microsoft.com/office/drawing/2014/main" id="{F8EFC905-FD40-48D1-B9B5-38B4EDC4B764}"/>
                </a:ext>
              </a:extLst>
            </p:cNvPr>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43;p34">
              <a:extLst>
                <a:ext uri="{FF2B5EF4-FFF2-40B4-BE49-F238E27FC236}">
                  <a16:creationId xmlns:a16="http://schemas.microsoft.com/office/drawing/2014/main" id="{8B292A8C-A59B-4420-AA19-7E574A4CDD3F}"/>
                </a:ext>
              </a:extLst>
            </p:cNvPr>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44;p34">
              <a:extLst>
                <a:ext uri="{FF2B5EF4-FFF2-40B4-BE49-F238E27FC236}">
                  <a16:creationId xmlns:a16="http://schemas.microsoft.com/office/drawing/2014/main" id="{0E2B86A1-410A-47E7-9252-CAACCA7AC7ED}"/>
                </a:ext>
              </a:extLst>
            </p:cNvPr>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45;p34">
              <a:extLst>
                <a:ext uri="{FF2B5EF4-FFF2-40B4-BE49-F238E27FC236}">
                  <a16:creationId xmlns:a16="http://schemas.microsoft.com/office/drawing/2014/main" id="{1A614093-867D-4B36-B32C-EE29BB2E5BA8}"/>
                </a:ext>
              </a:extLst>
            </p:cNvPr>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46;p34">
              <a:extLst>
                <a:ext uri="{FF2B5EF4-FFF2-40B4-BE49-F238E27FC236}">
                  <a16:creationId xmlns:a16="http://schemas.microsoft.com/office/drawing/2014/main" id="{6EE8855F-5F97-408A-A57B-5D08F9C454B9}"/>
                </a:ext>
              </a:extLst>
            </p:cNvPr>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47;p34">
              <a:extLst>
                <a:ext uri="{FF2B5EF4-FFF2-40B4-BE49-F238E27FC236}">
                  <a16:creationId xmlns:a16="http://schemas.microsoft.com/office/drawing/2014/main" id="{39F90D1A-2FD5-4BEC-BFB5-7A50D04DFC07}"/>
                </a:ext>
              </a:extLst>
            </p:cNvPr>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48;p34">
              <a:extLst>
                <a:ext uri="{FF2B5EF4-FFF2-40B4-BE49-F238E27FC236}">
                  <a16:creationId xmlns:a16="http://schemas.microsoft.com/office/drawing/2014/main" id="{13AB8C0B-28BA-42C8-870E-2A24BF83AAAD}"/>
                </a:ext>
              </a:extLst>
            </p:cNvPr>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49;p34">
              <a:extLst>
                <a:ext uri="{FF2B5EF4-FFF2-40B4-BE49-F238E27FC236}">
                  <a16:creationId xmlns:a16="http://schemas.microsoft.com/office/drawing/2014/main" id="{A4837901-6C08-4192-956C-547A0FBC8C5A}"/>
                </a:ext>
              </a:extLst>
            </p:cNvPr>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50;p34">
              <a:extLst>
                <a:ext uri="{FF2B5EF4-FFF2-40B4-BE49-F238E27FC236}">
                  <a16:creationId xmlns:a16="http://schemas.microsoft.com/office/drawing/2014/main" id="{DF456B4E-5B3D-414A-B29F-BD235FC634A0}"/>
                </a:ext>
              </a:extLst>
            </p:cNvPr>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51;p34">
              <a:extLst>
                <a:ext uri="{FF2B5EF4-FFF2-40B4-BE49-F238E27FC236}">
                  <a16:creationId xmlns:a16="http://schemas.microsoft.com/office/drawing/2014/main" id="{20088281-642F-401F-85CC-B2ACAA3FF4B1}"/>
                </a:ext>
              </a:extLst>
            </p:cNvPr>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52;p34">
              <a:extLst>
                <a:ext uri="{FF2B5EF4-FFF2-40B4-BE49-F238E27FC236}">
                  <a16:creationId xmlns:a16="http://schemas.microsoft.com/office/drawing/2014/main" id="{2C5D78DE-2BB0-445B-9C18-93C1047672D0}"/>
                </a:ext>
              </a:extLst>
            </p:cNvPr>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53;p34">
              <a:extLst>
                <a:ext uri="{FF2B5EF4-FFF2-40B4-BE49-F238E27FC236}">
                  <a16:creationId xmlns:a16="http://schemas.microsoft.com/office/drawing/2014/main" id="{6B85BBAC-5D74-4D27-B483-73199C639A4F}"/>
                </a:ext>
              </a:extLst>
            </p:cNvPr>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54;p34">
              <a:extLst>
                <a:ext uri="{FF2B5EF4-FFF2-40B4-BE49-F238E27FC236}">
                  <a16:creationId xmlns:a16="http://schemas.microsoft.com/office/drawing/2014/main" id="{D4AB47B0-CCE4-40A0-A642-8376259F9680}"/>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55;p34">
              <a:extLst>
                <a:ext uri="{FF2B5EF4-FFF2-40B4-BE49-F238E27FC236}">
                  <a16:creationId xmlns:a16="http://schemas.microsoft.com/office/drawing/2014/main" id="{1496895E-39C3-4409-9749-9EA063C56C6D}"/>
                </a:ext>
              </a:extLst>
            </p:cNvPr>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56;p34">
              <a:extLst>
                <a:ext uri="{FF2B5EF4-FFF2-40B4-BE49-F238E27FC236}">
                  <a16:creationId xmlns:a16="http://schemas.microsoft.com/office/drawing/2014/main" id="{C60B27CF-DC01-44F6-A940-0A4D9A09EE1F}"/>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57;p34">
              <a:extLst>
                <a:ext uri="{FF2B5EF4-FFF2-40B4-BE49-F238E27FC236}">
                  <a16:creationId xmlns:a16="http://schemas.microsoft.com/office/drawing/2014/main" id="{6D31FC67-3EE9-47CF-B64B-56E6219F41FD}"/>
                </a:ext>
              </a:extLst>
            </p:cNvPr>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58;p34">
              <a:extLst>
                <a:ext uri="{FF2B5EF4-FFF2-40B4-BE49-F238E27FC236}">
                  <a16:creationId xmlns:a16="http://schemas.microsoft.com/office/drawing/2014/main" id="{F220D1DA-79DA-4402-B0B1-81537B339B0C}"/>
                </a:ext>
              </a:extLst>
            </p:cNvPr>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59;p34">
              <a:extLst>
                <a:ext uri="{FF2B5EF4-FFF2-40B4-BE49-F238E27FC236}">
                  <a16:creationId xmlns:a16="http://schemas.microsoft.com/office/drawing/2014/main" id="{2E265F36-5297-4257-B564-7D0C4DE9EC2E}"/>
                </a:ext>
              </a:extLst>
            </p:cNvPr>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60;p34">
              <a:extLst>
                <a:ext uri="{FF2B5EF4-FFF2-40B4-BE49-F238E27FC236}">
                  <a16:creationId xmlns:a16="http://schemas.microsoft.com/office/drawing/2014/main" id="{A092A99F-2ADF-46B1-9680-1E532F5F4BEB}"/>
                </a:ext>
              </a:extLst>
            </p:cNvPr>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61;p34">
              <a:extLst>
                <a:ext uri="{FF2B5EF4-FFF2-40B4-BE49-F238E27FC236}">
                  <a16:creationId xmlns:a16="http://schemas.microsoft.com/office/drawing/2014/main" id="{82D197B0-6E2B-44F4-89E2-52D50AF72B04}"/>
                </a:ext>
              </a:extLst>
            </p:cNvPr>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62;p34">
              <a:extLst>
                <a:ext uri="{FF2B5EF4-FFF2-40B4-BE49-F238E27FC236}">
                  <a16:creationId xmlns:a16="http://schemas.microsoft.com/office/drawing/2014/main" id="{3A45757B-57C9-4049-BA29-728FA11F3341}"/>
                </a:ext>
              </a:extLst>
            </p:cNvPr>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63;p34">
              <a:extLst>
                <a:ext uri="{FF2B5EF4-FFF2-40B4-BE49-F238E27FC236}">
                  <a16:creationId xmlns:a16="http://schemas.microsoft.com/office/drawing/2014/main" id="{9EE59E5F-C762-4A1D-8C3C-987FED113464}"/>
                </a:ext>
              </a:extLst>
            </p:cNvPr>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64;p34">
              <a:extLst>
                <a:ext uri="{FF2B5EF4-FFF2-40B4-BE49-F238E27FC236}">
                  <a16:creationId xmlns:a16="http://schemas.microsoft.com/office/drawing/2014/main" id="{FCE0891E-AC76-45A2-9915-45BB606155F7}"/>
                </a:ext>
              </a:extLst>
            </p:cNvPr>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65;p34">
              <a:extLst>
                <a:ext uri="{FF2B5EF4-FFF2-40B4-BE49-F238E27FC236}">
                  <a16:creationId xmlns:a16="http://schemas.microsoft.com/office/drawing/2014/main" id="{A941F61A-057C-421B-B39C-799FFDEC467C}"/>
                </a:ext>
              </a:extLst>
            </p:cNvPr>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66;p34">
              <a:extLst>
                <a:ext uri="{FF2B5EF4-FFF2-40B4-BE49-F238E27FC236}">
                  <a16:creationId xmlns:a16="http://schemas.microsoft.com/office/drawing/2014/main" id="{21143EA1-1FF9-40DF-BB95-01EA524B5E28}"/>
                </a:ext>
              </a:extLst>
            </p:cNvPr>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67;p34">
              <a:extLst>
                <a:ext uri="{FF2B5EF4-FFF2-40B4-BE49-F238E27FC236}">
                  <a16:creationId xmlns:a16="http://schemas.microsoft.com/office/drawing/2014/main" id="{312DAE02-6430-4788-B08D-A61E9F466EE0}"/>
                </a:ext>
              </a:extLst>
            </p:cNvPr>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68;p34">
              <a:extLst>
                <a:ext uri="{FF2B5EF4-FFF2-40B4-BE49-F238E27FC236}">
                  <a16:creationId xmlns:a16="http://schemas.microsoft.com/office/drawing/2014/main" id="{48F16DC5-CF32-4EEC-B01B-44865C6A0038}"/>
                </a:ext>
              </a:extLst>
            </p:cNvPr>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9;p34">
              <a:extLst>
                <a:ext uri="{FF2B5EF4-FFF2-40B4-BE49-F238E27FC236}">
                  <a16:creationId xmlns:a16="http://schemas.microsoft.com/office/drawing/2014/main" id="{B3D09E6C-598F-434B-B085-44DDFB1ECB3A}"/>
                </a:ext>
              </a:extLst>
            </p:cNvPr>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0;p34">
              <a:extLst>
                <a:ext uri="{FF2B5EF4-FFF2-40B4-BE49-F238E27FC236}">
                  <a16:creationId xmlns:a16="http://schemas.microsoft.com/office/drawing/2014/main" id="{7327ED42-465C-464D-B5CA-B49EFB0922C5}"/>
                </a:ext>
              </a:extLst>
            </p:cNvPr>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71;p34">
              <a:extLst>
                <a:ext uri="{FF2B5EF4-FFF2-40B4-BE49-F238E27FC236}">
                  <a16:creationId xmlns:a16="http://schemas.microsoft.com/office/drawing/2014/main" id="{62E8BE39-E63B-423E-BDB2-C3BD81BD5222}"/>
                </a:ext>
              </a:extLst>
            </p:cNvPr>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72;p34">
              <a:extLst>
                <a:ext uri="{FF2B5EF4-FFF2-40B4-BE49-F238E27FC236}">
                  <a16:creationId xmlns:a16="http://schemas.microsoft.com/office/drawing/2014/main" id="{D4568338-8C0D-4188-B1CF-BAEB8A4D5C59}"/>
                </a:ext>
              </a:extLst>
            </p:cNvPr>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73;p34">
              <a:extLst>
                <a:ext uri="{FF2B5EF4-FFF2-40B4-BE49-F238E27FC236}">
                  <a16:creationId xmlns:a16="http://schemas.microsoft.com/office/drawing/2014/main" id="{BA3A9CFC-98C4-4929-93D1-FADAA0076052}"/>
                </a:ext>
              </a:extLst>
            </p:cNvPr>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74;p34">
              <a:extLst>
                <a:ext uri="{FF2B5EF4-FFF2-40B4-BE49-F238E27FC236}">
                  <a16:creationId xmlns:a16="http://schemas.microsoft.com/office/drawing/2014/main" id="{92CD9BF8-85B7-4AAE-9701-C64ECA3A62F2}"/>
                </a:ext>
              </a:extLst>
            </p:cNvPr>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75;p34">
              <a:extLst>
                <a:ext uri="{FF2B5EF4-FFF2-40B4-BE49-F238E27FC236}">
                  <a16:creationId xmlns:a16="http://schemas.microsoft.com/office/drawing/2014/main" id="{3E0E1DC1-6022-4F76-9B83-122041198DEA}"/>
                </a:ext>
              </a:extLst>
            </p:cNvPr>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76;p34">
              <a:extLst>
                <a:ext uri="{FF2B5EF4-FFF2-40B4-BE49-F238E27FC236}">
                  <a16:creationId xmlns:a16="http://schemas.microsoft.com/office/drawing/2014/main" id="{D69C80CC-4175-4C6F-B4EB-3EDF07DAD8CB}"/>
                </a:ext>
              </a:extLst>
            </p:cNvPr>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77;p34">
              <a:extLst>
                <a:ext uri="{FF2B5EF4-FFF2-40B4-BE49-F238E27FC236}">
                  <a16:creationId xmlns:a16="http://schemas.microsoft.com/office/drawing/2014/main" id="{64C9F2C9-7D9F-422E-AEDC-BBF4709CC54E}"/>
                </a:ext>
              </a:extLst>
            </p:cNvPr>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78;p34">
              <a:extLst>
                <a:ext uri="{FF2B5EF4-FFF2-40B4-BE49-F238E27FC236}">
                  <a16:creationId xmlns:a16="http://schemas.microsoft.com/office/drawing/2014/main" id="{206526DE-A0AF-4560-B25B-A5A4AF89C185}"/>
                </a:ext>
              </a:extLst>
            </p:cNvPr>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79;p34">
              <a:extLst>
                <a:ext uri="{FF2B5EF4-FFF2-40B4-BE49-F238E27FC236}">
                  <a16:creationId xmlns:a16="http://schemas.microsoft.com/office/drawing/2014/main" id="{6EA8D84F-AE7F-4454-8911-2C184534713C}"/>
                </a:ext>
              </a:extLst>
            </p:cNvPr>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80;p34">
              <a:extLst>
                <a:ext uri="{FF2B5EF4-FFF2-40B4-BE49-F238E27FC236}">
                  <a16:creationId xmlns:a16="http://schemas.microsoft.com/office/drawing/2014/main" id="{718B1677-A6E9-4E14-8027-1420F5399242}"/>
                </a:ext>
              </a:extLst>
            </p:cNvPr>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81;p34">
              <a:extLst>
                <a:ext uri="{FF2B5EF4-FFF2-40B4-BE49-F238E27FC236}">
                  <a16:creationId xmlns:a16="http://schemas.microsoft.com/office/drawing/2014/main" id="{434C90D3-1731-452A-A24A-6DAC21AA96C2}"/>
                </a:ext>
              </a:extLst>
            </p:cNvPr>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82;p34">
              <a:extLst>
                <a:ext uri="{FF2B5EF4-FFF2-40B4-BE49-F238E27FC236}">
                  <a16:creationId xmlns:a16="http://schemas.microsoft.com/office/drawing/2014/main" id="{BB97F3A6-AF55-4168-AFB4-03987B49FB12}"/>
                </a:ext>
              </a:extLst>
            </p:cNvPr>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83;p34">
              <a:extLst>
                <a:ext uri="{FF2B5EF4-FFF2-40B4-BE49-F238E27FC236}">
                  <a16:creationId xmlns:a16="http://schemas.microsoft.com/office/drawing/2014/main" id="{6DF0E4A0-9846-40E9-9637-37EF9C853088}"/>
                </a:ext>
              </a:extLst>
            </p:cNvPr>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84;p34">
              <a:extLst>
                <a:ext uri="{FF2B5EF4-FFF2-40B4-BE49-F238E27FC236}">
                  <a16:creationId xmlns:a16="http://schemas.microsoft.com/office/drawing/2014/main" id="{BECBDC75-C5C4-476A-A040-BBA9F18B0965}"/>
                </a:ext>
              </a:extLst>
            </p:cNvPr>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85;p34">
              <a:extLst>
                <a:ext uri="{FF2B5EF4-FFF2-40B4-BE49-F238E27FC236}">
                  <a16:creationId xmlns:a16="http://schemas.microsoft.com/office/drawing/2014/main" id="{A9BDFA79-82AC-4837-8D44-3A509A6749EC}"/>
                </a:ext>
              </a:extLst>
            </p:cNvPr>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86;p34">
              <a:extLst>
                <a:ext uri="{FF2B5EF4-FFF2-40B4-BE49-F238E27FC236}">
                  <a16:creationId xmlns:a16="http://schemas.microsoft.com/office/drawing/2014/main" id="{60C668FF-033E-47C7-96FC-1486843CF7B9}"/>
                </a:ext>
              </a:extLst>
            </p:cNvPr>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87;p34">
              <a:extLst>
                <a:ext uri="{FF2B5EF4-FFF2-40B4-BE49-F238E27FC236}">
                  <a16:creationId xmlns:a16="http://schemas.microsoft.com/office/drawing/2014/main" id="{D6CFFBC0-7EE2-42C3-A5E7-CB30E070DD34}"/>
                </a:ext>
              </a:extLst>
            </p:cNvPr>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88;p34">
              <a:extLst>
                <a:ext uri="{FF2B5EF4-FFF2-40B4-BE49-F238E27FC236}">
                  <a16:creationId xmlns:a16="http://schemas.microsoft.com/office/drawing/2014/main" id="{AE284BA7-E151-451B-8CD4-1DECF4C90A0A}"/>
                </a:ext>
              </a:extLst>
            </p:cNvPr>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89;p34">
              <a:extLst>
                <a:ext uri="{FF2B5EF4-FFF2-40B4-BE49-F238E27FC236}">
                  <a16:creationId xmlns:a16="http://schemas.microsoft.com/office/drawing/2014/main" id="{AF786C2F-5E65-4717-8E5D-6E8FBF88EC47}"/>
                </a:ext>
              </a:extLst>
            </p:cNvPr>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90;p34">
              <a:extLst>
                <a:ext uri="{FF2B5EF4-FFF2-40B4-BE49-F238E27FC236}">
                  <a16:creationId xmlns:a16="http://schemas.microsoft.com/office/drawing/2014/main" id="{2B165363-7AB1-4DFC-8BB8-905843702451}"/>
                </a:ext>
              </a:extLst>
            </p:cNvPr>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91;p34">
              <a:extLst>
                <a:ext uri="{FF2B5EF4-FFF2-40B4-BE49-F238E27FC236}">
                  <a16:creationId xmlns:a16="http://schemas.microsoft.com/office/drawing/2014/main" id="{12A688C9-C80B-4F49-8C15-B5648F09846F}"/>
                </a:ext>
              </a:extLst>
            </p:cNvPr>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92;p34">
              <a:extLst>
                <a:ext uri="{FF2B5EF4-FFF2-40B4-BE49-F238E27FC236}">
                  <a16:creationId xmlns:a16="http://schemas.microsoft.com/office/drawing/2014/main" id="{2882248C-57AC-44A0-B157-5B558DCA5088}"/>
                </a:ext>
              </a:extLst>
            </p:cNvPr>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93;p34">
              <a:extLst>
                <a:ext uri="{FF2B5EF4-FFF2-40B4-BE49-F238E27FC236}">
                  <a16:creationId xmlns:a16="http://schemas.microsoft.com/office/drawing/2014/main" id="{703EA7A4-B964-48A3-9BFC-10D03E8EF3DE}"/>
                </a:ext>
              </a:extLst>
            </p:cNvPr>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94;p34">
              <a:extLst>
                <a:ext uri="{FF2B5EF4-FFF2-40B4-BE49-F238E27FC236}">
                  <a16:creationId xmlns:a16="http://schemas.microsoft.com/office/drawing/2014/main" id="{519F7D0F-43E7-4F22-9815-99469E3FD148}"/>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95;p34">
              <a:extLst>
                <a:ext uri="{FF2B5EF4-FFF2-40B4-BE49-F238E27FC236}">
                  <a16:creationId xmlns:a16="http://schemas.microsoft.com/office/drawing/2014/main" id="{820D9049-EE13-4FCD-8CF7-AD995F58D2A3}"/>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96;p34">
              <a:extLst>
                <a:ext uri="{FF2B5EF4-FFF2-40B4-BE49-F238E27FC236}">
                  <a16:creationId xmlns:a16="http://schemas.microsoft.com/office/drawing/2014/main" id="{7B61F232-11C8-41B2-8476-F08AD49E259D}"/>
                </a:ext>
              </a:extLst>
            </p:cNvPr>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97;p34">
              <a:extLst>
                <a:ext uri="{FF2B5EF4-FFF2-40B4-BE49-F238E27FC236}">
                  <a16:creationId xmlns:a16="http://schemas.microsoft.com/office/drawing/2014/main" id="{D5517EDF-124F-4564-957C-A96ED1259DAA}"/>
                </a:ext>
              </a:extLst>
            </p:cNvPr>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98;p34">
              <a:extLst>
                <a:ext uri="{FF2B5EF4-FFF2-40B4-BE49-F238E27FC236}">
                  <a16:creationId xmlns:a16="http://schemas.microsoft.com/office/drawing/2014/main" id="{45465093-F7D1-4D5F-8C19-9DCD341CF1A4}"/>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99;p34">
              <a:extLst>
                <a:ext uri="{FF2B5EF4-FFF2-40B4-BE49-F238E27FC236}">
                  <a16:creationId xmlns:a16="http://schemas.microsoft.com/office/drawing/2014/main" id="{DD5BB2E3-A7AF-45CA-BD9D-77D7BFF3A0E0}"/>
                </a:ext>
              </a:extLst>
            </p:cNvPr>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00;p34">
              <a:extLst>
                <a:ext uri="{FF2B5EF4-FFF2-40B4-BE49-F238E27FC236}">
                  <a16:creationId xmlns:a16="http://schemas.microsoft.com/office/drawing/2014/main" id="{1969AA5D-892E-4AD7-93E6-F8166737BC84}"/>
                </a:ext>
              </a:extLst>
            </p:cNvPr>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01;p34">
              <a:extLst>
                <a:ext uri="{FF2B5EF4-FFF2-40B4-BE49-F238E27FC236}">
                  <a16:creationId xmlns:a16="http://schemas.microsoft.com/office/drawing/2014/main" id="{A45897F3-30C0-47D5-8A4C-B1BD74659164}"/>
                </a:ext>
              </a:extLst>
            </p:cNvPr>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02;p34">
              <a:extLst>
                <a:ext uri="{FF2B5EF4-FFF2-40B4-BE49-F238E27FC236}">
                  <a16:creationId xmlns:a16="http://schemas.microsoft.com/office/drawing/2014/main" id="{C6FA8B1E-2942-4016-9406-75BD4430EA47}"/>
                </a:ext>
              </a:extLst>
            </p:cNvPr>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03;p34">
              <a:extLst>
                <a:ext uri="{FF2B5EF4-FFF2-40B4-BE49-F238E27FC236}">
                  <a16:creationId xmlns:a16="http://schemas.microsoft.com/office/drawing/2014/main" id="{44D0D2D3-0D4C-4A0B-9B14-79FBCA9C8EB2}"/>
                </a:ext>
              </a:extLst>
            </p:cNvPr>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04;p34">
              <a:extLst>
                <a:ext uri="{FF2B5EF4-FFF2-40B4-BE49-F238E27FC236}">
                  <a16:creationId xmlns:a16="http://schemas.microsoft.com/office/drawing/2014/main" id="{0EC04F44-3EF6-46EE-9C4E-B1548F9AD633}"/>
                </a:ext>
              </a:extLst>
            </p:cNvPr>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05;p34">
              <a:extLst>
                <a:ext uri="{FF2B5EF4-FFF2-40B4-BE49-F238E27FC236}">
                  <a16:creationId xmlns:a16="http://schemas.microsoft.com/office/drawing/2014/main" id="{D336916A-62E7-4DBE-AC5B-4457350C92CE}"/>
                </a:ext>
              </a:extLst>
            </p:cNvPr>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06;p34">
              <a:extLst>
                <a:ext uri="{FF2B5EF4-FFF2-40B4-BE49-F238E27FC236}">
                  <a16:creationId xmlns:a16="http://schemas.microsoft.com/office/drawing/2014/main" id="{FAA48CD8-10DF-47D0-9C9A-B7A85A688CE4}"/>
                </a:ext>
              </a:extLst>
            </p:cNvPr>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07;p34">
              <a:extLst>
                <a:ext uri="{FF2B5EF4-FFF2-40B4-BE49-F238E27FC236}">
                  <a16:creationId xmlns:a16="http://schemas.microsoft.com/office/drawing/2014/main" id="{795FA140-9E40-4918-AD0A-FC0CCF4B36B2}"/>
                </a:ext>
              </a:extLst>
            </p:cNvPr>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08;p34">
              <a:extLst>
                <a:ext uri="{FF2B5EF4-FFF2-40B4-BE49-F238E27FC236}">
                  <a16:creationId xmlns:a16="http://schemas.microsoft.com/office/drawing/2014/main" id="{B4417740-2C84-42D8-B174-8C77487F59E8}"/>
                </a:ext>
              </a:extLst>
            </p:cNvPr>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09;p34">
              <a:extLst>
                <a:ext uri="{FF2B5EF4-FFF2-40B4-BE49-F238E27FC236}">
                  <a16:creationId xmlns:a16="http://schemas.microsoft.com/office/drawing/2014/main" id="{844438AE-1FB3-4D04-A669-387FA59B4844}"/>
                </a:ext>
              </a:extLst>
            </p:cNvPr>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10;p34">
              <a:extLst>
                <a:ext uri="{FF2B5EF4-FFF2-40B4-BE49-F238E27FC236}">
                  <a16:creationId xmlns:a16="http://schemas.microsoft.com/office/drawing/2014/main" id="{A17950B9-EAC3-4575-934B-4E02B5DDCA52}"/>
                </a:ext>
              </a:extLst>
            </p:cNvPr>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11;p34">
              <a:extLst>
                <a:ext uri="{FF2B5EF4-FFF2-40B4-BE49-F238E27FC236}">
                  <a16:creationId xmlns:a16="http://schemas.microsoft.com/office/drawing/2014/main" id="{6F68FD0D-B1F5-41EF-A094-04086FD64090}"/>
                </a:ext>
              </a:extLst>
            </p:cNvPr>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12;p34">
              <a:extLst>
                <a:ext uri="{FF2B5EF4-FFF2-40B4-BE49-F238E27FC236}">
                  <a16:creationId xmlns:a16="http://schemas.microsoft.com/office/drawing/2014/main" id="{F8354AFF-F3F9-4663-9D8B-82017A01B438}"/>
                </a:ext>
              </a:extLst>
            </p:cNvPr>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24"/>
          <p:cNvSpPr/>
          <p:nvPr/>
        </p:nvSpPr>
        <p:spPr>
          <a:xfrm>
            <a:off x="5232467" y="6250567"/>
            <a:ext cx="6791267" cy="8967"/>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5" name="Google Shape;275;p24"/>
          <p:cNvSpPr/>
          <p:nvPr/>
        </p:nvSpPr>
        <p:spPr>
          <a:xfrm>
            <a:off x="11421284" y="2840534"/>
            <a:ext cx="198933" cy="186833"/>
          </a:xfrm>
          <a:custGeom>
            <a:avLst/>
            <a:gdLst/>
            <a:ahLst/>
            <a:cxnLst/>
            <a:rect l="l" t="t" r="r" b="b"/>
            <a:pathLst>
              <a:path w="5968" h="5605" extrusionOk="0">
                <a:moveTo>
                  <a:pt x="2891" y="1"/>
                </a:moveTo>
                <a:cubicBezTo>
                  <a:pt x="2016" y="1"/>
                  <a:pt x="1196" y="440"/>
                  <a:pt x="689" y="1168"/>
                </a:cubicBezTo>
                <a:cubicBezTo>
                  <a:pt x="536" y="1360"/>
                  <a:pt x="422" y="1551"/>
                  <a:pt x="383" y="1780"/>
                </a:cubicBezTo>
                <a:cubicBezTo>
                  <a:pt x="460" y="1589"/>
                  <a:pt x="574" y="1398"/>
                  <a:pt x="727" y="1207"/>
                </a:cubicBezTo>
                <a:cubicBezTo>
                  <a:pt x="1072" y="709"/>
                  <a:pt x="1607" y="365"/>
                  <a:pt x="2181" y="212"/>
                </a:cubicBezTo>
                <a:cubicBezTo>
                  <a:pt x="2406" y="154"/>
                  <a:pt x="2635" y="125"/>
                  <a:pt x="2864" y="125"/>
                </a:cubicBezTo>
                <a:cubicBezTo>
                  <a:pt x="3529" y="125"/>
                  <a:pt x="4183" y="369"/>
                  <a:pt x="4667" y="824"/>
                </a:cubicBezTo>
                <a:cubicBezTo>
                  <a:pt x="4858" y="977"/>
                  <a:pt x="5011" y="1168"/>
                  <a:pt x="5164" y="1398"/>
                </a:cubicBezTo>
                <a:cubicBezTo>
                  <a:pt x="5279" y="1627"/>
                  <a:pt x="5393" y="1857"/>
                  <a:pt x="5470" y="2125"/>
                </a:cubicBezTo>
                <a:cubicBezTo>
                  <a:pt x="5776" y="3234"/>
                  <a:pt x="5279" y="4419"/>
                  <a:pt x="4284" y="5031"/>
                </a:cubicBezTo>
                <a:cubicBezTo>
                  <a:pt x="3864" y="5337"/>
                  <a:pt x="3328" y="5452"/>
                  <a:pt x="2831" y="5452"/>
                </a:cubicBezTo>
                <a:cubicBezTo>
                  <a:pt x="2334" y="5452"/>
                  <a:pt x="1875" y="5299"/>
                  <a:pt x="1454" y="5070"/>
                </a:cubicBezTo>
                <a:cubicBezTo>
                  <a:pt x="1110" y="4840"/>
                  <a:pt x="804" y="4534"/>
                  <a:pt x="613" y="4190"/>
                </a:cubicBezTo>
                <a:cubicBezTo>
                  <a:pt x="269" y="3654"/>
                  <a:pt x="154" y="3042"/>
                  <a:pt x="230" y="2431"/>
                </a:cubicBezTo>
                <a:cubicBezTo>
                  <a:pt x="268" y="2010"/>
                  <a:pt x="345" y="1781"/>
                  <a:pt x="345" y="1780"/>
                </a:cubicBezTo>
                <a:lnTo>
                  <a:pt x="345" y="1780"/>
                </a:lnTo>
                <a:cubicBezTo>
                  <a:pt x="269" y="1972"/>
                  <a:pt x="192" y="2201"/>
                  <a:pt x="154" y="2431"/>
                </a:cubicBezTo>
                <a:cubicBezTo>
                  <a:pt x="1" y="3501"/>
                  <a:pt x="498" y="4572"/>
                  <a:pt x="1416" y="5146"/>
                </a:cubicBezTo>
                <a:cubicBezTo>
                  <a:pt x="1837" y="5414"/>
                  <a:pt x="2334" y="5567"/>
                  <a:pt x="2831" y="5605"/>
                </a:cubicBezTo>
                <a:cubicBezTo>
                  <a:pt x="3099" y="5605"/>
                  <a:pt x="3366" y="5567"/>
                  <a:pt x="3634" y="5528"/>
                </a:cubicBezTo>
                <a:cubicBezTo>
                  <a:pt x="3902" y="5452"/>
                  <a:pt x="4170" y="5337"/>
                  <a:pt x="4399" y="5184"/>
                </a:cubicBezTo>
                <a:cubicBezTo>
                  <a:pt x="5432" y="4534"/>
                  <a:pt x="5967" y="3272"/>
                  <a:pt x="5623" y="2086"/>
                </a:cubicBezTo>
                <a:cubicBezTo>
                  <a:pt x="5585" y="1819"/>
                  <a:pt x="5470" y="1551"/>
                  <a:pt x="5317" y="1321"/>
                </a:cubicBezTo>
                <a:cubicBezTo>
                  <a:pt x="4896" y="633"/>
                  <a:pt x="4208" y="174"/>
                  <a:pt x="3443" y="59"/>
                </a:cubicBezTo>
                <a:cubicBezTo>
                  <a:pt x="3258" y="20"/>
                  <a:pt x="3074" y="1"/>
                  <a:pt x="2891"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6" name="Google Shape;276;p24"/>
          <p:cNvSpPr txBox="1">
            <a:spLocks noGrp="1"/>
          </p:cNvSpPr>
          <p:nvPr>
            <p:ph type="ctrTitle"/>
          </p:nvPr>
        </p:nvSpPr>
        <p:spPr>
          <a:xfrm>
            <a:off x="1091211" y="458594"/>
            <a:ext cx="6018649" cy="1474520"/>
          </a:xfrm>
          <a:prstGeom prst="rect">
            <a:avLst/>
          </a:prstGeom>
        </p:spPr>
        <p:txBody>
          <a:bodyPr spcFirstLastPara="1" vert="horz" wrap="square" lIns="121900" tIns="121900" rIns="121900" bIns="121900" rtlCol="0" anchor="ctr" anchorCtr="0">
            <a:noAutofit/>
          </a:bodyPr>
          <a:lstStyle/>
          <a:p>
            <a:pPr algn="ctr">
              <a:spcBef>
                <a:spcPts val="0"/>
              </a:spcBef>
            </a:pPr>
            <a:r>
              <a:rPr lang="en" sz="8000" dirty="0">
                <a:solidFill>
                  <a:schemeClr val="bg1">
                    <a:lumMod val="50000"/>
                  </a:schemeClr>
                </a:solidFill>
                <a:latin typeface="Speak Pro" panose="020B0504020101020102" pitchFamily="34" charset="0"/>
              </a:rPr>
              <a:t>INQUIRY</a:t>
            </a:r>
            <a:endParaRPr sz="8000" dirty="0">
              <a:solidFill>
                <a:schemeClr val="bg1">
                  <a:lumMod val="50000"/>
                </a:schemeClr>
              </a:solidFill>
              <a:latin typeface="Speak Pro" panose="020B0504020101020102" pitchFamily="34" charset="0"/>
            </a:endParaRPr>
          </a:p>
        </p:txBody>
      </p:sp>
      <p:grpSp>
        <p:nvGrpSpPr>
          <p:cNvPr id="277" name="Google Shape;277;p24"/>
          <p:cNvGrpSpPr/>
          <p:nvPr/>
        </p:nvGrpSpPr>
        <p:grpSpPr>
          <a:xfrm>
            <a:off x="7327645" y="4361501"/>
            <a:ext cx="1546652" cy="1305300"/>
            <a:chOff x="5495733" y="3271125"/>
            <a:chExt cx="1159989" cy="978975"/>
          </a:xfrm>
        </p:grpSpPr>
        <p:sp>
          <p:nvSpPr>
            <p:cNvPr id="278"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9"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0"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1"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402" name="Google Shape;402;p24"/>
          <p:cNvGrpSpPr/>
          <p:nvPr/>
        </p:nvGrpSpPr>
        <p:grpSpPr>
          <a:xfrm>
            <a:off x="10968684" y="2683134"/>
            <a:ext cx="859333" cy="1014833"/>
            <a:chOff x="8226513" y="2012350"/>
            <a:chExt cx="644500" cy="761125"/>
          </a:xfrm>
        </p:grpSpPr>
        <p:sp>
          <p:nvSpPr>
            <p:cNvPr id="403" name="Google Shape;403;p2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4" name="Google Shape;404;p2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5" name="Google Shape;405;p2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6" name="Google Shape;406;p2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7" name="Google Shape;407;p2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61" name="Google Shape;1096;p31">
            <a:extLst>
              <a:ext uri="{FF2B5EF4-FFF2-40B4-BE49-F238E27FC236}">
                <a16:creationId xmlns:a16="http://schemas.microsoft.com/office/drawing/2014/main" id="{1E171B5A-9D3F-404A-A7F9-8CCDC9FC7464}"/>
              </a:ext>
            </a:extLst>
          </p:cNvPr>
          <p:cNvSpPr/>
          <p:nvPr/>
        </p:nvSpPr>
        <p:spPr>
          <a:xfrm>
            <a:off x="1091211" y="2149893"/>
            <a:ext cx="5667683" cy="2494347"/>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r>
              <a:rPr lang="en-US" sz="2133" kern="0" spc="7">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t>
            </a:r>
            <a:r>
              <a:rPr lang="en-US" sz="2133" kern="0">
                <a:solidFill>
                  <a:srgbClr val="FFFFFF"/>
                </a:solidFill>
                <a:latin typeface="Calibri Light" panose="020F0302020204030204" pitchFamily="34" charset="0"/>
                <a:cs typeface="Calibri Light" panose="020F0302020204030204" pitchFamily="34" charset="0"/>
                <a:sym typeface="Arial"/>
              </a:rPr>
              <a:t>Evaluators obtain information about users’ likes, dislikes, needs and understand by talking to them, observing users using the system in real life, letting users answer questions verbally or in written form. </a:t>
            </a:r>
          </a:p>
          <a:p>
            <a:pPr defTabSz="1219170">
              <a:buClr>
                <a:srgbClr val="000000"/>
              </a:buClr>
              <a:defRPr/>
            </a:pPr>
            <a:endParaRPr sz="1600" kern="0">
              <a:solidFill>
                <a:srgbClr val="FFFFFF"/>
              </a:solidFill>
              <a:latin typeface="Calibri Light" panose="020F0302020204030204" pitchFamily="34" charset="0"/>
              <a:cs typeface="Calibri Light" panose="020F0302020204030204" pitchFamily="34" charset="0"/>
              <a:sym typeface="Arial"/>
            </a:endParaRPr>
          </a:p>
        </p:txBody>
      </p:sp>
    </p:spTree>
    <p:extLst>
      <p:ext uri="{BB962C8B-B14F-4D97-AF65-F5344CB8AC3E}">
        <p14:creationId xmlns:p14="http://schemas.microsoft.com/office/powerpoint/2010/main" val="215820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71" name="Google Shape;1740;p35">
            <a:extLst>
              <a:ext uri="{FF2B5EF4-FFF2-40B4-BE49-F238E27FC236}">
                <a16:creationId xmlns:a16="http://schemas.microsoft.com/office/drawing/2014/main" id="{82C7EE17-B81F-495D-8B3E-8C426E8DEE89}"/>
              </a:ext>
            </a:extLst>
          </p:cNvPr>
          <p:cNvSpPr/>
          <p:nvPr/>
        </p:nvSpPr>
        <p:spPr>
          <a:xfrm>
            <a:off x="690894" y="248292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0" name="Google Shape;1740;p35">
            <a:extLst>
              <a:ext uri="{FF2B5EF4-FFF2-40B4-BE49-F238E27FC236}">
                <a16:creationId xmlns:a16="http://schemas.microsoft.com/office/drawing/2014/main" id="{03110139-3FFE-49E0-8224-398632DAF864}"/>
              </a:ext>
            </a:extLst>
          </p:cNvPr>
          <p:cNvSpPr/>
          <p:nvPr/>
        </p:nvSpPr>
        <p:spPr>
          <a:xfrm>
            <a:off x="690894" y="1560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33" name="Google Shape;1733;p35"/>
          <p:cNvSpPr txBox="1">
            <a:spLocks noGrp="1"/>
          </p:cNvSpPr>
          <p:nvPr>
            <p:ph type="title"/>
          </p:nvPr>
        </p:nvSpPr>
        <p:spPr>
          <a:xfrm>
            <a:off x="4459159" y="459241"/>
            <a:ext cx="6225731" cy="866800"/>
          </a:xfrm>
          <a:prstGeom prst="rect">
            <a:avLst/>
          </a:prstGeom>
        </p:spPr>
        <p:txBody>
          <a:bodyPr spcFirstLastPara="1" vert="horz" wrap="square" lIns="121900" tIns="121900" rIns="121900" bIns="121900" rtlCol="0" anchor="t" anchorCtr="0">
            <a:noAutofit/>
          </a:bodyPr>
          <a:lstStyle/>
          <a:p>
            <a:pPr algn="r">
              <a:spcBef>
                <a:spcPts val="0"/>
              </a:spcBef>
            </a:pPr>
            <a:r>
              <a:rPr lang="en" sz="5867">
                <a:latin typeface="Modern Love Caps" panose="04070805081001020A01" pitchFamily="82" charset="0"/>
              </a:rPr>
              <a:t>inquiry</a:t>
            </a:r>
            <a:endParaRPr sz="5867">
              <a:latin typeface="Modern Love Caps" panose="04070805081001020A01" pitchFamily="82" charset="0"/>
            </a:endParaRPr>
          </a:p>
        </p:txBody>
      </p:sp>
      <p:sp>
        <p:nvSpPr>
          <p:cNvPr id="1740" name="Google Shape;1740;p35"/>
          <p:cNvSpPr/>
          <p:nvPr/>
        </p:nvSpPr>
        <p:spPr>
          <a:xfrm>
            <a:off x="692435" y="619229"/>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3" name="Google Shape;1743;p35"/>
          <p:cNvSpPr/>
          <p:nvPr/>
        </p:nvSpPr>
        <p:spPr>
          <a:xfrm>
            <a:off x="751835" y="5924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6" name="Google Shape;1746;p35"/>
          <p:cNvSpPr txBox="1">
            <a:spLocks noGrp="1"/>
          </p:cNvSpPr>
          <p:nvPr>
            <p:ph type="ctrTitle" idx="4294967295"/>
          </p:nvPr>
        </p:nvSpPr>
        <p:spPr>
          <a:xfrm>
            <a:off x="1507111" y="750123"/>
            <a:ext cx="2424000" cy="513200"/>
          </a:xfrm>
          <a:prstGeom prst="rect">
            <a:avLst/>
          </a:prstGeom>
        </p:spPr>
        <p:txBody>
          <a:bodyPr spcFirstLastPara="1" vert="horz" wrap="square" lIns="121900" tIns="121900" rIns="121900" bIns="121900" rtlCol="0" anchor="ctr" anchorCtr="0">
            <a:noAutofit/>
          </a:bodyPr>
          <a:lstStyle/>
          <a:p>
            <a:pPr>
              <a:spcBef>
                <a:spcPts val="0"/>
              </a:spcBef>
            </a:pPr>
            <a:r>
              <a:rPr lang="en" sz="2667"/>
              <a:t>Field Observation</a:t>
            </a:r>
            <a:endParaRPr sz="2667"/>
          </a:p>
        </p:txBody>
      </p:sp>
      <p:sp>
        <p:nvSpPr>
          <p:cNvPr id="1753" name="Google Shape;1753;p35"/>
          <p:cNvSpPr/>
          <p:nvPr/>
        </p:nvSpPr>
        <p:spPr>
          <a:xfrm>
            <a:off x="891851" y="7165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57" name="Google Shape;1757;p35"/>
          <p:cNvGrpSpPr/>
          <p:nvPr/>
        </p:nvGrpSpPr>
        <p:grpSpPr>
          <a:xfrm>
            <a:off x="2120767" y="2523767"/>
            <a:ext cx="513200" cy="217627"/>
            <a:chOff x="1593968" y="1892825"/>
            <a:chExt cx="384900" cy="163220"/>
          </a:xfrm>
        </p:grpSpPr>
        <p:sp>
          <p:nvSpPr>
            <p:cNvPr id="1758" name="Google Shape;1758;p35"/>
            <p:cNvSpPr/>
            <p:nvPr/>
          </p:nvSpPr>
          <p:spPr>
            <a:xfrm>
              <a:off x="1815668" y="189282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9" name="Google Shape;1759;p35"/>
            <p:cNvSpPr/>
            <p:nvPr/>
          </p:nvSpPr>
          <p:spPr>
            <a:xfrm>
              <a:off x="1593968" y="189284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0" name="Google Shape;1760;p35"/>
          <p:cNvGrpSpPr/>
          <p:nvPr/>
        </p:nvGrpSpPr>
        <p:grpSpPr>
          <a:xfrm>
            <a:off x="1405051" y="6107877"/>
            <a:ext cx="513200" cy="217627"/>
            <a:chOff x="1587183" y="3747188"/>
            <a:chExt cx="384900" cy="163220"/>
          </a:xfrm>
        </p:grpSpPr>
        <p:sp>
          <p:nvSpPr>
            <p:cNvPr id="1761" name="Google Shape;1761;p35"/>
            <p:cNvSpPr/>
            <p:nvPr/>
          </p:nvSpPr>
          <p:spPr>
            <a:xfrm>
              <a:off x="1808883" y="3747188"/>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2" name="Google Shape;1762;p35"/>
            <p:cNvSpPr/>
            <p:nvPr/>
          </p:nvSpPr>
          <p:spPr>
            <a:xfrm>
              <a:off x="1587183" y="3747207"/>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3" name="Google Shape;1763;p35"/>
          <p:cNvGrpSpPr/>
          <p:nvPr/>
        </p:nvGrpSpPr>
        <p:grpSpPr>
          <a:xfrm>
            <a:off x="9399333" y="1953865"/>
            <a:ext cx="513200" cy="217627"/>
            <a:chOff x="7212700" y="2258422"/>
            <a:chExt cx="384900" cy="163220"/>
          </a:xfrm>
        </p:grpSpPr>
        <p:sp>
          <p:nvSpPr>
            <p:cNvPr id="1764" name="Google Shape;1764;p35"/>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5" name="Google Shape;1765;p35"/>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6" name="Google Shape;1766;p35"/>
          <p:cNvGrpSpPr/>
          <p:nvPr/>
        </p:nvGrpSpPr>
        <p:grpSpPr>
          <a:xfrm>
            <a:off x="4982677" y="1518209"/>
            <a:ext cx="513200" cy="217627"/>
            <a:chOff x="7212700" y="4096846"/>
            <a:chExt cx="384900" cy="163220"/>
          </a:xfrm>
        </p:grpSpPr>
        <p:sp>
          <p:nvSpPr>
            <p:cNvPr id="1767" name="Google Shape;1767;p35"/>
            <p:cNvSpPr/>
            <p:nvPr/>
          </p:nvSpPr>
          <p:spPr>
            <a:xfrm>
              <a:off x="7434400" y="409684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8" name="Google Shape;1768;p35"/>
            <p:cNvSpPr/>
            <p:nvPr/>
          </p:nvSpPr>
          <p:spPr>
            <a:xfrm>
              <a:off x="7212700" y="409686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9" name="Google Shape;1769;p35"/>
          <p:cNvGrpSpPr/>
          <p:nvPr/>
        </p:nvGrpSpPr>
        <p:grpSpPr>
          <a:xfrm>
            <a:off x="960705" y="792095"/>
            <a:ext cx="375492" cy="362191"/>
            <a:chOff x="1284212" y="1993367"/>
            <a:chExt cx="379489" cy="366046"/>
          </a:xfrm>
        </p:grpSpPr>
        <p:sp>
          <p:nvSpPr>
            <p:cNvPr id="1770"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1" name="Google Shape;1771;p35"/>
            <p:cNvSpPr/>
            <p:nvPr/>
          </p:nvSpPr>
          <p:spPr>
            <a:xfrm>
              <a:off x="1284212" y="1993367"/>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62" name="Google Shape;1743;p35">
            <a:extLst>
              <a:ext uri="{FF2B5EF4-FFF2-40B4-BE49-F238E27FC236}">
                <a16:creationId xmlns:a16="http://schemas.microsoft.com/office/drawing/2014/main" id="{48067BFB-B4BF-4E20-B4B9-DE5587AEA4FD}"/>
              </a:ext>
            </a:extLst>
          </p:cNvPr>
          <p:cNvSpPr/>
          <p:nvPr/>
        </p:nvSpPr>
        <p:spPr>
          <a:xfrm>
            <a:off x="756486" y="1489595"/>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6" name="Google Shape;1756;p35"/>
          <p:cNvSpPr/>
          <p:nvPr/>
        </p:nvSpPr>
        <p:spPr>
          <a:xfrm>
            <a:off x="891851" y="1625244"/>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73" name="Google Shape;1773;p35"/>
          <p:cNvGrpSpPr/>
          <p:nvPr/>
        </p:nvGrpSpPr>
        <p:grpSpPr>
          <a:xfrm>
            <a:off x="1035311" y="1683626"/>
            <a:ext cx="268357" cy="379053"/>
            <a:chOff x="1333682" y="3344330"/>
            <a:chExt cx="271213" cy="383088"/>
          </a:xfrm>
        </p:grpSpPr>
        <p:sp>
          <p:nvSpPr>
            <p:cNvPr id="1774" name="Google Shape;1774;p35"/>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5" name="Google Shape;1775;p35"/>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6" name="Google Shape;1776;p35"/>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7" name="Google Shape;1777;p35"/>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8" name="Google Shape;1778;p35"/>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9" name="Google Shape;1779;p35"/>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0" name="Google Shape;1780;p35"/>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1" name="Google Shape;1781;p35"/>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2" name="Google Shape;1782;p35"/>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3" name="Google Shape;1783;p35"/>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4" name="Google Shape;1784;p35"/>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78" name="Google Shape;1743;p35">
            <a:extLst>
              <a:ext uri="{FF2B5EF4-FFF2-40B4-BE49-F238E27FC236}">
                <a16:creationId xmlns:a16="http://schemas.microsoft.com/office/drawing/2014/main" id="{CCD40543-EB1C-494C-920B-B2FDDCEBFD81}"/>
              </a:ext>
            </a:extLst>
          </p:cNvPr>
          <p:cNvSpPr/>
          <p:nvPr/>
        </p:nvSpPr>
        <p:spPr>
          <a:xfrm>
            <a:off x="746778" y="243567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3" name="Google Shape;1756;p35">
            <a:extLst>
              <a:ext uri="{FF2B5EF4-FFF2-40B4-BE49-F238E27FC236}">
                <a16:creationId xmlns:a16="http://schemas.microsoft.com/office/drawing/2014/main" id="{FDFCF767-D482-4732-9FCC-0A4E10358B6D}"/>
              </a:ext>
            </a:extLst>
          </p:cNvPr>
          <p:cNvSpPr/>
          <p:nvPr/>
        </p:nvSpPr>
        <p:spPr>
          <a:xfrm>
            <a:off x="893428" y="2533376"/>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2" name="Google Shape;1772;p35"/>
          <p:cNvSpPr/>
          <p:nvPr/>
        </p:nvSpPr>
        <p:spPr>
          <a:xfrm>
            <a:off x="960705" y="2616197"/>
            <a:ext cx="359548" cy="347760"/>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0" name="Google Shape;1746;p35">
            <a:extLst>
              <a:ext uri="{FF2B5EF4-FFF2-40B4-BE49-F238E27FC236}">
                <a16:creationId xmlns:a16="http://schemas.microsoft.com/office/drawing/2014/main" id="{0117F11D-BD04-401E-B1B7-8D2A7D1C7494}"/>
              </a:ext>
            </a:extLst>
          </p:cNvPr>
          <p:cNvSpPr txBox="1">
            <a:spLocks/>
          </p:cNvSpPr>
          <p:nvPr/>
        </p:nvSpPr>
        <p:spPr>
          <a:xfrm>
            <a:off x="1512187" y="1646957"/>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a:solidFill>
                  <a:srgbClr val="FFFFFF"/>
                </a:solidFill>
              </a:rPr>
              <a:t>Contextual Inquiry</a:t>
            </a:r>
            <a:endParaRPr lang="en-US" sz="2667" kern="0">
              <a:solidFill>
                <a:srgbClr val="FFFFFF"/>
              </a:solidFill>
            </a:endParaRPr>
          </a:p>
        </p:txBody>
      </p:sp>
      <p:sp>
        <p:nvSpPr>
          <p:cNvPr id="81" name="Google Shape;1746;p35">
            <a:extLst>
              <a:ext uri="{FF2B5EF4-FFF2-40B4-BE49-F238E27FC236}">
                <a16:creationId xmlns:a16="http://schemas.microsoft.com/office/drawing/2014/main" id="{5EE0AA0F-F725-433C-9172-C07D70F4124D}"/>
              </a:ext>
            </a:extLst>
          </p:cNvPr>
          <p:cNvSpPr txBox="1">
            <a:spLocks/>
          </p:cNvSpPr>
          <p:nvPr/>
        </p:nvSpPr>
        <p:spPr>
          <a:xfrm>
            <a:off x="1507111" y="255176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a:solidFill>
                  <a:srgbClr val="FFFFFF"/>
                </a:solidFill>
              </a:rPr>
              <a:t>Focus Groups</a:t>
            </a:r>
          </a:p>
        </p:txBody>
      </p:sp>
      <p:sp>
        <p:nvSpPr>
          <p:cNvPr id="85" name="Google Shape;1740;p35">
            <a:extLst>
              <a:ext uri="{FF2B5EF4-FFF2-40B4-BE49-F238E27FC236}">
                <a16:creationId xmlns:a16="http://schemas.microsoft.com/office/drawing/2014/main" id="{D6154B20-C302-4972-8127-6216854446A5}"/>
              </a:ext>
            </a:extLst>
          </p:cNvPr>
          <p:cNvSpPr/>
          <p:nvPr/>
        </p:nvSpPr>
        <p:spPr>
          <a:xfrm>
            <a:off x="4602362" y="246380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6" name="Google Shape;1743;p35">
            <a:extLst>
              <a:ext uri="{FF2B5EF4-FFF2-40B4-BE49-F238E27FC236}">
                <a16:creationId xmlns:a16="http://schemas.microsoft.com/office/drawing/2014/main" id="{4B92B70A-D330-4E82-9738-9A1A1E89103E}"/>
              </a:ext>
            </a:extLst>
          </p:cNvPr>
          <p:cNvSpPr/>
          <p:nvPr/>
        </p:nvSpPr>
        <p:spPr>
          <a:xfrm>
            <a:off x="4652418" y="24241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9" name="Google Shape;1756;p35">
            <a:extLst>
              <a:ext uri="{FF2B5EF4-FFF2-40B4-BE49-F238E27FC236}">
                <a16:creationId xmlns:a16="http://schemas.microsoft.com/office/drawing/2014/main" id="{A909B5A3-E2A5-4DE7-8A13-79C0331E8B41}"/>
              </a:ext>
            </a:extLst>
          </p:cNvPr>
          <p:cNvSpPr/>
          <p:nvPr/>
        </p:nvSpPr>
        <p:spPr>
          <a:xfrm>
            <a:off x="4812591" y="25490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7" name="Google Shape;1771;p35">
            <a:extLst>
              <a:ext uri="{FF2B5EF4-FFF2-40B4-BE49-F238E27FC236}">
                <a16:creationId xmlns:a16="http://schemas.microsoft.com/office/drawing/2014/main" id="{25236D1B-8633-4856-9F5C-05644BD04711}"/>
              </a:ext>
            </a:extLst>
          </p:cNvPr>
          <p:cNvSpPr/>
          <p:nvPr/>
        </p:nvSpPr>
        <p:spPr>
          <a:xfrm>
            <a:off x="4863786" y="2624595"/>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8" name="Google Shape;1746;p35">
            <a:extLst>
              <a:ext uri="{FF2B5EF4-FFF2-40B4-BE49-F238E27FC236}">
                <a16:creationId xmlns:a16="http://schemas.microsoft.com/office/drawing/2014/main" id="{ED0E641A-5660-408F-8088-C0D88BCD5D7D}"/>
              </a:ext>
            </a:extLst>
          </p:cNvPr>
          <p:cNvSpPr txBox="1">
            <a:spLocks/>
          </p:cNvSpPr>
          <p:nvPr/>
        </p:nvSpPr>
        <p:spPr>
          <a:xfrm>
            <a:off x="5397799" y="2562629"/>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Survey/Questionnaires</a:t>
            </a:r>
          </a:p>
        </p:txBody>
      </p:sp>
      <p:sp>
        <p:nvSpPr>
          <p:cNvPr id="89" name="Google Shape;1740;p35">
            <a:extLst>
              <a:ext uri="{FF2B5EF4-FFF2-40B4-BE49-F238E27FC236}">
                <a16:creationId xmlns:a16="http://schemas.microsoft.com/office/drawing/2014/main" id="{3D636602-FEAE-4C2A-81E0-FA20F5F676D9}"/>
              </a:ext>
            </a:extLst>
          </p:cNvPr>
          <p:cNvSpPr/>
          <p:nvPr/>
        </p:nvSpPr>
        <p:spPr>
          <a:xfrm>
            <a:off x="4595672" y="3413240"/>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1" name="Google Shape;1743;p35">
            <a:extLst>
              <a:ext uri="{FF2B5EF4-FFF2-40B4-BE49-F238E27FC236}">
                <a16:creationId xmlns:a16="http://schemas.microsoft.com/office/drawing/2014/main" id="{763B64E0-7D7D-4EA3-8024-2C2CA18B61CF}"/>
              </a:ext>
            </a:extLst>
          </p:cNvPr>
          <p:cNvSpPr/>
          <p:nvPr/>
        </p:nvSpPr>
        <p:spPr>
          <a:xfrm>
            <a:off x="4651556" y="3355521"/>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0" name="Google Shape;1746;p35">
            <a:extLst>
              <a:ext uri="{FF2B5EF4-FFF2-40B4-BE49-F238E27FC236}">
                <a16:creationId xmlns:a16="http://schemas.microsoft.com/office/drawing/2014/main" id="{F8500B17-FD7E-4B38-B875-9BFCA5CCBEEC}"/>
              </a:ext>
            </a:extLst>
          </p:cNvPr>
          <p:cNvSpPr txBox="1">
            <a:spLocks/>
          </p:cNvSpPr>
          <p:nvPr/>
        </p:nvSpPr>
        <p:spPr>
          <a:xfrm>
            <a:off x="5397799" y="3497941"/>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a:solidFill>
                  <a:srgbClr val="FFFFFF"/>
                </a:solidFill>
              </a:rPr>
              <a:t>Journaled Sessions</a:t>
            </a:r>
          </a:p>
        </p:txBody>
      </p:sp>
      <p:sp>
        <p:nvSpPr>
          <p:cNvPr id="67" name="Google Shape;1756;p35">
            <a:extLst>
              <a:ext uri="{FF2B5EF4-FFF2-40B4-BE49-F238E27FC236}">
                <a16:creationId xmlns:a16="http://schemas.microsoft.com/office/drawing/2014/main" id="{D354514E-4BE0-48EF-9CB5-82F3BCE798C7}"/>
              </a:ext>
            </a:extLst>
          </p:cNvPr>
          <p:cNvSpPr/>
          <p:nvPr/>
        </p:nvSpPr>
        <p:spPr>
          <a:xfrm>
            <a:off x="4792751" y="3501453"/>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92" name="Google Shape;1773;p35">
            <a:extLst>
              <a:ext uri="{FF2B5EF4-FFF2-40B4-BE49-F238E27FC236}">
                <a16:creationId xmlns:a16="http://schemas.microsoft.com/office/drawing/2014/main" id="{B7AB86D8-5227-4FF5-990F-AC7AC974EB07}"/>
              </a:ext>
            </a:extLst>
          </p:cNvPr>
          <p:cNvGrpSpPr/>
          <p:nvPr/>
        </p:nvGrpSpPr>
        <p:grpSpPr>
          <a:xfrm>
            <a:off x="4916866" y="3554045"/>
            <a:ext cx="268359" cy="379057"/>
            <a:chOff x="1333682" y="3344327"/>
            <a:chExt cx="271214" cy="383091"/>
          </a:xfrm>
        </p:grpSpPr>
        <p:sp>
          <p:nvSpPr>
            <p:cNvPr id="93" name="Google Shape;1774;p35">
              <a:extLst>
                <a:ext uri="{FF2B5EF4-FFF2-40B4-BE49-F238E27FC236}">
                  <a16:creationId xmlns:a16="http://schemas.microsoft.com/office/drawing/2014/main" id="{38552A1A-D763-4ABE-AF2B-FA4DF4254BC0}"/>
                </a:ext>
              </a:extLst>
            </p:cNvPr>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4" name="Google Shape;1775;p35">
              <a:extLst>
                <a:ext uri="{FF2B5EF4-FFF2-40B4-BE49-F238E27FC236}">
                  <a16:creationId xmlns:a16="http://schemas.microsoft.com/office/drawing/2014/main" id="{A7A9AFB4-7B42-4CBB-A56F-19CADBA75B68}"/>
                </a:ext>
              </a:extLst>
            </p:cNvPr>
            <p:cNvSpPr/>
            <p:nvPr/>
          </p:nvSpPr>
          <p:spPr>
            <a:xfrm>
              <a:off x="1333682" y="3344327"/>
              <a:ext cx="189697" cy="292462"/>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5" name="Google Shape;1776;p35">
              <a:extLst>
                <a:ext uri="{FF2B5EF4-FFF2-40B4-BE49-F238E27FC236}">
                  <a16:creationId xmlns:a16="http://schemas.microsoft.com/office/drawing/2014/main" id="{8F1E3D59-E9FE-420E-B1A0-3875623DA77A}"/>
                </a:ext>
              </a:extLst>
            </p:cNvPr>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6" name="Google Shape;1777;p35">
              <a:extLst>
                <a:ext uri="{FF2B5EF4-FFF2-40B4-BE49-F238E27FC236}">
                  <a16:creationId xmlns:a16="http://schemas.microsoft.com/office/drawing/2014/main" id="{1AA7BF7B-82CE-4082-9D2F-8F8EC8AD7BB4}"/>
                </a:ext>
              </a:extLst>
            </p:cNvPr>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7" name="Google Shape;1778;p35">
              <a:extLst>
                <a:ext uri="{FF2B5EF4-FFF2-40B4-BE49-F238E27FC236}">
                  <a16:creationId xmlns:a16="http://schemas.microsoft.com/office/drawing/2014/main" id="{F966CD3A-504D-4BC7-8656-89DA9E95C1A8}"/>
                </a:ext>
              </a:extLst>
            </p:cNvPr>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8" name="Google Shape;1779;p35">
              <a:extLst>
                <a:ext uri="{FF2B5EF4-FFF2-40B4-BE49-F238E27FC236}">
                  <a16:creationId xmlns:a16="http://schemas.microsoft.com/office/drawing/2014/main" id="{72A5C11E-33CC-44B3-9CC3-F728CF356A59}"/>
                </a:ext>
              </a:extLst>
            </p:cNvPr>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9" name="Google Shape;1780;p35">
              <a:extLst>
                <a:ext uri="{FF2B5EF4-FFF2-40B4-BE49-F238E27FC236}">
                  <a16:creationId xmlns:a16="http://schemas.microsoft.com/office/drawing/2014/main" id="{874950B4-6EC6-4398-A9A5-EDA4BC8C48FE}"/>
                </a:ext>
              </a:extLst>
            </p:cNvPr>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0" name="Google Shape;1781;p35">
              <a:extLst>
                <a:ext uri="{FF2B5EF4-FFF2-40B4-BE49-F238E27FC236}">
                  <a16:creationId xmlns:a16="http://schemas.microsoft.com/office/drawing/2014/main" id="{A96FAD2A-30C5-45AB-8FE7-3C541298BBBD}"/>
                </a:ext>
              </a:extLst>
            </p:cNvPr>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1" name="Google Shape;1782;p35">
              <a:extLst>
                <a:ext uri="{FF2B5EF4-FFF2-40B4-BE49-F238E27FC236}">
                  <a16:creationId xmlns:a16="http://schemas.microsoft.com/office/drawing/2014/main" id="{86B3DF8B-4B3D-4741-A80F-D725934CE635}"/>
                </a:ext>
              </a:extLst>
            </p:cNvPr>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2" name="Google Shape;1783;p35">
              <a:extLst>
                <a:ext uri="{FF2B5EF4-FFF2-40B4-BE49-F238E27FC236}">
                  <a16:creationId xmlns:a16="http://schemas.microsoft.com/office/drawing/2014/main" id="{8A5A0C18-5CCC-4DC2-868D-379820A59DFD}"/>
                </a:ext>
              </a:extLst>
            </p:cNvPr>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3" name="Google Shape;1784;p35">
              <a:extLst>
                <a:ext uri="{FF2B5EF4-FFF2-40B4-BE49-F238E27FC236}">
                  <a16:creationId xmlns:a16="http://schemas.microsoft.com/office/drawing/2014/main" id="{90EFA6BA-EDBB-48F9-BE8C-8CCAE6AF62E6}"/>
                </a:ext>
              </a:extLst>
            </p:cNvPr>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09" name="Google Shape;1740;p35">
            <a:extLst>
              <a:ext uri="{FF2B5EF4-FFF2-40B4-BE49-F238E27FC236}">
                <a16:creationId xmlns:a16="http://schemas.microsoft.com/office/drawing/2014/main" id="{2830BF5E-611E-4EFD-A56F-5B8E1F0138CD}"/>
              </a:ext>
            </a:extLst>
          </p:cNvPr>
          <p:cNvSpPr/>
          <p:nvPr/>
        </p:nvSpPr>
        <p:spPr>
          <a:xfrm>
            <a:off x="8080651" y="397253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0" name="Google Shape;1743;p35">
            <a:extLst>
              <a:ext uri="{FF2B5EF4-FFF2-40B4-BE49-F238E27FC236}">
                <a16:creationId xmlns:a16="http://schemas.microsoft.com/office/drawing/2014/main" id="{AB3047BD-379E-45BD-AF49-99869FF5BA96}"/>
              </a:ext>
            </a:extLst>
          </p:cNvPr>
          <p:cNvSpPr/>
          <p:nvPr/>
        </p:nvSpPr>
        <p:spPr>
          <a:xfrm>
            <a:off x="8119692" y="3936799"/>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5" name="Google Shape;1756;p35">
            <a:extLst>
              <a:ext uri="{FF2B5EF4-FFF2-40B4-BE49-F238E27FC236}">
                <a16:creationId xmlns:a16="http://schemas.microsoft.com/office/drawing/2014/main" id="{1E14F09E-F09E-4E02-A618-16BA8B467B8E}"/>
              </a:ext>
            </a:extLst>
          </p:cNvPr>
          <p:cNvSpPr/>
          <p:nvPr/>
        </p:nvSpPr>
        <p:spPr>
          <a:xfrm>
            <a:off x="8317015" y="4068635"/>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3" name="Google Shape;1746;p35">
            <a:extLst>
              <a:ext uri="{FF2B5EF4-FFF2-40B4-BE49-F238E27FC236}">
                <a16:creationId xmlns:a16="http://schemas.microsoft.com/office/drawing/2014/main" id="{B34E4265-A64F-470D-B6E9-A49D5227868F}"/>
              </a:ext>
            </a:extLst>
          </p:cNvPr>
          <p:cNvSpPr txBox="1">
            <a:spLocks/>
          </p:cNvSpPr>
          <p:nvPr/>
        </p:nvSpPr>
        <p:spPr>
          <a:xfrm>
            <a:off x="8849735" y="409240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a:solidFill>
                  <a:srgbClr val="FFFFFF"/>
                </a:solidFill>
              </a:rPr>
              <a:t>Screen Snapchats</a:t>
            </a:r>
          </a:p>
        </p:txBody>
      </p:sp>
      <p:sp>
        <p:nvSpPr>
          <p:cNvPr id="114" name="Google Shape;1740;p35">
            <a:extLst>
              <a:ext uri="{FF2B5EF4-FFF2-40B4-BE49-F238E27FC236}">
                <a16:creationId xmlns:a16="http://schemas.microsoft.com/office/drawing/2014/main" id="{8F51C2D0-05B7-4BAB-AFBB-A8B1D8E4E1A5}"/>
              </a:ext>
            </a:extLst>
          </p:cNvPr>
          <p:cNvSpPr/>
          <p:nvPr/>
        </p:nvSpPr>
        <p:spPr>
          <a:xfrm>
            <a:off x="8080651" y="4958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5" name="Google Shape;1743;p35">
            <a:extLst>
              <a:ext uri="{FF2B5EF4-FFF2-40B4-BE49-F238E27FC236}">
                <a16:creationId xmlns:a16="http://schemas.microsoft.com/office/drawing/2014/main" id="{163EA0C6-C4AC-4E75-AD11-7F77099E48E2}"/>
              </a:ext>
            </a:extLst>
          </p:cNvPr>
          <p:cNvSpPr/>
          <p:nvPr/>
        </p:nvSpPr>
        <p:spPr>
          <a:xfrm>
            <a:off x="8119692" y="491173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6" name="Google Shape;1756;p35">
            <a:extLst>
              <a:ext uri="{FF2B5EF4-FFF2-40B4-BE49-F238E27FC236}">
                <a16:creationId xmlns:a16="http://schemas.microsoft.com/office/drawing/2014/main" id="{8EA23220-D281-4442-8A28-34F3B147E34B}"/>
              </a:ext>
            </a:extLst>
          </p:cNvPr>
          <p:cNvSpPr/>
          <p:nvPr/>
        </p:nvSpPr>
        <p:spPr>
          <a:xfrm>
            <a:off x="8293392" y="504487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7" name="Google Shape;1771;p35">
            <a:extLst>
              <a:ext uri="{FF2B5EF4-FFF2-40B4-BE49-F238E27FC236}">
                <a16:creationId xmlns:a16="http://schemas.microsoft.com/office/drawing/2014/main" id="{B7ADF65E-F1DB-45C9-A806-BE3993BF400F}"/>
              </a:ext>
            </a:extLst>
          </p:cNvPr>
          <p:cNvSpPr/>
          <p:nvPr/>
        </p:nvSpPr>
        <p:spPr>
          <a:xfrm>
            <a:off x="8392766" y="4132897"/>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2" name="Google Shape;1785;p35">
            <a:extLst>
              <a:ext uri="{FF2B5EF4-FFF2-40B4-BE49-F238E27FC236}">
                <a16:creationId xmlns:a16="http://schemas.microsoft.com/office/drawing/2014/main" id="{D187A5F6-35B5-4720-878A-E41048074B32}"/>
              </a:ext>
            </a:extLst>
          </p:cNvPr>
          <p:cNvSpPr/>
          <p:nvPr/>
        </p:nvSpPr>
        <p:spPr>
          <a:xfrm>
            <a:off x="8378287" y="5104852"/>
            <a:ext cx="343411" cy="353528"/>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9" name="Google Shape;1746;p35">
            <a:extLst>
              <a:ext uri="{FF2B5EF4-FFF2-40B4-BE49-F238E27FC236}">
                <a16:creationId xmlns:a16="http://schemas.microsoft.com/office/drawing/2014/main" id="{B308DCCC-D2D6-47A3-B715-E3B58B843D71}"/>
              </a:ext>
            </a:extLst>
          </p:cNvPr>
          <p:cNvSpPr txBox="1">
            <a:spLocks/>
          </p:cNvSpPr>
          <p:nvPr/>
        </p:nvSpPr>
        <p:spPr>
          <a:xfrm>
            <a:off x="8847551" y="5088252"/>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667" kern="0" err="1">
                <a:solidFill>
                  <a:srgbClr val="FFFFFF"/>
                </a:solidFill>
              </a:rPr>
              <a:t>Sel</a:t>
            </a:r>
            <a:r>
              <a:rPr lang="en-US" sz="2667">
                <a:solidFill>
                  <a:srgbClr val="FFFFFF"/>
                </a:solidFill>
              </a:rPr>
              <a:t>f-reporting Logs</a:t>
            </a:r>
            <a:endParaRPr lang="en-US" sz="2667" kern="0">
              <a:solidFill>
                <a:srgbClr val="FFFFFF"/>
              </a:solidFill>
            </a:endParaRPr>
          </a:p>
        </p:txBody>
      </p:sp>
      <p:grpSp>
        <p:nvGrpSpPr>
          <p:cNvPr id="120" name="Google Shape;1763;p35">
            <a:extLst>
              <a:ext uri="{FF2B5EF4-FFF2-40B4-BE49-F238E27FC236}">
                <a16:creationId xmlns:a16="http://schemas.microsoft.com/office/drawing/2014/main" id="{9B842B25-83C3-400A-8B24-356143AEFBE3}"/>
              </a:ext>
            </a:extLst>
          </p:cNvPr>
          <p:cNvGrpSpPr/>
          <p:nvPr/>
        </p:nvGrpSpPr>
        <p:grpSpPr>
          <a:xfrm>
            <a:off x="5699047" y="6073721"/>
            <a:ext cx="513200" cy="217627"/>
            <a:chOff x="7212700" y="2258422"/>
            <a:chExt cx="384900" cy="163220"/>
          </a:xfrm>
        </p:grpSpPr>
        <p:sp>
          <p:nvSpPr>
            <p:cNvPr id="121" name="Google Shape;1764;p35">
              <a:extLst>
                <a:ext uri="{FF2B5EF4-FFF2-40B4-BE49-F238E27FC236}">
                  <a16:creationId xmlns:a16="http://schemas.microsoft.com/office/drawing/2014/main" id="{E47B0CB4-AC31-4B99-BB80-20F2861F24E4}"/>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2" name="Google Shape;1765;p35">
              <a:extLst>
                <a:ext uri="{FF2B5EF4-FFF2-40B4-BE49-F238E27FC236}">
                  <a16:creationId xmlns:a16="http://schemas.microsoft.com/office/drawing/2014/main" id="{76F0612A-744E-4B82-B4A7-245F7FAD9C9A}"/>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23" name="Google Shape;1763;p35">
            <a:extLst>
              <a:ext uri="{FF2B5EF4-FFF2-40B4-BE49-F238E27FC236}">
                <a16:creationId xmlns:a16="http://schemas.microsoft.com/office/drawing/2014/main" id="{1CA993EE-1917-422D-A140-C230B05C3706}"/>
              </a:ext>
            </a:extLst>
          </p:cNvPr>
          <p:cNvGrpSpPr/>
          <p:nvPr/>
        </p:nvGrpSpPr>
        <p:grpSpPr>
          <a:xfrm>
            <a:off x="3306143" y="4883943"/>
            <a:ext cx="513200" cy="217627"/>
            <a:chOff x="7212700" y="2258422"/>
            <a:chExt cx="384900" cy="163220"/>
          </a:xfrm>
        </p:grpSpPr>
        <p:sp>
          <p:nvSpPr>
            <p:cNvPr id="124" name="Google Shape;1764;p35">
              <a:extLst>
                <a:ext uri="{FF2B5EF4-FFF2-40B4-BE49-F238E27FC236}">
                  <a16:creationId xmlns:a16="http://schemas.microsoft.com/office/drawing/2014/main" id="{19FD7E5A-17BC-4DEF-819C-982AE0E740D0}"/>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5" name="Google Shape;1765;p35">
              <a:extLst>
                <a:ext uri="{FF2B5EF4-FFF2-40B4-BE49-F238E27FC236}">
                  <a16:creationId xmlns:a16="http://schemas.microsoft.com/office/drawing/2014/main" id="{429277EE-6A4E-4C4D-80E4-659371C91696}"/>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151294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3E2A-9299-4D7E-9427-4C8F4FBD76D3}"/>
              </a:ext>
            </a:extLst>
          </p:cNvPr>
          <p:cNvSpPr>
            <a:spLocks noGrp="1"/>
          </p:cNvSpPr>
          <p:nvPr>
            <p:ph type="title"/>
          </p:nvPr>
        </p:nvSpPr>
        <p:spPr/>
        <p:txBody>
          <a:bodyPr/>
          <a:lstStyle/>
          <a:p>
            <a:r>
              <a:rPr lang="en-US" dirty="0"/>
              <a:t>Focus Groups / Survey / Questionnaire</a:t>
            </a:r>
          </a:p>
        </p:txBody>
      </p:sp>
      <p:sp>
        <p:nvSpPr>
          <p:cNvPr id="3" name="Content Placeholder 2">
            <a:extLst>
              <a:ext uri="{FF2B5EF4-FFF2-40B4-BE49-F238E27FC236}">
                <a16:creationId xmlns:a16="http://schemas.microsoft.com/office/drawing/2014/main" id="{224565D2-FCBA-4678-B605-6D1A5F7AE4E1}"/>
              </a:ext>
            </a:extLst>
          </p:cNvPr>
          <p:cNvSpPr>
            <a:spLocks noGrp="1"/>
          </p:cNvSpPr>
          <p:nvPr>
            <p:ph idx="1"/>
          </p:nvPr>
        </p:nvSpPr>
        <p:spPr>
          <a:xfrm>
            <a:off x="646111" y="2052918"/>
            <a:ext cx="6077710" cy="4195481"/>
          </a:xfrm>
        </p:spPr>
        <p:txBody>
          <a:bodyPr/>
          <a:lstStyle/>
          <a:p>
            <a:r>
              <a:rPr lang="en-US" dirty="0">
                <a:latin typeface="Calibri Light" panose="020F0302020204030204" pitchFamily="34" charset="0"/>
                <a:cs typeface="Calibri Light" panose="020F0302020204030204" pitchFamily="34" charset="0"/>
              </a:rPr>
              <a:t>Focus Groups</a:t>
            </a:r>
          </a:p>
          <a:p>
            <a:pPr lvl="1"/>
            <a:r>
              <a:rPr lang="en-US" dirty="0">
                <a:latin typeface="Calibri Light" panose="020F0302020204030204" pitchFamily="34" charset="0"/>
                <a:cs typeface="Calibri Light" panose="020F0302020204030204" pitchFamily="34" charset="0"/>
              </a:rPr>
              <a:t>Formal, structured interactive events with users, asking users about their opinions and experiences regarding the product</a:t>
            </a:r>
          </a:p>
          <a:p>
            <a:r>
              <a:rPr lang="en-US" dirty="0">
                <a:latin typeface="Calibri Light" panose="020F0302020204030204" pitchFamily="34" charset="0"/>
                <a:cs typeface="Calibri Light" panose="020F0302020204030204" pitchFamily="34" charset="0"/>
              </a:rPr>
              <a:t>Survey / Questionnaires	</a:t>
            </a:r>
          </a:p>
          <a:p>
            <a:pPr lvl="1"/>
            <a:r>
              <a:rPr lang="en-US" dirty="0">
                <a:latin typeface="Calibri Light" panose="020F0302020204030204" pitchFamily="34" charset="0"/>
                <a:cs typeface="Calibri Light" panose="020F0302020204030204" pitchFamily="34" charset="0"/>
              </a:rPr>
              <a:t>Surveys are recorded interactive interviews with users, not structured like contextual inquiries or formally organized like focus groups. </a:t>
            </a:r>
          </a:p>
          <a:p>
            <a:pPr lvl="1"/>
            <a:r>
              <a:rPr lang="en-US" dirty="0">
                <a:latin typeface="Calibri Light" panose="020F0302020204030204" pitchFamily="34" charset="0"/>
                <a:cs typeface="Calibri Light" panose="020F0302020204030204" pitchFamily="34" charset="0"/>
              </a:rPr>
              <a:t>Questionnaires are written lists of questions distributed to users. Used to identify usability issues after the product has been released </a:t>
            </a:r>
          </a:p>
          <a:p>
            <a:endParaRPr lang="en-US" dirty="0"/>
          </a:p>
        </p:txBody>
      </p:sp>
      <p:pic>
        <p:nvPicPr>
          <p:cNvPr id="5" name="Picture 4" descr="Icon&#10;&#10;Description automatically generated">
            <a:extLst>
              <a:ext uri="{FF2B5EF4-FFF2-40B4-BE49-F238E27FC236}">
                <a16:creationId xmlns:a16="http://schemas.microsoft.com/office/drawing/2014/main" id="{D7697EFD-0FD5-4A33-8D8B-F90B30A54889}"/>
              </a:ext>
            </a:extLst>
          </p:cNvPr>
          <p:cNvPicPr>
            <a:picLocks noChangeAspect="1"/>
          </p:cNvPicPr>
          <p:nvPr/>
        </p:nvPicPr>
        <p:blipFill>
          <a:blip r:embed="rId2"/>
          <a:stretch>
            <a:fillRect/>
          </a:stretch>
        </p:blipFill>
        <p:spPr>
          <a:xfrm>
            <a:off x="7168387" y="2142742"/>
            <a:ext cx="3233404" cy="1460405"/>
          </a:xfrm>
          <a:prstGeom prst="rect">
            <a:avLst/>
          </a:prstGeom>
        </p:spPr>
      </p:pic>
      <p:pic>
        <p:nvPicPr>
          <p:cNvPr id="6" name="Picture 5" descr="A person writing on a white board&#10;&#10;Description automatically generated with low confidence">
            <a:extLst>
              <a:ext uri="{FF2B5EF4-FFF2-40B4-BE49-F238E27FC236}">
                <a16:creationId xmlns:a16="http://schemas.microsoft.com/office/drawing/2014/main" id="{FA68E2A6-A62E-4AB5-81FF-244D5B97CC33}"/>
              </a:ext>
            </a:extLst>
          </p:cNvPr>
          <p:cNvPicPr>
            <a:picLocks noChangeAspect="1"/>
          </p:cNvPicPr>
          <p:nvPr/>
        </p:nvPicPr>
        <p:blipFill>
          <a:blip r:embed="rId3"/>
          <a:stretch>
            <a:fillRect/>
          </a:stretch>
        </p:blipFill>
        <p:spPr>
          <a:xfrm>
            <a:off x="7148941" y="4093199"/>
            <a:ext cx="3272296" cy="1458017"/>
          </a:xfrm>
          <a:prstGeom prst="rect">
            <a:avLst/>
          </a:prstGeom>
        </p:spPr>
      </p:pic>
    </p:spTree>
    <p:extLst>
      <p:ext uri="{BB962C8B-B14F-4D97-AF65-F5344CB8AC3E}">
        <p14:creationId xmlns:p14="http://schemas.microsoft.com/office/powerpoint/2010/main" val="400405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B2258D4F-D4FB-4433-8645-3BF7FEF25E08}"/>
              </a:ext>
            </a:extLst>
          </p:cNvPr>
          <p:cNvSpPr>
            <a:spLocks noGrp="1" noChangeArrowheads="1"/>
          </p:cNvSpPr>
          <p:nvPr>
            <p:ph type="title"/>
          </p:nvPr>
        </p:nvSpPr>
        <p:spPr>
          <a:noFill/>
          <a:ln/>
        </p:spPr>
        <p:txBody>
          <a:bodyPr/>
          <a:lstStyle/>
          <a:p>
            <a:r>
              <a:rPr lang="en-US" altLang="en-US" dirty="0"/>
              <a:t>Usability and Evaluation</a:t>
            </a:r>
          </a:p>
        </p:txBody>
      </p:sp>
      <p:sp>
        <p:nvSpPr>
          <p:cNvPr id="19459" name="Rectangle 3">
            <a:extLst>
              <a:ext uri="{FF2B5EF4-FFF2-40B4-BE49-F238E27FC236}">
                <a16:creationId xmlns:a16="http://schemas.microsoft.com/office/drawing/2014/main" id="{9E09C2B3-542A-44B0-98EA-03798E932715}"/>
              </a:ext>
            </a:extLst>
          </p:cNvPr>
          <p:cNvSpPr>
            <a:spLocks noGrp="1" noChangeArrowheads="1"/>
          </p:cNvSpPr>
          <p:nvPr>
            <p:ph idx="1"/>
          </p:nvPr>
        </p:nvSpPr>
        <p:spPr/>
        <p:txBody>
          <a:bodyPr/>
          <a:lstStyle/>
          <a:p>
            <a:r>
              <a:rPr lang="en-US" altLang="en-US" dirty="0"/>
              <a:t>Ben </a:t>
            </a:r>
            <a:r>
              <a:rPr lang="en-US" altLang="en-US" dirty="0" err="1"/>
              <a:t>Shneiderman’s</a:t>
            </a:r>
            <a:r>
              <a:rPr lang="en-US" altLang="en-US" dirty="0"/>
              <a:t> Questionnaire for user satisfaction</a:t>
            </a:r>
          </a:p>
        </p:txBody>
      </p:sp>
      <p:sp>
        <p:nvSpPr>
          <p:cNvPr id="5" name="TextBox 4">
            <a:extLst>
              <a:ext uri="{FF2B5EF4-FFF2-40B4-BE49-F238E27FC236}">
                <a16:creationId xmlns:a16="http://schemas.microsoft.com/office/drawing/2014/main" id="{00EFF8ED-F84C-423A-B0F4-C40C605E0F4E}"/>
              </a:ext>
            </a:extLst>
          </p:cNvPr>
          <p:cNvSpPr txBox="1"/>
          <p:nvPr/>
        </p:nvSpPr>
        <p:spPr>
          <a:xfrm>
            <a:off x="1103312" y="4150658"/>
            <a:ext cx="6094708" cy="923330"/>
          </a:xfrm>
          <a:prstGeom prst="rect">
            <a:avLst/>
          </a:prstGeom>
          <a:noFill/>
        </p:spPr>
        <p:txBody>
          <a:bodyPr wrap="square">
            <a:spAutoFit/>
          </a:bodyPr>
          <a:lstStyle/>
          <a:p>
            <a:r>
              <a:rPr lang="en-US" b="0" i="0" dirty="0">
                <a:effectLst/>
                <a:latin typeface="g_d0_f1"/>
              </a:rPr>
              <a:t>Laura Slaughter†, Kent L. Norman†, Ben </a:t>
            </a:r>
            <a:r>
              <a:rPr lang="en-US" b="0" i="0" dirty="0" err="1">
                <a:effectLst/>
                <a:latin typeface="g_d0_f1"/>
              </a:rPr>
              <a:t>Shneiderman</a:t>
            </a:r>
            <a:r>
              <a:rPr lang="en-US" b="0" i="0" dirty="0">
                <a:effectLst/>
                <a:latin typeface="g_d0_f1"/>
              </a:rPr>
              <a:t>* </a:t>
            </a:r>
            <a:r>
              <a:rPr lang="en-US" b="0" i="0" dirty="0">
                <a:effectLst/>
                <a:latin typeface="g_d0_f2"/>
              </a:rPr>
              <a:t>Assessing Users' Subjective Satisfaction with </a:t>
            </a:r>
            <a:r>
              <a:rPr lang="en-US" b="0" i="0" dirty="0" err="1">
                <a:effectLst/>
                <a:latin typeface="g_d0_f2"/>
              </a:rPr>
              <a:t>theInformation</a:t>
            </a:r>
            <a:r>
              <a:rPr lang="en-US" b="0" i="0" dirty="0">
                <a:effectLst/>
                <a:latin typeface="g_d0_f2"/>
              </a:rPr>
              <a:t> System for Youth Services</a:t>
            </a:r>
            <a:endParaRPr lang="en-US" dirty="0"/>
          </a:p>
        </p:txBody>
      </p:sp>
      <p:sp>
        <p:nvSpPr>
          <p:cNvPr id="7" name="TextBox 6">
            <a:extLst>
              <a:ext uri="{FF2B5EF4-FFF2-40B4-BE49-F238E27FC236}">
                <a16:creationId xmlns:a16="http://schemas.microsoft.com/office/drawing/2014/main" id="{21A70409-F1A9-430A-9852-D550D5E63CB0}"/>
              </a:ext>
            </a:extLst>
          </p:cNvPr>
          <p:cNvSpPr txBox="1"/>
          <p:nvPr/>
        </p:nvSpPr>
        <p:spPr>
          <a:xfrm>
            <a:off x="1210805" y="5438330"/>
            <a:ext cx="6094708" cy="923330"/>
          </a:xfrm>
          <a:prstGeom prst="rect">
            <a:avLst/>
          </a:prstGeom>
          <a:noFill/>
        </p:spPr>
        <p:txBody>
          <a:bodyPr wrap="square">
            <a:spAutoFit/>
          </a:bodyPr>
          <a:lstStyle/>
          <a:p>
            <a:r>
              <a:rPr lang="en-US" dirty="0">
                <a:hlinkClick r:id="rId2"/>
              </a:rPr>
              <a:t>https://www.examples.com/education/questionnaire-for-customer-satisfaction.html</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98E0-CB3E-42CB-A33C-C694BC4AB3D8}"/>
              </a:ext>
            </a:extLst>
          </p:cNvPr>
          <p:cNvSpPr>
            <a:spLocks noGrp="1"/>
          </p:cNvSpPr>
          <p:nvPr>
            <p:ph type="title"/>
          </p:nvPr>
        </p:nvSpPr>
        <p:spPr/>
        <p:txBody>
          <a:bodyPr/>
          <a:lstStyle/>
          <a:p>
            <a:r>
              <a:rPr lang="en-US" dirty="0"/>
              <a:t>Number of users</a:t>
            </a:r>
          </a:p>
        </p:txBody>
      </p:sp>
      <p:pic>
        <p:nvPicPr>
          <p:cNvPr id="4" name="Picture 3">
            <a:extLst>
              <a:ext uri="{FF2B5EF4-FFF2-40B4-BE49-F238E27FC236}">
                <a16:creationId xmlns:a16="http://schemas.microsoft.com/office/drawing/2014/main" id="{43189113-1735-48B6-B4EE-F94F48802474}"/>
              </a:ext>
            </a:extLst>
          </p:cNvPr>
          <p:cNvPicPr>
            <a:picLocks noChangeAspect="1"/>
          </p:cNvPicPr>
          <p:nvPr/>
        </p:nvPicPr>
        <p:blipFill>
          <a:blip r:embed="rId2"/>
          <a:stretch>
            <a:fillRect/>
          </a:stretch>
        </p:blipFill>
        <p:spPr>
          <a:xfrm>
            <a:off x="1550257" y="2313673"/>
            <a:ext cx="8594639" cy="4010025"/>
          </a:xfrm>
          <a:prstGeom prst="rect">
            <a:avLst/>
          </a:prstGeom>
        </p:spPr>
      </p:pic>
    </p:spTree>
    <p:extLst>
      <p:ext uri="{BB962C8B-B14F-4D97-AF65-F5344CB8AC3E}">
        <p14:creationId xmlns:p14="http://schemas.microsoft.com/office/powerpoint/2010/main" val="316214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3B1A-80B2-48AE-AAA5-5358A2CA22C1}"/>
              </a:ext>
            </a:extLst>
          </p:cNvPr>
          <p:cNvSpPr>
            <a:spLocks noGrp="1"/>
          </p:cNvSpPr>
          <p:nvPr>
            <p:ph type="title"/>
          </p:nvPr>
        </p:nvSpPr>
        <p:spPr/>
        <p:txBody>
          <a:bodyPr/>
          <a:lstStyle/>
          <a:p>
            <a:r>
              <a:rPr lang="en-US" dirty="0"/>
              <a:t>Assignment 1</a:t>
            </a:r>
          </a:p>
        </p:txBody>
      </p:sp>
      <p:sp>
        <p:nvSpPr>
          <p:cNvPr id="3" name="Content Placeholder 2">
            <a:extLst>
              <a:ext uri="{FF2B5EF4-FFF2-40B4-BE49-F238E27FC236}">
                <a16:creationId xmlns:a16="http://schemas.microsoft.com/office/drawing/2014/main" id="{A5E88638-5F4A-4EB2-8C34-4378CBCA5419}"/>
              </a:ext>
            </a:extLst>
          </p:cNvPr>
          <p:cNvSpPr>
            <a:spLocks noGrp="1"/>
          </p:cNvSpPr>
          <p:nvPr>
            <p:ph idx="1"/>
          </p:nvPr>
        </p:nvSpPr>
        <p:spPr/>
        <p:txBody>
          <a:bodyPr/>
          <a:lstStyle/>
          <a:p>
            <a:pPr marL="0" indent="0">
              <a:buNone/>
            </a:pPr>
            <a:r>
              <a:rPr lang="en-US" dirty="0"/>
              <a:t>Watch the following videos and select the proper usability method to measure the usability of you own project</a:t>
            </a:r>
          </a:p>
          <a:p>
            <a:pPr marL="457200" indent="-457200">
              <a:buAutoNum type="arabicPeriod"/>
            </a:pPr>
            <a:r>
              <a:rPr lang="en-US" dirty="0">
                <a:hlinkClick r:id="rId2"/>
              </a:rPr>
              <a:t>https://www.youtube.com/watch?v=mZgL3mMxwBI</a:t>
            </a:r>
            <a:endParaRPr lang="en-US" dirty="0"/>
          </a:p>
          <a:p>
            <a:pPr marL="457200" indent="-457200">
              <a:buAutoNum type="arabicPeriod"/>
            </a:pPr>
            <a:r>
              <a:rPr lang="en-US" dirty="0">
                <a:hlinkClick r:id="rId3"/>
              </a:rPr>
              <a:t>https://www.youtube.com/watch?v=KCJ5y34nJgo</a:t>
            </a:r>
            <a:endParaRPr lang="en-US" dirty="0"/>
          </a:p>
          <a:p>
            <a:pPr marL="0" indent="0">
              <a:buNone/>
            </a:pPr>
            <a:endParaRPr lang="en-US" dirty="0"/>
          </a:p>
        </p:txBody>
      </p:sp>
    </p:spTree>
    <p:extLst>
      <p:ext uri="{BB962C8B-B14F-4D97-AF65-F5344CB8AC3E}">
        <p14:creationId xmlns:p14="http://schemas.microsoft.com/office/powerpoint/2010/main" val="403581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DAA9BE4-9244-4984-842D-765312FAA83F}"/>
              </a:ext>
            </a:extLst>
          </p:cNvPr>
          <p:cNvSpPr>
            <a:spLocks noGrp="1" noChangeArrowheads="1"/>
          </p:cNvSpPr>
          <p:nvPr>
            <p:ph type="title"/>
          </p:nvPr>
        </p:nvSpPr>
        <p:spPr/>
        <p:txBody>
          <a:bodyPr/>
          <a:lstStyle/>
          <a:p>
            <a:br>
              <a:rPr lang="en-US" altLang="en-US" dirty="0"/>
            </a:br>
            <a:r>
              <a:rPr lang="en-US" altLang="en-US" dirty="0"/>
              <a:t>Usability and Evaluation</a:t>
            </a:r>
          </a:p>
        </p:txBody>
      </p:sp>
      <p:sp>
        <p:nvSpPr>
          <p:cNvPr id="5123" name="Rectangle 3">
            <a:extLst>
              <a:ext uri="{FF2B5EF4-FFF2-40B4-BE49-F238E27FC236}">
                <a16:creationId xmlns:a16="http://schemas.microsoft.com/office/drawing/2014/main" id="{8CD5D45B-6474-47F6-8463-A4CBFEA73FFD}"/>
              </a:ext>
            </a:extLst>
          </p:cNvPr>
          <p:cNvSpPr>
            <a:spLocks noGrp="1" noChangeArrowheads="1"/>
          </p:cNvSpPr>
          <p:nvPr>
            <p:ph idx="1"/>
          </p:nvPr>
        </p:nvSpPr>
        <p:spPr/>
        <p:txBody>
          <a:bodyPr>
            <a:normAutofit lnSpcReduction="10000"/>
          </a:bodyPr>
          <a:lstStyle/>
          <a:p>
            <a:pPr>
              <a:lnSpc>
                <a:spcPct val="90000"/>
              </a:lnSpc>
            </a:pPr>
            <a:r>
              <a:rPr lang="en-US" altLang="en-US" sz="2800" dirty="0"/>
              <a:t>Usability and evaluation are closely related concepts </a:t>
            </a:r>
          </a:p>
          <a:p>
            <a:pPr>
              <a:lnSpc>
                <a:spcPct val="90000"/>
              </a:lnSpc>
            </a:pPr>
            <a:r>
              <a:rPr lang="en-US" altLang="en-US" sz="2800" dirty="0"/>
              <a:t>Usability means that the HCI design of the system supports the user’s cognitive and ergonomic limitations and is easy to use and learn</a:t>
            </a:r>
          </a:p>
          <a:p>
            <a:pPr>
              <a:lnSpc>
                <a:spcPct val="90000"/>
              </a:lnSpc>
            </a:pPr>
            <a:r>
              <a:rPr lang="en-US" altLang="en-US" sz="2800" dirty="0"/>
              <a:t>Evaluation means to assess the system for functionality as well as usability</a:t>
            </a:r>
          </a:p>
          <a:p>
            <a:pPr>
              <a:lnSpc>
                <a:spcPct val="90000"/>
              </a:lnSpc>
            </a:pPr>
            <a:r>
              <a:rPr lang="en-US" altLang="en-US" sz="2800" dirty="0"/>
              <a:t>We explore how to compare, assess, and improve interfaces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0393-05D4-4515-8211-0A07B12B5F3E}"/>
              </a:ext>
            </a:extLst>
          </p:cNvPr>
          <p:cNvSpPr>
            <a:spLocks noGrp="1"/>
          </p:cNvSpPr>
          <p:nvPr>
            <p:ph type="title"/>
          </p:nvPr>
        </p:nvSpPr>
        <p:spPr/>
        <p:txBody>
          <a:bodyPr/>
          <a:lstStyle/>
          <a:p>
            <a:r>
              <a:rPr lang="en-US" dirty="0"/>
              <a:t>Usability evaluation</a:t>
            </a:r>
          </a:p>
        </p:txBody>
      </p:sp>
      <p:pic>
        <p:nvPicPr>
          <p:cNvPr id="4" name="Content Placeholder 3">
            <a:extLst>
              <a:ext uri="{FF2B5EF4-FFF2-40B4-BE49-F238E27FC236}">
                <a16:creationId xmlns:a16="http://schemas.microsoft.com/office/drawing/2014/main" id="{D2A95BAD-4E4C-4CCC-AA6F-CDC866090986}"/>
              </a:ext>
            </a:extLst>
          </p:cNvPr>
          <p:cNvPicPr>
            <a:picLocks noGrp="1" noChangeAspect="1"/>
          </p:cNvPicPr>
          <p:nvPr>
            <p:ph idx="1"/>
          </p:nvPr>
        </p:nvPicPr>
        <p:blipFill>
          <a:blip r:embed="rId2"/>
          <a:stretch>
            <a:fillRect/>
          </a:stretch>
        </p:blipFill>
        <p:spPr>
          <a:xfrm>
            <a:off x="1103684" y="3198926"/>
            <a:ext cx="8947150" cy="2857341"/>
          </a:xfrm>
          <a:prstGeom prst="rect">
            <a:avLst/>
          </a:prstGeom>
        </p:spPr>
      </p:pic>
      <p:sp>
        <p:nvSpPr>
          <p:cNvPr id="5" name="TextBox 4">
            <a:extLst>
              <a:ext uri="{FF2B5EF4-FFF2-40B4-BE49-F238E27FC236}">
                <a16:creationId xmlns:a16="http://schemas.microsoft.com/office/drawing/2014/main" id="{2700B936-0DAC-47DD-A5DD-09F2AC6E5281}"/>
              </a:ext>
            </a:extLst>
          </p:cNvPr>
          <p:cNvSpPr txBox="1"/>
          <p:nvPr/>
        </p:nvSpPr>
        <p:spPr>
          <a:xfrm>
            <a:off x="981523" y="1690688"/>
            <a:ext cx="12107802" cy="1200329"/>
          </a:xfrm>
          <a:prstGeom prst="rect">
            <a:avLst/>
          </a:prstGeom>
          <a:noFill/>
        </p:spPr>
        <p:txBody>
          <a:bodyPr wrap="none" rtlCol="0">
            <a:spAutoFit/>
          </a:bodyPr>
          <a:lstStyle/>
          <a:p>
            <a:r>
              <a:rPr lang="en-US" dirty="0"/>
              <a:t>User were first used as the source of usability </a:t>
            </a:r>
          </a:p>
          <a:p>
            <a:r>
              <a:rPr lang="en-US" dirty="0"/>
              <a:t>feedback but models have been also used for over 20 years.</a:t>
            </a:r>
          </a:p>
          <a:p>
            <a:r>
              <a:rPr lang="en-US" dirty="0"/>
              <a:t>Expert feedback was developed in heuristic reviews and cognitive walkthroughs and has been used since </a:t>
            </a:r>
          </a:p>
          <a:p>
            <a:r>
              <a:rPr lang="en-US" dirty="0"/>
              <a:t>The early 90s. </a:t>
            </a:r>
          </a:p>
        </p:txBody>
      </p:sp>
    </p:spTree>
    <p:extLst>
      <p:ext uri="{BB962C8B-B14F-4D97-AF65-F5344CB8AC3E}">
        <p14:creationId xmlns:p14="http://schemas.microsoft.com/office/powerpoint/2010/main" val="222883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E55AC373-FD9E-434D-91E8-8964982B5179}"/>
              </a:ext>
            </a:extLst>
          </p:cNvPr>
          <p:cNvSpPr>
            <a:spLocks noGrp="1" noChangeArrowheads="1"/>
          </p:cNvSpPr>
          <p:nvPr>
            <p:ph type="title"/>
          </p:nvPr>
        </p:nvSpPr>
        <p:spPr>
          <a:noFill/>
          <a:ln/>
        </p:spPr>
        <p:txBody>
          <a:bodyPr/>
          <a:lstStyle/>
          <a:p>
            <a:br>
              <a:rPr lang="en-US" altLang="en-US" dirty="0"/>
            </a:br>
            <a:r>
              <a:rPr lang="en-US" altLang="en-US" dirty="0"/>
              <a:t>Usability and Evaluation</a:t>
            </a:r>
          </a:p>
        </p:txBody>
      </p:sp>
      <p:sp>
        <p:nvSpPr>
          <p:cNvPr id="6147" name="Rectangle 3">
            <a:extLst>
              <a:ext uri="{FF2B5EF4-FFF2-40B4-BE49-F238E27FC236}">
                <a16:creationId xmlns:a16="http://schemas.microsoft.com/office/drawing/2014/main" id="{0B5C465A-E01E-434E-9BC4-D55333B508D8}"/>
              </a:ext>
            </a:extLst>
          </p:cNvPr>
          <p:cNvSpPr>
            <a:spLocks noGrp="1" noChangeArrowheads="1"/>
          </p:cNvSpPr>
          <p:nvPr>
            <p:ph idx="1"/>
          </p:nvPr>
        </p:nvSpPr>
        <p:spPr>
          <a:xfrm>
            <a:off x="431178" y="1868252"/>
            <a:ext cx="4439649" cy="4195481"/>
          </a:xfrm>
        </p:spPr>
        <p:txBody>
          <a:bodyPr/>
          <a:lstStyle/>
          <a:p>
            <a:pPr marL="609600" indent="-609600"/>
            <a:r>
              <a:rPr lang="en-US" altLang="en-US" dirty="0"/>
              <a:t>Mini-Case 1984 Olympic message system demonstrates:</a:t>
            </a:r>
          </a:p>
          <a:p>
            <a:pPr marL="990600" lvl="1" indent="-533400">
              <a:buFontTx/>
              <a:buAutoNum type="arabicPeriod"/>
            </a:pPr>
            <a:r>
              <a:rPr lang="en-US" altLang="en-US" dirty="0"/>
              <a:t>You will not get it right the first time</a:t>
            </a:r>
          </a:p>
          <a:p>
            <a:pPr marL="990600" lvl="1" indent="-533400">
              <a:buFontTx/>
              <a:buAutoNum type="arabicPeriod"/>
            </a:pPr>
            <a:r>
              <a:rPr lang="en-US" altLang="en-US" dirty="0"/>
              <a:t>You will get different answers when you use different methods of observation</a:t>
            </a:r>
          </a:p>
          <a:p>
            <a:pPr marL="990600" lvl="1" indent="-533400">
              <a:buFontTx/>
              <a:buAutoNum type="arabicPeriod"/>
            </a:pPr>
            <a:r>
              <a:rPr lang="en-US" altLang="en-US" dirty="0"/>
              <a:t>You will need to come up with integrative solutions to problems</a:t>
            </a:r>
          </a:p>
          <a:p>
            <a:pPr marL="609600" indent="-609600">
              <a:buNone/>
            </a:pPr>
            <a:endParaRPr lang="en-US" altLang="en-US" dirty="0"/>
          </a:p>
        </p:txBody>
      </p:sp>
      <p:sp>
        <p:nvSpPr>
          <p:cNvPr id="5" name="TextBox 4">
            <a:extLst>
              <a:ext uri="{FF2B5EF4-FFF2-40B4-BE49-F238E27FC236}">
                <a16:creationId xmlns:a16="http://schemas.microsoft.com/office/drawing/2014/main" id="{D90F0E94-8FDE-4E00-9ADF-CEE1FEE1CDEF}"/>
              </a:ext>
            </a:extLst>
          </p:cNvPr>
          <p:cNvSpPr txBox="1"/>
          <p:nvPr/>
        </p:nvSpPr>
        <p:spPr>
          <a:xfrm>
            <a:off x="2495747" y="5879067"/>
            <a:ext cx="6094428" cy="369332"/>
          </a:xfrm>
          <a:prstGeom prst="rect">
            <a:avLst/>
          </a:prstGeom>
          <a:noFill/>
        </p:spPr>
        <p:txBody>
          <a:bodyPr wrap="square">
            <a:spAutoFit/>
          </a:bodyPr>
          <a:lstStyle/>
          <a:p>
            <a:r>
              <a:rPr lang="en-US" dirty="0"/>
              <a:t>https://course.ccs.neu.edu/is4300f16/ssl/gould.pdf</a:t>
            </a:r>
          </a:p>
        </p:txBody>
      </p:sp>
      <p:pic>
        <p:nvPicPr>
          <p:cNvPr id="4" name="Picture 3">
            <a:extLst>
              <a:ext uri="{FF2B5EF4-FFF2-40B4-BE49-F238E27FC236}">
                <a16:creationId xmlns:a16="http://schemas.microsoft.com/office/drawing/2014/main" id="{514AA780-D9F0-49F4-A0F4-3F23D7CE64BC}"/>
              </a:ext>
            </a:extLst>
          </p:cNvPr>
          <p:cNvPicPr>
            <a:picLocks noChangeAspect="1"/>
          </p:cNvPicPr>
          <p:nvPr/>
        </p:nvPicPr>
        <p:blipFill>
          <a:blip r:embed="rId2"/>
          <a:stretch>
            <a:fillRect/>
          </a:stretch>
        </p:blipFill>
        <p:spPr>
          <a:xfrm>
            <a:off x="6407772" y="2052918"/>
            <a:ext cx="5353050" cy="3543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a:extLst>
              <a:ext uri="{FF2B5EF4-FFF2-40B4-BE49-F238E27FC236}">
                <a16:creationId xmlns:a16="http://schemas.microsoft.com/office/drawing/2014/main" id="{F64D918B-4ACF-4D97-8071-83E0E487C121}"/>
              </a:ext>
            </a:extLst>
          </p:cNvPr>
          <p:cNvSpPr>
            <a:spLocks noGrp="1" noChangeArrowheads="1"/>
          </p:cNvSpPr>
          <p:nvPr>
            <p:ph type="title"/>
          </p:nvPr>
        </p:nvSpPr>
        <p:spPr>
          <a:noFill/>
          <a:ln/>
        </p:spPr>
        <p:txBody>
          <a:bodyPr/>
          <a:lstStyle/>
          <a:p>
            <a:br>
              <a:rPr lang="en-US" altLang="en-US" dirty="0"/>
            </a:br>
            <a:r>
              <a:rPr lang="en-US" altLang="en-US" dirty="0"/>
              <a:t>Usability and Evaluation</a:t>
            </a:r>
          </a:p>
        </p:txBody>
      </p:sp>
      <p:sp>
        <p:nvSpPr>
          <p:cNvPr id="7174" name="Rectangle 6">
            <a:extLst>
              <a:ext uri="{FF2B5EF4-FFF2-40B4-BE49-F238E27FC236}">
                <a16:creationId xmlns:a16="http://schemas.microsoft.com/office/drawing/2014/main" id="{7DBBFBAB-E05A-4584-86B2-3A3562078905}"/>
              </a:ext>
            </a:extLst>
          </p:cNvPr>
          <p:cNvSpPr>
            <a:spLocks noChangeArrowheads="1"/>
          </p:cNvSpPr>
          <p:nvPr/>
        </p:nvSpPr>
        <p:spPr bwMode="auto">
          <a:xfrm>
            <a:off x="3457575" y="28336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7173" name="Picture 5" descr="http://hl.campus.el.biu.ac.il/upload/44/library/1468/I2874/diag.gif">
            <a:extLst>
              <a:ext uri="{FF2B5EF4-FFF2-40B4-BE49-F238E27FC236}">
                <a16:creationId xmlns:a16="http://schemas.microsoft.com/office/drawing/2014/main" id="{2E56A256-C88C-4C55-8DF9-FB9CC52B22B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29699" y="2286001"/>
            <a:ext cx="6214327" cy="2043113"/>
          </a:xfrm>
          <a:prstGeom prst="rect">
            <a:avLst/>
          </a:prstGeom>
          <a:noFill/>
          <a:extLst>
            <a:ext uri="{909E8E84-426E-40DD-AFC4-6F175D3DCCD1}">
              <a14:hiddenFill xmlns:a14="http://schemas.microsoft.com/office/drawing/2010/main">
                <a:solidFill>
                  <a:srgbClr val="FFFFFF"/>
                </a:solidFill>
              </a14:hiddenFill>
            </a:ext>
          </a:extLst>
        </p:spPr>
      </p:pic>
      <p:sp>
        <p:nvSpPr>
          <p:cNvPr id="7175" name="Text Box 7">
            <a:extLst>
              <a:ext uri="{FF2B5EF4-FFF2-40B4-BE49-F238E27FC236}">
                <a16:creationId xmlns:a16="http://schemas.microsoft.com/office/drawing/2014/main" id="{89E07A0C-7950-464F-9653-5839EF61E30D}"/>
              </a:ext>
            </a:extLst>
          </p:cNvPr>
          <p:cNvSpPr txBox="1">
            <a:spLocks noChangeArrowheads="1"/>
          </p:cNvSpPr>
          <p:nvPr/>
        </p:nvSpPr>
        <p:spPr bwMode="auto">
          <a:xfrm>
            <a:off x="2971800" y="4495801"/>
            <a:ext cx="54184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Figure 7.2 Attitudes, use, performance, and satisfaction </a:t>
            </a:r>
          </a:p>
          <a:p>
            <a:r>
              <a:rPr lang="en-US" altLang="en-US"/>
              <a:t>relationship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a:extLst>
              <a:ext uri="{FF2B5EF4-FFF2-40B4-BE49-F238E27FC236}">
                <a16:creationId xmlns:a16="http://schemas.microsoft.com/office/drawing/2014/main" id="{692EE9E1-3BA9-400A-AF33-C4366F98D14A}"/>
              </a:ext>
            </a:extLst>
          </p:cNvPr>
          <p:cNvSpPr>
            <a:spLocks noGrp="1" noChangeArrowheads="1"/>
          </p:cNvSpPr>
          <p:nvPr>
            <p:ph type="title"/>
          </p:nvPr>
        </p:nvSpPr>
        <p:spPr>
          <a:noFill/>
          <a:ln/>
        </p:spPr>
        <p:txBody>
          <a:bodyPr/>
          <a:lstStyle/>
          <a:p>
            <a:br>
              <a:rPr lang="en-US" altLang="en-US" dirty="0"/>
            </a:br>
            <a:r>
              <a:rPr lang="en-US" altLang="en-US" dirty="0"/>
              <a:t>Usability and Evaluation</a:t>
            </a:r>
          </a:p>
        </p:txBody>
      </p:sp>
      <p:sp>
        <p:nvSpPr>
          <p:cNvPr id="8195" name="Rectangle 3">
            <a:extLst>
              <a:ext uri="{FF2B5EF4-FFF2-40B4-BE49-F238E27FC236}">
                <a16:creationId xmlns:a16="http://schemas.microsoft.com/office/drawing/2014/main" id="{E603F94C-05BB-4FDD-BD54-05D5E4F46451}"/>
              </a:ext>
            </a:extLst>
          </p:cNvPr>
          <p:cNvSpPr>
            <a:spLocks noGrp="1" noChangeArrowheads="1"/>
          </p:cNvSpPr>
          <p:nvPr>
            <p:ph idx="1"/>
          </p:nvPr>
        </p:nvSpPr>
        <p:spPr>
          <a:xfrm>
            <a:off x="687860" y="1825625"/>
            <a:ext cx="4551405" cy="4351338"/>
          </a:xfrm>
        </p:spPr>
        <p:txBody>
          <a:bodyPr>
            <a:normAutofit/>
          </a:bodyPr>
          <a:lstStyle/>
          <a:p>
            <a:r>
              <a:rPr lang="en-US" altLang="en-US" dirty="0"/>
              <a:t>ISO (International Standards Organization) defines usability as “ a concept comprising the effectiveness, efficiency, and satisfaction with which specified users can achieve specified goals in a particular environment”</a:t>
            </a:r>
          </a:p>
          <a:p>
            <a:pPr>
              <a:buFont typeface="Wingdings" panose="05000000000000000000" pitchFamily="2" charset="2"/>
              <a:buNone/>
            </a:pPr>
            <a:endParaRPr lang="en-US" altLang="en-US" dirty="0"/>
          </a:p>
        </p:txBody>
      </p:sp>
      <p:sp>
        <p:nvSpPr>
          <p:cNvPr id="8198" name="Rectangle 6">
            <a:extLst>
              <a:ext uri="{FF2B5EF4-FFF2-40B4-BE49-F238E27FC236}">
                <a16:creationId xmlns:a16="http://schemas.microsoft.com/office/drawing/2014/main" id="{4634D942-63B2-46C3-B2F7-3295E376ED6D}"/>
              </a:ext>
            </a:extLst>
          </p:cNvPr>
          <p:cNvSpPr>
            <a:spLocks noChangeArrowheads="1"/>
          </p:cNvSpPr>
          <p:nvPr/>
        </p:nvSpPr>
        <p:spPr bwMode="auto">
          <a:xfrm>
            <a:off x="3457575" y="28336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 name="Picture 1">
            <a:extLst>
              <a:ext uri="{FF2B5EF4-FFF2-40B4-BE49-F238E27FC236}">
                <a16:creationId xmlns:a16="http://schemas.microsoft.com/office/drawing/2014/main" id="{C97E1F72-7E11-4B61-BCDB-8FBF1C431A10}"/>
              </a:ext>
            </a:extLst>
          </p:cNvPr>
          <p:cNvPicPr>
            <a:picLocks noChangeAspect="1"/>
          </p:cNvPicPr>
          <p:nvPr/>
        </p:nvPicPr>
        <p:blipFill>
          <a:blip r:embed="rId2"/>
          <a:stretch>
            <a:fillRect/>
          </a:stretch>
        </p:blipFill>
        <p:spPr>
          <a:xfrm>
            <a:off x="5825051" y="1957388"/>
            <a:ext cx="5679089" cy="4219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D51A419D-51FB-4AB5-B621-95F4D2FD2CA7}"/>
              </a:ext>
            </a:extLst>
          </p:cNvPr>
          <p:cNvSpPr>
            <a:spLocks noGrp="1"/>
          </p:cNvSpPr>
          <p:nvPr>
            <p:ph type="subTitle" idx="1"/>
          </p:nvPr>
        </p:nvSpPr>
        <p:spPr>
          <a:xfrm>
            <a:off x="6517452" y="1945800"/>
            <a:ext cx="4214517" cy="912600"/>
          </a:xfrm>
        </p:spPr>
        <p:txBody>
          <a:bodyPr/>
          <a:lstStyle/>
          <a:p>
            <a:r>
              <a:rPr lang="en-US" sz="4800" b="1">
                <a:latin typeface="Speak Pro" panose="020B0504020101020102" pitchFamily="34" charset="0"/>
              </a:rPr>
              <a:t>QUANTITATIVE</a:t>
            </a:r>
          </a:p>
        </p:txBody>
      </p:sp>
      <p:sp>
        <p:nvSpPr>
          <p:cNvPr id="10" name="Subtitle 9">
            <a:extLst>
              <a:ext uri="{FF2B5EF4-FFF2-40B4-BE49-F238E27FC236}">
                <a16:creationId xmlns:a16="http://schemas.microsoft.com/office/drawing/2014/main" id="{752D2263-3699-46B7-BC6A-31923DA41D04}"/>
              </a:ext>
            </a:extLst>
          </p:cNvPr>
          <p:cNvSpPr>
            <a:spLocks noGrp="1"/>
          </p:cNvSpPr>
          <p:nvPr>
            <p:ph type="subTitle" idx="2"/>
          </p:nvPr>
        </p:nvSpPr>
        <p:spPr>
          <a:xfrm>
            <a:off x="721671" y="1945800"/>
            <a:ext cx="4214519" cy="1483200"/>
          </a:xfrm>
        </p:spPr>
        <p:txBody>
          <a:bodyPr/>
          <a:lstStyle/>
          <a:p>
            <a:r>
              <a:rPr lang="en-US" sz="4800" b="1">
                <a:latin typeface="Speak Pro" panose="020B0504020101020102" pitchFamily="34" charset="0"/>
              </a:rPr>
              <a:t>QUALITATIVE</a:t>
            </a:r>
            <a:r>
              <a:rPr lang="en-US"/>
              <a:t> </a:t>
            </a:r>
          </a:p>
        </p:txBody>
      </p:sp>
      <p:sp>
        <p:nvSpPr>
          <p:cNvPr id="8" name="Title 7">
            <a:extLst>
              <a:ext uri="{FF2B5EF4-FFF2-40B4-BE49-F238E27FC236}">
                <a16:creationId xmlns:a16="http://schemas.microsoft.com/office/drawing/2014/main" id="{10D3005B-C747-4700-BF45-50AB90AC2160}"/>
              </a:ext>
            </a:extLst>
          </p:cNvPr>
          <p:cNvSpPr>
            <a:spLocks noGrp="1"/>
          </p:cNvSpPr>
          <p:nvPr>
            <p:ph type="title"/>
          </p:nvPr>
        </p:nvSpPr>
        <p:spPr>
          <a:xfrm>
            <a:off x="1370772" y="318780"/>
            <a:ext cx="8703783" cy="866800"/>
          </a:xfrm>
        </p:spPr>
        <p:txBody>
          <a:bodyPr/>
          <a:lstStyle/>
          <a:p>
            <a:r>
              <a:rPr lang="en-US" sz="5333" dirty="0">
                <a:latin typeface="Speak Pro" panose="020B0504020101020102" pitchFamily="34" charset="0"/>
              </a:rPr>
              <a:t>TYPES OF USABILITY TESTING</a:t>
            </a:r>
          </a:p>
        </p:txBody>
      </p:sp>
      <p:sp>
        <p:nvSpPr>
          <p:cNvPr id="11" name="TextBox 10">
            <a:extLst>
              <a:ext uri="{FF2B5EF4-FFF2-40B4-BE49-F238E27FC236}">
                <a16:creationId xmlns:a16="http://schemas.microsoft.com/office/drawing/2014/main" id="{8E37D2A9-9D65-4AD2-BA37-9CDF9C466797}"/>
              </a:ext>
            </a:extLst>
          </p:cNvPr>
          <p:cNvSpPr txBox="1"/>
          <p:nvPr/>
        </p:nvSpPr>
        <p:spPr>
          <a:xfrm>
            <a:off x="621793" y="2960514"/>
            <a:ext cx="4666893" cy="2308324"/>
          </a:xfrm>
          <a:prstGeom prst="rect">
            <a:avLst/>
          </a:prstGeom>
          <a:noFill/>
        </p:spPr>
        <p:txBody>
          <a:bodyPr wrap="square" rtlCol="0">
            <a:spAutoFit/>
          </a:bodyPr>
          <a:lstStyle/>
          <a:p>
            <a:r>
              <a:rPr lang="en-US" sz="2400" dirty="0">
                <a:latin typeface="Calibri Light" panose="020F0302020204030204" pitchFamily="34" charset="0"/>
                <a:cs typeface="Calibri Light" panose="020F0302020204030204" pitchFamily="34" charset="0"/>
              </a:rPr>
              <a:t>	Focuses on collecting insights, findings, anecdotes about how people use the product. </a:t>
            </a:r>
          </a:p>
          <a:p>
            <a:r>
              <a:rPr lang="en-US" sz="2400" dirty="0">
                <a:latin typeface="Calibri Light" panose="020F0302020204030204" pitchFamily="34" charset="0"/>
                <a:cs typeface="Calibri Light" panose="020F0302020204030204" pitchFamily="34" charset="0"/>
              </a:rPr>
              <a:t>	Best for discovering problems in UX </a:t>
            </a:r>
          </a:p>
          <a:p>
            <a:r>
              <a:rPr lang="en-US" sz="2400" dirty="0">
                <a:latin typeface="Calibri Light" panose="020F0302020204030204" pitchFamily="34" charset="0"/>
                <a:cs typeface="Calibri Light" panose="020F0302020204030204" pitchFamily="34" charset="0"/>
              </a:rPr>
              <a:t>	More common than quantitative</a:t>
            </a:r>
          </a:p>
        </p:txBody>
      </p:sp>
      <p:sp>
        <p:nvSpPr>
          <p:cNvPr id="12" name="TextBox 11">
            <a:extLst>
              <a:ext uri="{FF2B5EF4-FFF2-40B4-BE49-F238E27FC236}">
                <a16:creationId xmlns:a16="http://schemas.microsoft.com/office/drawing/2014/main" id="{2268E2AF-7032-4AD8-8324-1AD3B2F14A94}"/>
              </a:ext>
            </a:extLst>
          </p:cNvPr>
          <p:cNvSpPr txBox="1"/>
          <p:nvPr/>
        </p:nvSpPr>
        <p:spPr>
          <a:xfrm>
            <a:off x="6096000" y="3030105"/>
            <a:ext cx="5238861" cy="1938992"/>
          </a:xfrm>
          <a:prstGeom prst="rect">
            <a:avLst/>
          </a:prstGeom>
          <a:noFill/>
        </p:spPr>
        <p:txBody>
          <a:bodyPr wrap="square" rtlCol="0">
            <a:spAutoFit/>
          </a:bodyPr>
          <a:lstStyle/>
          <a:p>
            <a:r>
              <a:rPr lang="en-US" sz="2400" dirty="0">
                <a:latin typeface="Calibri Light" panose="020F0302020204030204" pitchFamily="34" charset="0"/>
                <a:cs typeface="Calibri Light" panose="020F0302020204030204" pitchFamily="34" charset="0"/>
              </a:rPr>
              <a:t>	Focuses on collecting metrics that describe that user experience.</a:t>
            </a:r>
          </a:p>
          <a:p>
            <a:r>
              <a:rPr lang="en-US" sz="2400" dirty="0">
                <a:latin typeface="Calibri Light" panose="020F0302020204030204" pitchFamily="34" charset="0"/>
                <a:cs typeface="Calibri Light" panose="020F0302020204030204" pitchFamily="34" charset="0"/>
              </a:rPr>
              <a:t>	Two most common metrics are: task success &amp; time on task. </a:t>
            </a:r>
          </a:p>
          <a:p>
            <a:r>
              <a:rPr lang="en-US" sz="2400" dirty="0">
                <a:latin typeface="Calibri Light" panose="020F0302020204030204" pitchFamily="34" charset="0"/>
                <a:cs typeface="Calibri Light" panose="020F0302020204030204" pitchFamily="34" charset="0"/>
              </a:rPr>
              <a:t>	Best for collecting benchmarks </a:t>
            </a:r>
          </a:p>
        </p:txBody>
      </p:sp>
    </p:spTree>
    <p:extLst>
      <p:ext uri="{BB962C8B-B14F-4D97-AF65-F5344CB8AC3E}">
        <p14:creationId xmlns:p14="http://schemas.microsoft.com/office/powerpoint/2010/main" val="367166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24"/>
          <p:cNvSpPr/>
          <p:nvPr/>
        </p:nvSpPr>
        <p:spPr>
          <a:xfrm>
            <a:off x="5232467" y="6250567"/>
            <a:ext cx="6791267" cy="8967"/>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5" name="Google Shape;275;p24"/>
          <p:cNvSpPr/>
          <p:nvPr/>
        </p:nvSpPr>
        <p:spPr>
          <a:xfrm>
            <a:off x="11421284" y="2840534"/>
            <a:ext cx="198933" cy="186833"/>
          </a:xfrm>
          <a:custGeom>
            <a:avLst/>
            <a:gdLst/>
            <a:ahLst/>
            <a:cxnLst/>
            <a:rect l="l" t="t" r="r" b="b"/>
            <a:pathLst>
              <a:path w="5968" h="5605" extrusionOk="0">
                <a:moveTo>
                  <a:pt x="2891" y="1"/>
                </a:moveTo>
                <a:cubicBezTo>
                  <a:pt x="2016" y="1"/>
                  <a:pt x="1196" y="440"/>
                  <a:pt x="689" y="1168"/>
                </a:cubicBezTo>
                <a:cubicBezTo>
                  <a:pt x="536" y="1360"/>
                  <a:pt x="422" y="1551"/>
                  <a:pt x="383" y="1780"/>
                </a:cubicBezTo>
                <a:cubicBezTo>
                  <a:pt x="460" y="1589"/>
                  <a:pt x="574" y="1398"/>
                  <a:pt x="727" y="1207"/>
                </a:cubicBezTo>
                <a:cubicBezTo>
                  <a:pt x="1072" y="709"/>
                  <a:pt x="1607" y="365"/>
                  <a:pt x="2181" y="212"/>
                </a:cubicBezTo>
                <a:cubicBezTo>
                  <a:pt x="2406" y="154"/>
                  <a:pt x="2635" y="125"/>
                  <a:pt x="2864" y="125"/>
                </a:cubicBezTo>
                <a:cubicBezTo>
                  <a:pt x="3529" y="125"/>
                  <a:pt x="4183" y="369"/>
                  <a:pt x="4667" y="824"/>
                </a:cubicBezTo>
                <a:cubicBezTo>
                  <a:pt x="4858" y="977"/>
                  <a:pt x="5011" y="1168"/>
                  <a:pt x="5164" y="1398"/>
                </a:cubicBezTo>
                <a:cubicBezTo>
                  <a:pt x="5279" y="1627"/>
                  <a:pt x="5393" y="1857"/>
                  <a:pt x="5470" y="2125"/>
                </a:cubicBezTo>
                <a:cubicBezTo>
                  <a:pt x="5776" y="3234"/>
                  <a:pt x="5279" y="4419"/>
                  <a:pt x="4284" y="5031"/>
                </a:cubicBezTo>
                <a:cubicBezTo>
                  <a:pt x="3864" y="5337"/>
                  <a:pt x="3328" y="5452"/>
                  <a:pt x="2831" y="5452"/>
                </a:cubicBezTo>
                <a:cubicBezTo>
                  <a:pt x="2334" y="5452"/>
                  <a:pt x="1875" y="5299"/>
                  <a:pt x="1454" y="5070"/>
                </a:cubicBezTo>
                <a:cubicBezTo>
                  <a:pt x="1110" y="4840"/>
                  <a:pt x="804" y="4534"/>
                  <a:pt x="613" y="4190"/>
                </a:cubicBezTo>
                <a:cubicBezTo>
                  <a:pt x="269" y="3654"/>
                  <a:pt x="154" y="3042"/>
                  <a:pt x="230" y="2431"/>
                </a:cubicBezTo>
                <a:cubicBezTo>
                  <a:pt x="268" y="2010"/>
                  <a:pt x="345" y="1781"/>
                  <a:pt x="345" y="1780"/>
                </a:cubicBezTo>
                <a:lnTo>
                  <a:pt x="345" y="1780"/>
                </a:lnTo>
                <a:cubicBezTo>
                  <a:pt x="269" y="1972"/>
                  <a:pt x="192" y="2201"/>
                  <a:pt x="154" y="2431"/>
                </a:cubicBezTo>
                <a:cubicBezTo>
                  <a:pt x="1" y="3501"/>
                  <a:pt x="498" y="4572"/>
                  <a:pt x="1416" y="5146"/>
                </a:cubicBezTo>
                <a:cubicBezTo>
                  <a:pt x="1837" y="5414"/>
                  <a:pt x="2334" y="5567"/>
                  <a:pt x="2831" y="5605"/>
                </a:cubicBezTo>
                <a:cubicBezTo>
                  <a:pt x="3099" y="5605"/>
                  <a:pt x="3366" y="5567"/>
                  <a:pt x="3634" y="5528"/>
                </a:cubicBezTo>
                <a:cubicBezTo>
                  <a:pt x="3902" y="5452"/>
                  <a:pt x="4170" y="5337"/>
                  <a:pt x="4399" y="5184"/>
                </a:cubicBezTo>
                <a:cubicBezTo>
                  <a:pt x="5432" y="4534"/>
                  <a:pt x="5967" y="3272"/>
                  <a:pt x="5623" y="2086"/>
                </a:cubicBezTo>
                <a:cubicBezTo>
                  <a:pt x="5585" y="1819"/>
                  <a:pt x="5470" y="1551"/>
                  <a:pt x="5317" y="1321"/>
                </a:cubicBezTo>
                <a:cubicBezTo>
                  <a:pt x="4896" y="633"/>
                  <a:pt x="4208" y="174"/>
                  <a:pt x="3443" y="59"/>
                </a:cubicBezTo>
                <a:cubicBezTo>
                  <a:pt x="3258" y="20"/>
                  <a:pt x="3074" y="1"/>
                  <a:pt x="2891" y="1"/>
                </a:cubicBez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6" name="Google Shape;276;p24"/>
          <p:cNvSpPr txBox="1">
            <a:spLocks noGrp="1"/>
          </p:cNvSpPr>
          <p:nvPr>
            <p:ph type="ctrTitle"/>
          </p:nvPr>
        </p:nvSpPr>
        <p:spPr>
          <a:xfrm>
            <a:off x="657810" y="327791"/>
            <a:ext cx="6018649" cy="1415799"/>
          </a:xfrm>
          <a:prstGeom prst="rect">
            <a:avLst/>
          </a:prstGeom>
        </p:spPr>
        <p:txBody>
          <a:bodyPr spcFirstLastPara="1" vert="horz" wrap="square" lIns="121900" tIns="121900" rIns="121900" bIns="121900" rtlCol="0" anchor="ctr" anchorCtr="0">
            <a:noAutofit/>
          </a:bodyPr>
          <a:lstStyle/>
          <a:p>
            <a:pPr algn="r">
              <a:spcBef>
                <a:spcPts val="0"/>
              </a:spcBef>
            </a:pPr>
            <a:r>
              <a:rPr lang="en" sz="8000" dirty="0">
                <a:solidFill>
                  <a:schemeClr val="bg1">
                    <a:lumMod val="50000"/>
                  </a:schemeClr>
                </a:solidFill>
                <a:latin typeface="Speak Pro" panose="020B0504020101020102" pitchFamily="34" charset="0"/>
              </a:rPr>
              <a:t>INSPECTION</a:t>
            </a:r>
            <a:endParaRPr sz="8000" dirty="0">
              <a:solidFill>
                <a:schemeClr val="bg1">
                  <a:lumMod val="50000"/>
                </a:schemeClr>
              </a:solidFill>
              <a:latin typeface="Speak Pro" panose="020B0504020101020102" pitchFamily="34" charset="0"/>
            </a:endParaRPr>
          </a:p>
        </p:txBody>
      </p:sp>
      <p:grpSp>
        <p:nvGrpSpPr>
          <p:cNvPr id="277" name="Google Shape;277;p24"/>
          <p:cNvGrpSpPr/>
          <p:nvPr/>
        </p:nvGrpSpPr>
        <p:grpSpPr>
          <a:xfrm>
            <a:off x="7327645" y="4361501"/>
            <a:ext cx="1546652" cy="1305300"/>
            <a:chOff x="5495733" y="3271125"/>
            <a:chExt cx="1159989" cy="978975"/>
          </a:xfrm>
        </p:grpSpPr>
        <p:sp>
          <p:nvSpPr>
            <p:cNvPr id="278"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9"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0"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1"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402" name="Google Shape;402;p24"/>
          <p:cNvGrpSpPr/>
          <p:nvPr/>
        </p:nvGrpSpPr>
        <p:grpSpPr>
          <a:xfrm>
            <a:off x="10968684" y="2683134"/>
            <a:ext cx="859333" cy="1014833"/>
            <a:chOff x="8226513" y="2012350"/>
            <a:chExt cx="644500" cy="761125"/>
          </a:xfrm>
        </p:grpSpPr>
        <p:sp>
          <p:nvSpPr>
            <p:cNvPr id="403" name="Google Shape;403;p2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4" name="Google Shape;404;p2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5" name="Google Shape;405;p2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6" name="Google Shape;406;p2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7" name="Google Shape;407;p2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61" name="Google Shape;1096;p31">
            <a:extLst>
              <a:ext uri="{FF2B5EF4-FFF2-40B4-BE49-F238E27FC236}">
                <a16:creationId xmlns:a16="http://schemas.microsoft.com/office/drawing/2014/main" id="{1E171B5A-9D3F-404A-A7F9-8CCDC9FC7464}"/>
              </a:ext>
            </a:extLst>
          </p:cNvPr>
          <p:cNvSpPr/>
          <p:nvPr/>
        </p:nvSpPr>
        <p:spPr>
          <a:xfrm>
            <a:off x="1109647" y="2023337"/>
            <a:ext cx="5946468" cy="2740096"/>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lnSpc>
                <a:spcPct val="107000"/>
              </a:lnSpc>
              <a:spcAft>
                <a:spcPts val="1067"/>
              </a:spcAft>
              <a:buClr>
                <a:srgbClr val="000000"/>
              </a:buClr>
              <a:defRPr/>
            </a:pPr>
            <a:r>
              <a:rPr lang="en-US" sz="1600"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t>
            </a:r>
            <a:endPar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endParaRPr>
          </a:p>
          <a:p>
            <a:pPr indent="609585" defTabSz="1219170">
              <a:lnSpc>
                <a:spcPct val="107000"/>
              </a:lnSpc>
              <a:spcAft>
                <a:spcPts val="1067"/>
              </a:spcAft>
              <a:buClr>
                <a:srgbClr val="000000"/>
              </a:buClr>
              <a:defRPr/>
            </a:pP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T</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es</a:t>
            </a: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ting</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and evaluation of the design layout of the software system is done by the experts</a:t>
            </a: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like software developers, specialists, and professionals to real users.</a:t>
            </a:r>
            <a:endParaRPr lang="en-FI" sz="2133" kern="0" dirty="0">
              <a:solidFill>
                <a:srgbClr val="FFFFFF"/>
              </a:solidFill>
              <a:latin typeface="Calibri Light" panose="020F0302020204030204" pitchFamily="34" charset="0"/>
              <a:ea typeface="Calibri" panose="020F0502020204030204" pitchFamily="34" charset="0"/>
              <a:cs typeface="Calibri Light" panose="020F0302020204030204" pitchFamily="34" charset="0"/>
              <a:sym typeface="Arial"/>
            </a:endParaRPr>
          </a:p>
          <a:p>
            <a:pPr defTabSz="1219170">
              <a:lnSpc>
                <a:spcPct val="107000"/>
              </a:lnSpc>
              <a:spcAft>
                <a:spcPts val="1067"/>
              </a:spcAft>
              <a:buClr>
                <a:srgbClr val="000000"/>
              </a:buClr>
              <a:defRPr/>
            </a:pPr>
            <a:r>
              <a:rPr lang="fi-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	</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It provides expert’s views and opinions which are essential for development of various </a:t>
            </a:r>
            <a:r>
              <a:rPr lang="en-US"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usability </a:t>
            </a:r>
            <a:r>
              <a:rPr lang="en-FI" sz="2133" kern="0" spc="7"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sym typeface="Arial"/>
              </a:rPr>
              <a:t>aspects of the software system.</a:t>
            </a:r>
            <a:endParaRPr lang="en-FI" sz="2133" kern="0" dirty="0">
              <a:solidFill>
                <a:srgbClr val="FFFFFF"/>
              </a:solidFill>
              <a:latin typeface="Calibri Light" panose="020F0302020204030204" pitchFamily="34" charset="0"/>
              <a:ea typeface="Calibri" panose="020F0502020204030204" pitchFamily="34" charset="0"/>
              <a:cs typeface="Calibri Light" panose="020F0302020204030204" pitchFamily="34" charset="0"/>
              <a:sym typeface="Arial"/>
            </a:endParaRPr>
          </a:p>
          <a:p>
            <a:pPr defTabSz="1219170">
              <a:buClr>
                <a:srgbClr val="000000"/>
              </a:buClr>
              <a:defRPr/>
            </a:pPr>
            <a:endParaRPr sz="1600" kern="0" dirty="0">
              <a:solidFill>
                <a:srgbClr val="FFFFFF"/>
              </a:solidFill>
              <a:latin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82" name="Google Shape;1740;p35">
            <a:extLst>
              <a:ext uri="{FF2B5EF4-FFF2-40B4-BE49-F238E27FC236}">
                <a16:creationId xmlns:a16="http://schemas.microsoft.com/office/drawing/2014/main" id="{11E2A625-695B-49ED-9AED-8C8D61D54FDA}"/>
              </a:ext>
            </a:extLst>
          </p:cNvPr>
          <p:cNvSpPr/>
          <p:nvPr/>
        </p:nvSpPr>
        <p:spPr>
          <a:xfrm>
            <a:off x="690894" y="3429000"/>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1" name="Google Shape;1740;p35">
            <a:extLst>
              <a:ext uri="{FF2B5EF4-FFF2-40B4-BE49-F238E27FC236}">
                <a16:creationId xmlns:a16="http://schemas.microsoft.com/office/drawing/2014/main" id="{82C7EE17-B81F-495D-8B3E-8C426E8DEE89}"/>
              </a:ext>
            </a:extLst>
          </p:cNvPr>
          <p:cNvSpPr/>
          <p:nvPr/>
        </p:nvSpPr>
        <p:spPr>
          <a:xfrm>
            <a:off x="690894" y="248292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0" name="Google Shape;1740;p35">
            <a:extLst>
              <a:ext uri="{FF2B5EF4-FFF2-40B4-BE49-F238E27FC236}">
                <a16:creationId xmlns:a16="http://schemas.microsoft.com/office/drawing/2014/main" id="{03110139-3FFE-49E0-8224-398632DAF864}"/>
              </a:ext>
            </a:extLst>
          </p:cNvPr>
          <p:cNvSpPr/>
          <p:nvPr/>
        </p:nvSpPr>
        <p:spPr>
          <a:xfrm>
            <a:off x="690894" y="1560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33" name="Google Shape;1733;p35"/>
          <p:cNvSpPr txBox="1">
            <a:spLocks noGrp="1"/>
          </p:cNvSpPr>
          <p:nvPr>
            <p:ph type="title"/>
          </p:nvPr>
        </p:nvSpPr>
        <p:spPr>
          <a:xfrm>
            <a:off x="4459159" y="459241"/>
            <a:ext cx="6225731" cy="866800"/>
          </a:xfrm>
          <a:prstGeom prst="rect">
            <a:avLst/>
          </a:prstGeom>
        </p:spPr>
        <p:txBody>
          <a:bodyPr spcFirstLastPara="1" vert="horz" wrap="square" lIns="121900" tIns="121900" rIns="121900" bIns="121900" rtlCol="0" anchor="t" anchorCtr="0">
            <a:noAutofit/>
          </a:bodyPr>
          <a:lstStyle/>
          <a:p>
            <a:pPr algn="r">
              <a:spcBef>
                <a:spcPts val="0"/>
              </a:spcBef>
            </a:pPr>
            <a:r>
              <a:rPr lang="en" sz="5867">
                <a:latin typeface="Modern Love Caps" panose="04070805081001020A01" pitchFamily="82" charset="0"/>
              </a:rPr>
              <a:t>INSPECTION</a:t>
            </a:r>
            <a:endParaRPr sz="5867">
              <a:latin typeface="Modern Love Caps" panose="04070805081001020A01" pitchFamily="82" charset="0"/>
            </a:endParaRPr>
          </a:p>
        </p:txBody>
      </p:sp>
      <p:sp>
        <p:nvSpPr>
          <p:cNvPr id="1740" name="Google Shape;1740;p35"/>
          <p:cNvSpPr/>
          <p:nvPr/>
        </p:nvSpPr>
        <p:spPr>
          <a:xfrm>
            <a:off x="692435" y="619229"/>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3" name="Google Shape;1743;p35"/>
          <p:cNvSpPr/>
          <p:nvPr/>
        </p:nvSpPr>
        <p:spPr>
          <a:xfrm>
            <a:off x="751835" y="5924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46" name="Google Shape;1746;p35"/>
          <p:cNvSpPr txBox="1">
            <a:spLocks noGrp="1"/>
          </p:cNvSpPr>
          <p:nvPr>
            <p:ph type="ctrTitle" idx="4294967295"/>
          </p:nvPr>
        </p:nvSpPr>
        <p:spPr>
          <a:xfrm>
            <a:off x="1507111" y="750123"/>
            <a:ext cx="2424000" cy="513200"/>
          </a:xfrm>
          <a:prstGeom prst="rect">
            <a:avLst/>
          </a:prstGeom>
        </p:spPr>
        <p:txBody>
          <a:bodyPr spcFirstLastPara="1" vert="horz" wrap="square" lIns="121900" tIns="121900" rIns="121900" bIns="121900" rtlCol="0" anchor="ctr" anchorCtr="0">
            <a:noAutofit/>
          </a:bodyPr>
          <a:lstStyle/>
          <a:p>
            <a:pPr>
              <a:spcBef>
                <a:spcPts val="0"/>
              </a:spcBef>
            </a:pPr>
            <a:r>
              <a:rPr lang="en" sz="2400"/>
              <a:t>Cognitive Walkthrough</a:t>
            </a:r>
            <a:endParaRPr sz="2400"/>
          </a:p>
        </p:txBody>
      </p:sp>
      <p:sp>
        <p:nvSpPr>
          <p:cNvPr id="1753" name="Google Shape;1753;p35"/>
          <p:cNvSpPr/>
          <p:nvPr/>
        </p:nvSpPr>
        <p:spPr>
          <a:xfrm>
            <a:off x="891851" y="7165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57" name="Google Shape;1757;p35"/>
          <p:cNvGrpSpPr/>
          <p:nvPr/>
        </p:nvGrpSpPr>
        <p:grpSpPr>
          <a:xfrm>
            <a:off x="2120767" y="2523767"/>
            <a:ext cx="513200" cy="217627"/>
            <a:chOff x="1593968" y="1892825"/>
            <a:chExt cx="384900" cy="163220"/>
          </a:xfrm>
        </p:grpSpPr>
        <p:sp>
          <p:nvSpPr>
            <p:cNvPr id="1758" name="Google Shape;1758;p35"/>
            <p:cNvSpPr/>
            <p:nvPr/>
          </p:nvSpPr>
          <p:spPr>
            <a:xfrm>
              <a:off x="1815668" y="189282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9" name="Google Shape;1759;p35"/>
            <p:cNvSpPr/>
            <p:nvPr/>
          </p:nvSpPr>
          <p:spPr>
            <a:xfrm>
              <a:off x="1593968" y="1892845"/>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0" name="Google Shape;1760;p35"/>
          <p:cNvGrpSpPr/>
          <p:nvPr/>
        </p:nvGrpSpPr>
        <p:grpSpPr>
          <a:xfrm>
            <a:off x="1405051" y="6107877"/>
            <a:ext cx="513200" cy="217627"/>
            <a:chOff x="1587183" y="3747188"/>
            <a:chExt cx="384900" cy="163220"/>
          </a:xfrm>
        </p:grpSpPr>
        <p:sp>
          <p:nvSpPr>
            <p:cNvPr id="1761" name="Google Shape;1761;p35"/>
            <p:cNvSpPr/>
            <p:nvPr/>
          </p:nvSpPr>
          <p:spPr>
            <a:xfrm>
              <a:off x="1808883" y="3747188"/>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2" name="Google Shape;1762;p35"/>
            <p:cNvSpPr/>
            <p:nvPr/>
          </p:nvSpPr>
          <p:spPr>
            <a:xfrm>
              <a:off x="1587183" y="3747207"/>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3" name="Google Shape;1763;p35"/>
          <p:cNvGrpSpPr/>
          <p:nvPr/>
        </p:nvGrpSpPr>
        <p:grpSpPr>
          <a:xfrm>
            <a:off x="9399333" y="1953865"/>
            <a:ext cx="513200" cy="217627"/>
            <a:chOff x="7212700" y="2258422"/>
            <a:chExt cx="384900" cy="163220"/>
          </a:xfrm>
        </p:grpSpPr>
        <p:sp>
          <p:nvSpPr>
            <p:cNvPr id="1764" name="Google Shape;1764;p35"/>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5" name="Google Shape;1765;p35"/>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6" name="Google Shape;1766;p35"/>
          <p:cNvGrpSpPr/>
          <p:nvPr/>
        </p:nvGrpSpPr>
        <p:grpSpPr>
          <a:xfrm>
            <a:off x="4982677" y="1518209"/>
            <a:ext cx="513200" cy="217627"/>
            <a:chOff x="7212700" y="4096846"/>
            <a:chExt cx="384900" cy="163220"/>
          </a:xfrm>
        </p:grpSpPr>
        <p:sp>
          <p:nvSpPr>
            <p:cNvPr id="1767" name="Google Shape;1767;p35"/>
            <p:cNvSpPr/>
            <p:nvPr/>
          </p:nvSpPr>
          <p:spPr>
            <a:xfrm>
              <a:off x="7434400" y="409684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68" name="Google Shape;1768;p35"/>
            <p:cNvSpPr/>
            <p:nvPr/>
          </p:nvSpPr>
          <p:spPr>
            <a:xfrm>
              <a:off x="7212700" y="4096866"/>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769" name="Google Shape;1769;p35"/>
          <p:cNvGrpSpPr/>
          <p:nvPr/>
        </p:nvGrpSpPr>
        <p:grpSpPr>
          <a:xfrm>
            <a:off x="960705" y="792095"/>
            <a:ext cx="375492" cy="362191"/>
            <a:chOff x="1284212" y="1993367"/>
            <a:chExt cx="379489" cy="366046"/>
          </a:xfrm>
        </p:grpSpPr>
        <p:sp>
          <p:nvSpPr>
            <p:cNvPr id="1770"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1" name="Google Shape;1771;p35"/>
            <p:cNvSpPr/>
            <p:nvPr/>
          </p:nvSpPr>
          <p:spPr>
            <a:xfrm>
              <a:off x="1284212" y="1993367"/>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62" name="Google Shape;1743;p35">
            <a:extLst>
              <a:ext uri="{FF2B5EF4-FFF2-40B4-BE49-F238E27FC236}">
                <a16:creationId xmlns:a16="http://schemas.microsoft.com/office/drawing/2014/main" id="{48067BFB-B4BF-4E20-B4B9-DE5587AEA4FD}"/>
              </a:ext>
            </a:extLst>
          </p:cNvPr>
          <p:cNvSpPr/>
          <p:nvPr/>
        </p:nvSpPr>
        <p:spPr>
          <a:xfrm>
            <a:off x="756486" y="1489595"/>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6" name="Google Shape;1756;p35"/>
          <p:cNvSpPr/>
          <p:nvPr/>
        </p:nvSpPr>
        <p:spPr>
          <a:xfrm>
            <a:off x="891851" y="1625244"/>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1773" name="Google Shape;1773;p35"/>
          <p:cNvGrpSpPr/>
          <p:nvPr/>
        </p:nvGrpSpPr>
        <p:grpSpPr>
          <a:xfrm>
            <a:off x="1035311" y="1683626"/>
            <a:ext cx="268357" cy="379053"/>
            <a:chOff x="1333682" y="3344330"/>
            <a:chExt cx="271213" cy="383088"/>
          </a:xfrm>
        </p:grpSpPr>
        <p:sp>
          <p:nvSpPr>
            <p:cNvPr id="1774" name="Google Shape;1774;p35"/>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5" name="Google Shape;1775;p35"/>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6" name="Google Shape;1776;p35"/>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7" name="Google Shape;1777;p35"/>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8" name="Google Shape;1778;p35"/>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9" name="Google Shape;1779;p35"/>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0" name="Google Shape;1780;p35"/>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1" name="Google Shape;1781;p35"/>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2" name="Google Shape;1782;p35"/>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3" name="Google Shape;1783;p35"/>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4" name="Google Shape;1784;p35"/>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78" name="Google Shape;1743;p35">
            <a:extLst>
              <a:ext uri="{FF2B5EF4-FFF2-40B4-BE49-F238E27FC236}">
                <a16:creationId xmlns:a16="http://schemas.microsoft.com/office/drawing/2014/main" id="{CCD40543-EB1C-494C-920B-B2FDDCEBFD81}"/>
              </a:ext>
            </a:extLst>
          </p:cNvPr>
          <p:cNvSpPr/>
          <p:nvPr/>
        </p:nvSpPr>
        <p:spPr>
          <a:xfrm>
            <a:off x="746778" y="243567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3" name="Google Shape;1756;p35">
            <a:extLst>
              <a:ext uri="{FF2B5EF4-FFF2-40B4-BE49-F238E27FC236}">
                <a16:creationId xmlns:a16="http://schemas.microsoft.com/office/drawing/2014/main" id="{FDFCF767-D482-4732-9FCC-0A4E10358B6D}"/>
              </a:ext>
            </a:extLst>
          </p:cNvPr>
          <p:cNvSpPr/>
          <p:nvPr/>
        </p:nvSpPr>
        <p:spPr>
          <a:xfrm>
            <a:off x="893428" y="2533376"/>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72" name="Google Shape;1772;p35"/>
          <p:cNvSpPr/>
          <p:nvPr/>
        </p:nvSpPr>
        <p:spPr>
          <a:xfrm>
            <a:off x="960705" y="2616197"/>
            <a:ext cx="359548" cy="347760"/>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0" name="Google Shape;1746;p35">
            <a:extLst>
              <a:ext uri="{FF2B5EF4-FFF2-40B4-BE49-F238E27FC236}">
                <a16:creationId xmlns:a16="http://schemas.microsoft.com/office/drawing/2014/main" id="{0117F11D-BD04-401E-B1B7-8D2A7D1C7494}"/>
              </a:ext>
            </a:extLst>
          </p:cNvPr>
          <p:cNvSpPr txBox="1">
            <a:spLocks/>
          </p:cNvSpPr>
          <p:nvPr/>
        </p:nvSpPr>
        <p:spPr>
          <a:xfrm>
            <a:off x="1512187" y="1646957"/>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Heuristic Evaluation</a:t>
            </a:r>
          </a:p>
        </p:txBody>
      </p:sp>
      <p:sp>
        <p:nvSpPr>
          <p:cNvPr id="81" name="Google Shape;1746;p35">
            <a:extLst>
              <a:ext uri="{FF2B5EF4-FFF2-40B4-BE49-F238E27FC236}">
                <a16:creationId xmlns:a16="http://schemas.microsoft.com/office/drawing/2014/main" id="{5EE0AA0F-F725-433C-9172-C07D70F4124D}"/>
              </a:ext>
            </a:extLst>
          </p:cNvPr>
          <p:cNvSpPr txBox="1">
            <a:spLocks/>
          </p:cNvSpPr>
          <p:nvPr/>
        </p:nvSpPr>
        <p:spPr>
          <a:xfrm>
            <a:off x="1507111" y="255176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Pluralistic Walkthrough</a:t>
            </a:r>
          </a:p>
        </p:txBody>
      </p:sp>
      <p:sp>
        <p:nvSpPr>
          <p:cNvPr id="83" name="Google Shape;1743;p35">
            <a:extLst>
              <a:ext uri="{FF2B5EF4-FFF2-40B4-BE49-F238E27FC236}">
                <a16:creationId xmlns:a16="http://schemas.microsoft.com/office/drawing/2014/main" id="{5364E51A-A153-4274-A8FB-A72211DBD281}"/>
              </a:ext>
            </a:extLst>
          </p:cNvPr>
          <p:cNvSpPr/>
          <p:nvPr/>
        </p:nvSpPr>
        <p:spPr>
          <a:xfrm>
            <a:off x="746778" y="3360017"/>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5" name="Google Shape;1755;p35"/>
          <p:cNvSpPr/>
          <p:nvPr/>
        </p:nvSpPr>
        <p:spPr>
          <a:xfrm>
            <a:off x="857707" y="349794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85" name="Google Shape;1785;p35"/>
          <p:cNvSpPr/>
          <p:nvPr/>
        </p:nvSpPr>
        <p:spPr>
          <a:xfrm>
            <a:off x="960704" y="3566809"/>
            <a:ext cx="343411" cy="353528"/>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4" name="Google Shape;1746;p35">
            <a:extLst>
              <a:ext uri="{FF2B5EF4-FFF2-40B4-BE49-F238E27FC236}">
                <a16:creationId xmlns:a16="http://schemas.microsoft.com/office/drawing/2014/main" id="{C27C716B-C5BB-457F-ADDC-6EF31D95DD44}"/>
              </a:ext>
            </a:extLst>
          </p:cNvPr>
          <p:cNvSpPr txBox="1">
            <a:spLocks/>
          </p:cNvSpPr>
          <p:nvPr/>
        </p:nvSpPr>
        <p:spPr>
          <a:xfrm>
            <a:off x="1473904" y="3456569"/>
            <a:ext cx="2564696" cy="67056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1867" kern="0">
                <a:solidFill>
                  <a:srgbClr val="FFFFFF"/>
                </a:solidFill>
              </a:rPr>
              <a:t>Perspective-based Instruction</a:t>
            </a:r>
          </a:p>
        </p:txBody>
      </p:sp>
      <p:sp>
        <p:nvSpPr>
          <p:cNvPr id="85" name="Google Shape;1740;p35">
            <a:extLst>
              <a:ext uri="{FF2B5EF4-FFF2-40B4-BE49-F238E27FC236}">
                <a16:creationId xmlns:a16="http://schemas.microsoft.com/office/drawing/2014/main" id="{D6154B20-C302-4972-8127-6216854446A5}"/>
              </a:ext>
            </a:extLst>
          </p:cNvPr>
          <p:cNvSpPr/>
          <p:nvPr/>
        </p:nvSpPr>
        <p:spPr>
          <a:xfrm>
            <a:off x="4602362" y="246380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6" name="Google Shape;1743;p35">
            <a:extLst>
              <a:ext uri="{FF2B5EF4-FFF2-40B4-BE49-F238E27FC236}">
                <a16:creationId xmlns:a16="http://schemas.microsoft.com/office/drawing/2014/main" id="{4B92B70A-D330-4E82-9738-9A1A1E89103E}"/>
              </a:ext>
            </a:extLst>
          </p:cNvPr>
          <p:cNvSpPr/>
          <p:nvPr/>
        </p:nvSpPr>
        <p:spPr>
          <a:xfrm>
            <a:off x="4652418" y="242419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9" name="Google Shape;1756;p35">
            <a:extLst>
              <a:ext uri="{FF2B5EF4-FFF2-40B4-BE49-F238E27FC236}">
                <a16:creationId xmlns:a16="http://schemas.microsoft.com/office/drawing/2014/main" id="{A909B5A3-E2A5-4DE7-8A13-79C0331E8B41}"/>
              </a:ext>
            </a:extLst>
          </p:cNvPr>
          <p:cNvSpPr/>
          <p:nvPr/>
        </p:nvSpPr>
        <p:spPr>
          <a:xfrm>
            <a:off x="4812591" y="254909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7" name="Google Shape;1771;p35">
            <a:extLst>
              <a:ext uri="{FF2B5EF4-FFF2-40B4-BE49-F238E27FC236}">
                <a16:creationId xmlns:a16="http://schemas.microsoft.com/office/drawing/2014/main" id="{25236D1B-8633-4856-9F5C-05644BD04711}"/>
              </a:ext>
            </a:extLst>
          </p:cNvPr>
          <p:cNvSpPr/>
          <p:nvPr/>
        </p:nvSpPr>
        <p:spPr>
          <a:xfrm>
            <a:off x="4863786" y="2624595"/>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8" name="Google Shape;1746;p35">
            <a:extLst>
              <a:ext uri="{FF2B5EF4-FFF2-40B4-BE49-F238E27FC236}">
                <a16:creationId xmlns:a16="http://schemas.microsoft.com/office/drawing/2014/main" id="{ED0E641A-5660-408F-8088-C0D88BCD5D7D}"/>
              </a:ext>
            </a:extLst>
          </p:cNvPr>
          <p:cNvSpPr txBox="1">
            <a:spLocks/>
          </p:cNvSpPr>
          <p:nvPr/>
        </p:nvSpPr>
        <p:spPr>
          <a:xfrm>
            <a:off x="5397799" y="2562629"/>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Action Analysis</a:t>
            </a:r>
          </a:p>
        </p:txBody>
      </p:sp>
      <p:sp>
        <p:nvSpPr>
          <p:cNvPr id="89" name="Google Shape;1740;p35">
            <a:extLst>
              <a:ext uri="{FF2B5EF4-FFF2-40B4-BE49-F238E27FC236}">
                <a16:creationId xmlns:a16="http://schemas.microsoft.com/office/drawing/2014/main" id="{3D636602-FEAE-4C2A-81E0-FA20F5F676D9}"/>
              </a:ext>
            </a:extLst>
          </p:cNvPr>
          <p:cNvSpPr/>
          <p:nvPr/>
        </p:nvSpPr>
        <p:spPr>
          <a:xfrm>
            <a:off x="4595672" y="3413240"/>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1" name="Google Shape;1743;p35">
            <a:extLst>
              <a:ext uri="{FF2B5EF4-FFF2-40B4-BE49-F238E27FC236}">
                <a16:creationId xmlns:a16="http://schemas.microsoft.com/office/drawing/2014/main" id="{763B64E0-7D7D-4EA3-8024-2C2CA18B61CF}"/>
              </a:ext>
            </a:extLst>
          </p:cNvPr>
          <p:cNvSpPr/>
          <p:nvPr/>
        </p:nvSpPr>
        <p:spPr>
          <a:xfrm>
            <a:off x="4651556" y="3355521"/>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0" name="Google Shape;1746;p35">
            <a:extLst>
              <a:ext uri="{FF2B5EF4-FFF2-40B4-BE49-F238E27FC236}">
                <a16:creationId xmlns:a16="http://schemas.microsoft.com/office/drawing/2014/main" id="{F8500B17-FD7E-4B38-B875-9BFCA5CCBEEC}"/>
              </a:ext>
            </a:extLst>
          </p:cNvPr>
          <p:cNvSpPr txBox="1">
            <a:spLocks/>
          </p:cNvSpPr>
          <p:nvPr/>
        </p:nvSpPr>
        <p:spPr>
          <a:xfrm>
            <a:off x="5397799" y="3497941"/>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Consistency Inspection</a:t>
            </a:r>
          </a:p>
        </p:txBody>
      </p:sp>
      <p:sp>
        <p:nvSpPr>
          <p:cNvPr id="67" name="Google Shape;1756;p35">
            <a:extLst>
              <a:ext uri="{FF2B5EF4-FFF2-40B4-BE49-F238E27FC236}">
                <a16:creationId xmlns:a16="http://schemas.microsoft.com/office/drawing/2014/main" id="{D354514E-4BE0-48EF-9CB5-82F3BCE798C7}"/>
              </a:ext>
            </a:extLst>
          </p:cNvPr>
          <p:cNvSpPr/>
          <p:nvPr/>
        </p:nvSpPr>
        <p:spPr>
          <a:xfrm>
            <a:off x="4792751" y="3501453"/>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92" name="Google Shape;1773;p35">
            <a:extLst>
              <a:ext uri="{FF2B5EF4-FFF2-40B4-BE49-F238E27FC236}">
                <a16:creationId xmlns:a16="http://schemas.microsoft.com/office/drawing/2014/main" id="{B7AB86D8-5227-4FF5-990F-AC7AC974EB07}"/>
              </a:ext>
            </a:extLst>
          </p:cNvPr>
          <p:cNvGrpSpPr/>
          <p:nvPr/>
        </p:nvGrpSpPr>
        <p:grpSpPr>
          <a:xfrm>
            <a:off x="4916866" y="3554045"/>
            <a:ext cx="268359" cy="379057"/>
            <a:chOff x="1333682" y="3344327"/>
            <a:chExt cx="271214" cy="383091"/>
          </a:xfrm>
        </p:grpSpPr>
        <p:sp>
          <p:nvSpPr>
            <p:cNvPr id="93" name="Google Shape;1774;p35">
              <a:extLst>
                <a:ext uri="{FF2B5EF4-FFF2-40B4-BE49-F238E27FC236}">
                  <a16:creationId xmlns:a16="http://schemas.microsoft.com/office/drawing/2014/main" id="{38552A1A-D763-4ABE-AF2B-FA4DF4254BC0}"/>
                </a:ext>
              </a:extLst>
            </p:cNvPr>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4" name="Google Shape;1775;p35">
              <a:extLst>
                <a:ext uri="{FF2B5EF4-FFF2-40B4-BE49-F238E27FC236}">
                  <a16:creationId xmlns:a16="http://schemas.microsoft.com/office/drawing/2014/main" id="{A7A9AFB4-7B42-4CBB-A56F-19CADBA75B68}"/>
                </a:ext>
              </a:extLst>
            </p:cNvPr>
            <p:cNvSpPr/>
            <p:nvPr/>
          </p:nvSpPr>
          <p:spPr>
            <a:xfrm>
              <a:off x="1333682" y="3344327"/>
              <a:ext cx="189697" cy="292462"/>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5" name="Google Shape;1776;p35">
              <a:extLst>
                <a:ext uri="{FF2B5EF4-FFF2-40B4-BE49-F238E27FC236}">
                  <a16:creationId xmlns:a16="http://schemas.microsoft.com/office/drawing/2014/main" id="{8F1E3D59-E9FE-420E-B1A0-3875623DA77A}"/>
                </a:ext>
              </a:extLst>
            </p:cNvPr>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6" name="Google Shape;1777;p35">
              <a:extLst>
                <a:ext uri="{FF2B5EF4-FFF2-40B4-BE49-F238E27FC236}">
                  <a16:creationId xmlns:a16="http://schemas.microsoft.com/office/drawing/2014/main" id="{1AA7BF7B-82CE-4082-9D2F-8F8EC8AD7BB4}"/>
                </a:ext>
              </a:extLst>
            </p:cNvPr>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7" name="Google Shape;1778;p35">
              <a:extLst>
                <a:ext uri="{FF2B5EF4-FFF2-40B4-BE49-F238E27FC236}">
                  <a16:creationId xmlns:a16="http://schemas.microsoft.com/office/drawing/2014/main" id="{F966CD3A-504D-4BC7-8656-89DA9E95C1A8}"/>
                </a:ext>
              </a:extLst>
            </p:cNvPr>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8" name="Google Shape;1779;p35">
              <a:extLst>
                <a:ext uri="{FF2B5EF4-FFF2-40B4-BE49-F238E27FC236}">
                  <a16:creationId xmlns:a16="http://schemas.microsoft.com/office/drawing/2014/main" id="{72A5C11E-33CC-44B3-9CC3-F728CF356A59}"/>
                </a:ext>
              </a:extLst>
            </p:cNvPr>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9" name="Google Shape;1780;p35">
              <a:extLst>
                <a:ext uri="{FF2B5EF4-FFF2-40B4-BE49-F238E27FC236}">
                  <a16:creationId xmlns:a16="http://schemas.microsoft.com/office/drawing/2014/main" id="{874950B4-6EC6-4398-A9A5-EDA4BC8C48FE}"/>
                </a:ext>
              </a:extLst>
            </p:cNvPr>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0" name="Google Shape;1781;p35">
              <a:extLst>
                <a:ext uri="{FF2B5EF4-FFF2-40B4-BE49-F238E27FC236}">
                  <a16:creationId xmlns:a16="http://schemas.microsoft.com/office/drawing/2014/main" id="{A96FAD2A-30C5-45AB-8FE7-3C541298BBBD}"/>
                </a:ext>
              </a:extLst>
            </p:cNvPr>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1" name="Google Shape;1782;p35">
              <a:extLst>
                <a:ext uri="{FF2B5EF4-FFF2-40B4-BE49-F238E27FC236}">
                  <a16:creationId xmlns:a16="http://schemas.microsoft.com/office/drawing/2014/main" id="{86B3DF8B-4B3D-4741-A80F-D725934CE635}"/>
                </a:ext>
              </a:extLst>
            </p:cNvPr>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2" name="Google Shape;1783;p35">
              <a:extLst>
                <a:ext uri="{FF2B5EF4-FFF2-40B4-BE49-F238E27FC236}">
                  <a16:creationId xmlns:a16="http://schemas.microsoft.com/office/drawing/2014/main" id="{8A5A0C18-5CCC-4DC2-868D-379820A59DFD}"/>
                </a:ext>
              </a:extLst>
            </p:cNvPr>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3" name="Google Shape;1784;p35">
              <a:extLst>
                <a:ext uri="{FF2B5EF4-FFF2-40B4-BE49-F238E27FC236}">
                  <a16:creationId xmlns:a16="http://schemas.microsoft.com/office/drawing/2014/main" id="{90EFA6BA-EDBB-48F9-BE8C-8CCAE6AF62E6}"/>
                </a:ext>
              </a:extLst>
            </p:cNvPr>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104" name="Google Shape;1740;p35">
            <a:extLst>
              <a:ext uri="{FF2B5EF4-FFF2-40B4-BE49-F238E27FC236}">
                <a16:creationId xmlns:a16="http://schemas.microsoft.com/office/drawing/2014/main" id="{99C36D2D-D416-43BB-A462-DD903A3D4B71}"/>
              </a:ext>
            </a:extLst>
          </p:cNvPr>
          <p:cNvSpPr/>
          <p:nvPr/>
        </p:nvSpPr>
        <p:spPr>
          <a:xfrm>
            <a:off x="4584000" y="4357552"/>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5" name="Google Shape;1743;p35">
            <a:extLst>
              <a:ext uri="{FF2B5EF4-FFF2-40B4-BE49-F238E27FC236}">
                <a16:creationId xmlns:a16="http://schemas.microsoft.com/office/drawing/2014/main" id="{1D608B3F-3F56-4032-964A-4D191543CC16}"/>
              </a:ext>
            </a:extLst>
          </p:cNvPr>
          <p:cNvSpPr/>
          <p:nvPr/>
        </p:nvSpPr>
        <p:spPr>
          <a:xfrm>
            <a:off x="4634714" y="4315941"/>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54" name="Google Shape;1754;p35"/>
          <p:cNvSpPr/>
          <p:nvPr/>
        </p:nvSpPr>
        <p:spPr>
          <a:xfrm>
            <a:off x="4812591" y="4429705"/>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7" name="Google Shape;1772;p35">
            <a:extLst>
              <a:ext uri="{FF2B5EF4-FFF2-40B4-BE49-F238E27FC236}">
                <a16:creationId xmlns:a16="http://schemas.microsoft.com/office/drawing/2014/main" id="{E3145EA0-E3C0-485E-B1AC-E29730A99EE1}"/>
              </a:ext>
            </a:extLst>
          </p:cNvPr>
          <p:cNvSpPr/>
          <p:nvPr/>
        </p:nvSpPr>
        <p:spPr>
          <a:xfrm>
            <a:off x="4908210" y="4512425"/>
            <a:ext cx="359548" cy="347760"/>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8" name="Google Shape;1746;p35">
            <a:extLst>
              <a:ext uri="{FF2B5EF4-FFF2-40B4-BE49-F238E27FC236}">
                <a16:creationId xmlns:a16="http://schemas.microsoft.com/office/drawing/2014/main" id="{279A36CB-942B-421C-91D7-F355EDC716B9}"/>
              </a:ext>
            </a:extLst>
          </p:cNvPr>
          <p:cNvSpPr txBox="1">
            <a:spLocks/>
          </p:cNvSpPr>
          <p:nvPr/>
        </p:nvSpPr>
        <p:spPr>
          <a:xfrm>
            <a:off x="5410443" y="4429705"/>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Standard Inspection</a:t>
            </a:r>
          </a:p>
        </p:txBody>
      </p:sp>
      <p:sp>
        <p:nvSpPr>
          <p:cNvPr id="109" name="Google Shape;1740;p35">
            <a:extLst>
              <a:ext uri="{FF2B5EF4-FFF2-40B4-BE49-F238E27FC236}">
                <a16:creationId xmlns:a16="http://schemas.microsoft.com/office/drawing/2014/main" id="{2830BF5E-611E-4EFD-A56F-5B8E1F0138CD}"/>
              </a:ext>
            </a:extLst>
          </p:cNvPr>
          <p:cNvSpPr/>
          <p:nvPr/>
        </p:nvSpPr>
        <p:spPr>
          <a:xfrm>
            <a:off x="8080651" y="3972531"/>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0" name="Google Shape;1743;p35">
            <a:extLst>
              <a:ext uri="{FF2B5EF4-FFF2-40B4-BE49-F238E27FC236}">
                <a16:creationId xmlns:a16="http://schemas.microsoft.com/office/drawing/2014/main" id="{AB3047BD-379E-45BD-AF49-99869FF5BA96}"/>
              </a:ext>
            </a:extLst>
          </p:cNvPr>
          <p:cNvSpPr/>
          <p:nvPr/>
        </p:nvSpPr>
        <p:spPr>
          <a:xfrm>
            <a:off x="8119692" y="3936799"/>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5" name="Google Shape;1756;p35">
            <a:extLst>
              <a:ext uri="{FF2B5EF4-FFF2-40B4-BE49-F238E27FC236}">
                <a16:creationId xmlns:a16="http://schemas.microsoft.com/office/drawing/2014/main" id="{1E14F09E-F09E-4E02-A618-16BA8B467B8E}"/>
              </a:ext>
            </a:extLst>
          </p:cNvPr>
          <p:cNvSpPr/>
          <p:nvPr/>
        </p:nvSpPr>
        <p:spPr>
          <a:xfrm>
            <a:off x="8317015" y="4068635"/>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3" name="Google Shape;1746;p35">
            <a:extLst>
              <a:ext uri="{FF2B5EF4-FFF2-40B4-BE49-F238E27FC236}">
                <a16:creationId xmlns:a16="http://schemas.microsoft.com/office/drawing/2014/main" id="{B34E4265-A64F-470D-B6E9-A49D5227868F}"/>
              </a:ext>
            </a:extLst>
          </p:cNvPr>
          <p:cNvSpPr txBox="1">
            <a:spLocks/>
          </p:cNvSpPr>
          <p:nvPr/>
        </p:nvSpPr>
        <p:spPr>
          <a:xfrm>
            <a:off x="8849735" y="4092403"/>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400" kern="0">
                <a:solidFill>
                  <a:srgbClr val="FFFFFF"/>
                </a:solidFill>
              </a:rPr>
              <a:t>Feature Inspection</a:t>
            </a:r>
          </a:p>
        </p:txBody>
      </p:sp>
      <p:sp>
        <p:nvSpPr>
          <p:cNvPr id="114" name="Google Shape;1740;p35">
            <a:extLst>
              <a:ext uri="{FF2B5EF4-FFF2-40B4-BE49-F238E27FC236}">
                <a16:creationId xmlns:a16="http://schemas.microsoft.com/office/drawing/2014/main" id="{8F51C2D0-05B7-4BAB-AFBB-A8B1D8E4E1A5}"/>
              </a:ext>
            </a:extLst>
          </p:cNvPr>
          <p:cNvSpPr/>
          <p:nvPr/>
        </p:nvSpPr>
        <p:spPr>
          <a:xfrm>
            <a:off x="8080651" y="4958143"/>
            <a:ext cx="3072565" cy="794272"/>
          </a:xfrm>
          <a:prstGeom prst="rect">
            <a:avLst/>
          </a:prstGeom>
          <a:solidFill>
            <a:srgbClr val="A4C1FF">
              <a:alpha val="38430"/>
            </a:srgb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5" name="Google Shape;1743;p35">
            <a:extLst>
              <a:ext uri="{FF2B5EF4-FFF2-40B4-BE49-F238E27FC236}">
                <a16:creationId xmlns:a16="http://schemas.microsoft.com/office/drawing/2014/main" id="{163EA0C6-C4AC-4E75-AD11-7F77099E48E2}"/>
              </a:ext>
            </a:extLst>
          </p:cNvPr>
          <p:cNvSpPr/>
          <p:nvPr/>
        </p:nvSpPr>
        <p:spPr>
          <a:xfrm>
            <a:off x="8119692" y="4911733"/>
            <a:ext cx="3072565" cy="76711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6" name="Google Shape;1756;p35">
            <a:extLst>
              <a:ext uri="{FF2B5EF4-FFF2-40B4-BE49-F238E27FC236}">
                <a16:creationId xmlns:a16="http://schemas.microsoft.com/office/drawing/2014/main" id="{8EA23220-D281-4442-8A28-34F3B147E34B}"/>
              </a:ext>
            </a:extLst>
          </p:cNvPr>
          <p:cNvSpPr/>
          <p:nvPr/>
        </p:nvSpPr>
        <p:spPr>
          <a:xfrm>
            <a:off x="8293392" y="5044871"/>
            <a:ext cx="513200" cy="513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7" name="Google Shape;1771;p35">
            <a:extLst>
              <a:ext uri="{FF2B5EF4-FFF2-40B4-BE49-F238E27FC236}">
                <a16:creationId xmlns:a16="http://schemas.microsoft.com/office/drawing/2014/main" id="{B7ADF65E-F1DB-45C9-A806-BE3993BF400F}"/>
              </a:ext>
            </a:extLst>
          </p:cNvPr>
          <p:cNvSpPr/>
          <p:nvPr/>
        </p:nvSpPr>
        <p:spPr>
          <a:xfrm>
            <a:off x="8392766" y="4132897"/>
            <a:ext cx="375492" cy="362191"/>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2" name="Google Shape;1785;p35">
            <a:extLst>
              <a:ext uri="{FF2B5EF4-FFF2-40B4-BE49-F238E27FC236}">
                <a16:creationId xmlns:a16="http://schemas.microsoft.com/office/drawing/2014/main" id="{D187A5F6-35B5-4720-878A-E41048074B32}"/>
              </a:ext>
            </a:extLst>
          </p:cNvPr>
          <p:cNvSpPr/>
          <p:nvPr/>
        </p:nvSpPr>
        <p:spPr>
          <a:xfrm>
            <a:off x="8378287" y="5104852"/>
            <a:ext cx="343411" cy="353528"/>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9" name="Google Shape;1746;p35">
            <a:extLst>
              <a:ext uri="{FF2B5EF4-FFF2-40B4-BE49-F238E27FC236}">
                <a16:creationId xmlns:a16="http://schemas.microsoft.com/office/drawing/2014/main" id="{B308DCCC-D2D6-47A3-B715-E3B58B843D71}"/>
              </a:ext>
            </a:extLst>
          </p:cNvPr>
          <p:cNvSpPr txBox="1">
            <a:spLocks/>
          </p:cNvSpPr>
          <p:nvPr/>
        </p:nvSpPr>
        <p:spPr>
          <a:xfrm>
            <a:off x="8847551" y="5088252"/>
            <a:ext cx="2424000" cy="51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defTabSz="1219170">
              <a:buClr>
                <a:srgbClr val="FFFFFF"/>
              </a:buClr>
              <a:defRPr/>
            </a:pPr>
            <a:r>
              <a:rPr lang="en-US" sz="2133" kern="0">
                <a:solidFill>
                  <a:srgbClr val="FFFFFF"/>
                </a:solidFill>
              </a:rPr>
              <a:t>Formal Usability Inspection</a:t>
            </a:r>
          </a:p>
        </p:txBody>
      </p:sp>
      <p:grpSp>
        <p:nvGrpSpPr>
          <p:cNvPr id="120" name="Google Shape;1763;p35">
            <a:extLst>
              <a:ext uri="{FF2B5EF4-FFF2-40B4-BE49-F238E27FC236}">
                <a16:creationId xmlns:a16="http://schemas.microsoft.com/office/drawing/2014/main" id="{9B842B25-83C3-400A-8B24-356143AEFBE3}"/>
              </a:ext>
            </a:extLst>
          </p:cNvPr>
          <p:cNvGrpSpPr/>
          <p:nvPr/>
        </p:nvGrpSpPr>
        <p:grpSpPr>
          <a:xfrm>
            <a:off x="5699047" y="6073721"/>
            <a:ext cx="513200" cy="217627"/>
            <a:chOff x="7212700" y="2258422"/>
            <a:chExt cx="384900" cy="163220"/>
          </a:xfrm>
        </p:grpSpPr>
        <p:sp>
          <p:nvSpPr>
            <p:cNvPr id="121" name="Google Shape;1764;p35">
              <a:extLst>
                <a:ext uri="{FF2B5EF4-FFF2-40B4-BE49-F238E27FC236}">
                  <a16:creationId xmlns:a16="http://schemas.microsoft.com/office/drawing/2014/main" id="{E47B0CB4-AC31-4B99-BB80-20F2861F24E4}"/>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2" name="Google Shape;1765;p35">
              <a:extLst>
                <a:ext uri="{FF2B5EF4-FFF2-40B4-BE49-F238E27FC236}">
                  <a16:creationId xmlns:a16="http://schemas.microsoft.com/office/drawing/2014/main" id="{76F0612A-744E-4B82-B4A7-245F7FAD9C9A}"/>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123" name="Google Shape;1763;p35">
            <a:extLst>
              <a:ext uri="{FF2B5EF4-FFF2-40B4-BE49-F238E27FC236}">
                <a16:creationId xmlns:a16="http://schemas.microsoft.com/office/drawing/2014/main" id="{1CA993EE-1917-422D-A140-C230B05C3706}"/>
              </a:ext>
            </a:extLst>
          </p:cNvPr>
          <p:cNvGrpSpPr/>
          <p:nvPr/>
        </p:nvGrpSpPr>
        <p:grpSpPr>
          <a:xfrm>
            <a:off x="3306143" y="4883943"/>
            <a:ext cx="513200" cy="217627"/>
            <a:chOff x="7212700" y="2258422"/>
            <a:chExt cx="384900" cy="163220"/>
          </a:xfrm>
        </p:grpSpPr>
        <p:sp>
          <p:nvSpPr>
            <p:cNvPr id="124" name="Google Shape;1764;p35">
              <a:extLst>
                <a:ext uri="{FF2B5EF4-FFF2-40B4-BE49-F238E27FC236}">
                  <a16:creationId xmlns:a16="http://schemas.microsoft.com/office/drawing/2014/main" id="{19FD7E5A-17BC-4DEF-819C-982AE0E740D0}"/>
                </a:ext>
              </a:extLst>
            </p:cNvPr>
            <p:cNvSpPr/>
            <p:nvPr/>
          </p:nvSpPr>
          <p:spPr>
            <a:xfrm>
              <a:off x="7434400" y="225842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5" name="Google Shape;1765;p35">
              <a:extLst>
                <a:ext uri="{FF2B5EF4-FFF2-40B4-BE49-F238E27FC236}">
                  <a16:creationId xmlns:a16="http://schemas.microsoft.com/office/drawing/2014/main" id="{429277EE-6A4E-4C4D-80E4-659371C91696}"/>
                </a:ext>
              </a:extLst>
            </p:cNvPr>
            <p:cNvSpPr/>
            <p:nvPr/>
          </p:nvSpPr>
          <p:spPr>
            <a:xfrm>
              <a:off x="7212700" y="2258442"/>
              <a:ext cx="163200" cy="163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4583</TotalTime>
  <Words>942</Words>
  <Application>Microsoft Office PowerPoint</Application>
  <PresentationFormat>Widescreen</PresentationFormat>
  <Paragraphs>99</Paragraphs>
  <Slides>19</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Calibri</vt:lpstr>
      <vt:lpstr>Calibri Light</vt:lpstr>
      <vt:lpstr>Century Gothic</vt:lpstr>
      <vt:lpstr>g_d0_f1</vt:lpstr>
      <vt:lpstr>g_d0_f2</vt:lpstr>
      <vt:lpstr>Modern Love Caps</vt:lpstr>
      <vt:lpstr>Speak Pro</vt:lpstr>
      <vt:lpstr>Teko</vt:lpstr>
      <vt:lpstr>Times New Roman</vt:lpstr>
      <vt:lpstr>Wingdings</vt:lpstr>
      <vt:lpstr>Wingdings 3</vt:lpstr>
      <vt:lpstr>Ion</vt:lpstr>
      <vt:lpstr>Amir Dirin</vt:lpstr>
      <vt:lpstr> Usability and Evaluation</vt:lpstr>
      <vt:lpstr>Usability evaluation</vt:lpstr>
      <vt:lpstr> Usability and Evaluation</vt:lpstr>
      <vt:lpstr> Usability and Evaluation</vt:lpstr>
      <vt:lpstr> Usability and Evaluation</vt:lpstr>
      <vt:lpstr>TYPES OF USABILITY TESTING</vt:lpstr>
      <vt:lpstr>INSPECTION</vt:lpstr>
      <vt:lpstr>INSPECTION</vt:lpstr>
      <vt:lpstr>Usability evaluation</vt:lpstr>
      <vt:lpstr>Usability and Evaluation</vt:lpstr>
      <vt:lpstr>Usability and Evaluation</vt:lpstr>
      <vt:lpstr>Usability and Evaluation</vt:lpstr>
      <vt:lpstr>INQUIRY</vt:lpstr>
      <vt:lpstr>inquiry</vt:lpstr>
      <vt:lpstr>Focus Groups / Survey / Questionnaire</vt:lpstr>
      <vt:lpstr>Usability and Evaluation</vt:lpstr>
      <vt:lpstr>Number of users</vt:lpstr>
      <vt:lpstr>Assignment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Amir Dirin</dc:title>
  <dc:creator>Dirin Amir</dc:creator>
  <cp:lastModifiedBy>Amir Dirin</cp:lastModifiedBy>
  <cp:revision>19</cp:revision>
  <dcterms:created xsi:type="dcterms:W3CDTF">2021-05-02T17:27:57Z</dcterms:created>
  <dcterms:modified xsi:type="dcterms:W3CDTF">2023-02-10T09:27:58Z</dcterms:modified>
</cp:coreProperties>
</file>