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5719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CC1E4-2E80-46C2-AAF6-BB7E79697C1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F77D-F354-4E3C-A6C3-FBA6088D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1EFEBE8-F382-4C83-BC5D-43112A43C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4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tomedia.com/atlantaOO/usab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Testing (Ethics)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84831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800"/>
              <a:t>Post-Test Survey:</a:t>
            </a:r>
          </a:p>
          <a:p>
            <a:r>
              <a:rPr lang="en-US" altLang="en-US" sz="2800"/>
              <a:t>Prepare a survey online or in paper form for the user to fill out after they have completed the testing process</a:t>
            </a:r>
          </a:p>
          <a:p>
            <a:r>
              <a:rPr lang="en-US" altLang="en-US" sz="2800"/>
              <a:t> Questions should include what the user thought the Web site was like: graphics, logic, content,  navigation, and their overall satisfaction</a:t>
            </a:r>
          </a:p>
          <a:p>
            <a:r>
              <a:rPr lang="en-US" altLang="en-US" sz="2800"/>
              <a:t>Gather data about overall effectiveness of the site in relation to the goals of each task</a:t>
            </a:r>
          </a:p>
        </p:txBody>
      </p:sp>
    </p:spTree>
    <p:extLst>
      <p:ext uri="{BB962C8B-B14F-4D97-AF65-F5344CB8AC3E}">
        <p14:creationId xmlns:p14="http://schemas.microsoft.com/office/powerpoint/2010/main" val="165103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Compile and summarize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Transfer handwritten notes to computer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Write your reports while they are fresh in your mind,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a summary after testing is complete, into a table that shows the results of each test, include problem areas, comments and user feedback from the survey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59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difficulties and problem areas</a:t>
            </a:r>
          </a:p>
          <a:p>
            <a:r>
              <a:rPr lang="en-US" altLang="en-US"/>
              <a:t>Identify why there was difficulty or the source of any problems (specific factors such as navigation, text, graphics, etc.)</a:t>
            </a:r>
          </a:p>
          <a:p>
            <a:r>
              <a:rPr lang="en-US" altLang="en-US"/>
              <a:t>Identify any specific task-oriented issues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Make Recommendations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Compile and recommend</a:t>
            </a:r>
          </a:p>
          <a:p>
            <a:pPr lvl="1"/>
            <a:r>
              <a:rPr lang="en-US" altLang="en-US"/>
              <a:t>Gather all your compiled information and translate into recommendations </a:t>
            </a:r>
          </a:p>
          <a:p>
            <a:pPr lvl="1"/>
            <a:r>
              <a:rPr lang="en-US" altLang="en-US"/>
              <a:t>Concentrate on high-level functionality first</a:t>
            </a:r>
          </a:p>
          <a:p>
            <a:pPr lvl="1"/>
            <a:r>
              <a:rPr lang="en-US" altLang="en-US"/>
              <a:t>Then focus on recommendations for improved user experience (what works and what does not work well for users!)</a:t>
            </a:r>
          </a:p>
          <a:p>
            <a:pPr lvl="1"/>
            <a:r>
              <a:rPr lang="en-US" altLang="en-US"/>
              <a:t>Determine the implementation plan</a:t>
            </a:r>
          </a:p>
          <a:p>
            <a:r>
              <a:rPr lang="en-US" altLang="en-US"/>
              <a:t>Write up a formal report</a:t>
            </a:r>
          </a:p>
        </p:txBody>
      </p:sp>
    </p:spTree>
    <p:extLst>
      <p:ext uri="{BB962C8B-B14F-4D97-AF65-F5344CB8AC3E}">
        <p14:creationId xmlns:p14="http://schemas.microsoft.com/office/powerpoint/2010/main" val="274862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Usability Testing: </a:t>
            </a:r>
            <a:r>
              <a:rPr lang="en-US" altLang="en-US">
                <a:hlinkClick r:id="rId2"/>
              </a:rPr>
              <a:t>www.gotomedia.com/atlantaOO/usability</a:t>
            </a:r>
            <a:endParaRPr lang="en-US" altLang="en-US"/>
          </a:p>
          <a:p>
            <a:r>
              <a:rPr lang="en-US" altLang="en-US"/>
              <a:t>Usability Testing and Research: www.ablongman.com/barnum</a:t>
            </a:r>
          </a:p>
        </p:txBody>
      </p:sp>
    </p:spTree>
    <p:extLst>
      <p:ext uri="{BB962C8B-B14F-4D97-AF65-F5344CB8AC3E}">
        <p14:creationId xmlns:p14="http://schemas.microsoft.com/office/powerpoint/2010/main" val="2828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Basics: 5-Step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1" y="1873251"/>
          <a:ext cx="163512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634760" imgH="3978000" progId="Visio.Drawing.6">
                  <p:embed/>
                </p:oleObj>
              </mc:Choice>
              <mc:Fallback>
                <p:oleObj name="VISIO" r:id="rId3" imgW="1634760" imgH="397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873251"/>
                        <a:ext cx="163512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4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Plan &amp; Prepare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Informal usability tests only require a pencil, paper, computer and browser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might use a video camera and record each session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watched by development team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Often usability tests can be conducted within the user’s own environment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 printed version of the site for note taking, and then watch and learn . . .</a:t>
            </a:r>
          </a:p>
        </p:txBody>
      </p:sp>
    </p:spTree>
    <p:extLst>
      <p:ext uri="{BB962C8B-B14F-4D97-AF65-F5344CB8AC3E}">
        <p14:creationId xmlns:p14="http://schemas.microsoft.com/office/powerpoint/2010/main" val="22951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Find Participants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challenging  aspect in usability testing is finding suitable participants</a:t>
            </a:r>
          </a:p>
          <a:p>
            <a:r>
              <a:rPr lang="en-US" altLang="en-US"/>
              <a:t>Important to gather on ongoing user base</a:t>
            </a:r>
          </a:p>
          <a:p>
            <a:r>
              <a:rPr lang="en-US" altLang="en-US"/>
              <a:t>Test outside the team—testing with people who are not associated with your company or your Web site</a:t>
            </a:r>
          </a:p>
        </p:txBody>
      </p:sp>
    </p:spTree>
    <p:extLst>
      <p:ext uri="{BB962C8B-B14F-4D97-AF65-F5344CB8AC3E}">
        <p14:creationId xmlns:p14="http://schemas.microsoft.com/office/powerpoint/2010/main" val="32324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Find Participants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Prior to conducting sessions with participants:</a:t>
            </a:r>
          </a:p>
          <a:p>
            <a:r>
              <a:rPr lang="en-US" altLang="en-US"/>
              <a:t>Test out your test plan beforehand with co-workers or friends that have an acceptable degree of Web user experience</a:t>
            </a:r>
          </a:p>
          <a:p>
            <a:r>
              <a:rPr lang="en-US" altLang="en-US"/>
              <a:t>The first usability test should be fun, informative, and low-stress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5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Introduce yourself, explain the process to the user</a:t>
            </a:r>
          </a:p>
          <a:p>
            <a:r>
              <a:rPr lang="en-US" altLang="en-US"/>
              <a:t>User will be asked to perform a set of pre-defined tasks (but do not tell them how many or how long each will take)</a:t>
            </a:r>
          </a:p>
          <a:p>
            <a:r>
              <a:rPr lang="en-US" altLang="en-US"/>
              <a:t>Make the user feel comfortable</a:t>
            </a:r>
          </a:p>
          <a:p>
            <a:r>
              <a:rPr lang="en-US" altLang="en-US"/>
              <a:t>Speak only to give a new task and take notes during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7234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Once the usability test session is over, prepare a short summary of the session and the results</a:t>
            </a:r>
          </a:p>
          <a:p>
            <a:r>
              <a:rPr lang="en-US" altLang="en-US"/>
              <a:t>Outline specific problem areas and any unexpected results</a:t>
            </a:r>
          </a:p>
          <a:p>
            <a:r>
              <a:rPr lang="en-US" altLang="en-US"/>
              <a:t>Include any personal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97525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Collect basic data: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Could the user complete the task?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Did they need help?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Track how much time it took them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Note any stumbling blocks (problems/obstacles)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Overall observations, commentary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Debrief the user, allow user to speak their mind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Prepare a post-test survey</a:t>
            </a:r>
          </a:p>
        </p:txBody>
      </p:sp>
    </p:spTree>
    <p:extLst>
      <p:ext uri="{BB962C8B-B14F-4D97-AF65-F5344CB8AC3E}">
        <p14:creationId xmlns:p14="http://schemas.microsoft.com/office/powerpoint/2010/main" val="280864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2149</TotalTime>
  <Words>555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VISIO</vt:lpstr>
      <vt:lpstr>User Testing (Ethics)</vt:lpstr>
      <vt:lpstr>Usability Testing</vt:lpstr>
      <vt:lpstr>Testing Basics: 5-Step Process</vt:lpstr>
      <vt:lpstr>Step 1: Plan &amp; Prepare</vt:lpstr>
      <vt:lpstr>Step 2: Find Participants</vt:lpstr>
      <vt:lpstr>Step 2: Find Participants</vt:lpstr>
      <vt:lpstr>Step 3: Conduct the Session</vt:lpstr>
      <vt:lpstr>Step 3: Conduct the Session</vt:lpstr>
      <vt:lpstr>Step 3: Conduct the Session</vt:lpstr>
      <vt:lpstr>Step 3: Conduct the Session</vt:lpstr>
      <vt:lpstr>Step 4: Analyze Results</vt:lpstr>
      <vt:lpstr>Step 4: Analyze Results</vt:lpstr>
      <vt:lpstr>Step 5: Make Recommendations</vt:lpstr>
      <vt:lpstr>References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Testing (Ethics)</dc:title>
  <dc:creator>Dirin Amir</dc:creator>
  <cp:lastModifiedBy>Amir Dirin</cp:lastModifiedBy>
  <cp:revision>15</cp:revision>
  <dcterms:created xsi:type="dcterms:W3CDTF">2016-04-30T19:56:00Z</dcterms:created>
  <dcterms:modified xsi:type="dcterms:W3CDTF">2023-02-09T17:56:40Z</dcterms:modified>
</cp:coreProperties>
</file>