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57" r:id="rId4"/>
    <p:sldId id="294" r:id="rId5"/>
    <p:sldId id="295" r:id="rId6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>
      <p:cViewPr varScale="1">
        <p:scale>
          <a:sx n="68" d="100"/>
          <a:sy n="68" d="100"/>
        </p:scale>
        <p:origin x="1148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11.1.2023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109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11.1.2023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0656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11.1.2023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0688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11.1.2023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320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11.1.2023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5587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11.1.2023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6221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11.1.2023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265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11.1.2023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5754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11.1.2023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7745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11.1.2023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2502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11.1.2023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14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FEF4-6DFB-40EC-A31E-79632E98FD5E}" type="datetimeFigureOut">
              <a:rPr lang="fi-FI" smtClean="0"/>
              <a:t>11.1.2023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2422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a.ac.uk/media/Media_730149_smxx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UCD Sprint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Amir Dirin</a:t>
            </a:r>
          </a:p>
        </p:txBody>
      </p:sp>
    </p:spTree>
    <p:extLst>
      <p:ext uri="{BB962C8B-B14F-4D97-AF65-F5344CB8AC3E}">
        <p14:creationId xmlns:p14="http://schemas.microsoft.com/office/powerpoint/2010/main" val="60709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C42E-9296-48DF-9009-B1C1D9DB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0EEFF-88E1-4C9E-8C6C-A4BB89763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week 2 we need to make a group and add it in </a:t>
            </a:r>
            <a:r>
              <a:rPr lang="en-US" dirty="0" err="1"/>
              <a:t>oma</a:t>
            </a:r>
            <a:endParaRPr lang="en-US" dirty="0"/>
          </a:p>
          <a:p>
            <a:r>
              <a:rPr lang="en-US" dirty="0"/>
              <a:t>Group size Max 3.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D9A44E-AEF2-400E-BF2D-312A2973A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593792"/>
              </p:ext>
            </p:extLst>
          </p:nvPr>
        </p:nvGraphicFramePr>
        <p:xfrm>
          <a:off x="4499992" y="2204864"/>
          <a:ext cx="1968500" cy="1417320"/>
        </p:xfrm>
        <a:graphic>
          <a:graphicData uri="http://schemas.openxmlformats.org/drawingml/2006/table">
            <a:tbl>
              <a:tblPr/>
              <a:tblGrid>
                <a:gridCol w="1358900">
                  <a:extLst>
                    <a:ext uri="{9D8B030D-6E8A-4147-A177-3AD203B41FA5}">
                      <a16:colId xmlns:a16="http://schemas.microsoft.com/office/drawing/2014/main" val="11289795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88838219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UCD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597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harjoitukset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70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projekti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8992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Koodi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024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harjoitukset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1007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projekti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3428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773D269-CA9B-40B4-B1A0-4A19784D66D9}"/>
              </a:ext>
            </a:extLst>
          </p:cNvPr>
          <p:cNvSpPr txBox="1"/>
          <p:nvPr/>
        </p:nvSpPr>
        <p:spPr>
          <a:xfrm>
            <a:off x="395536" y="3284984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Scale: 15 credits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One period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Prerequisites: Basic Concepts of Web Technology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Course is constructed around a project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There is an obligation to be present!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Trello (or similar) is used as the platform for executing the project and display project process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Git will be used for version control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You have to deliver tasks in time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Math has exam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BC712-9CC0-490C-99B4-DD83F46A698C}"/>
              </a:ext>
            </a:extLst>
          </p:cNvPr>
          <p:cNvSpPr txBox="1"/>
          <p:nvPr/>
        </p:nvSpPr>
        <p:spPr>
          <a:xfrm>
            <a:off x="4943013" y="3636469"/>
            <a:ext cx="3434379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Suggestions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for </a:t>
            </a: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Optional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Functionalities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(to </a:t>
            </a: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get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higher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grade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</a:t>
            </a:r>
            <a:endParaRPr lang="fi-FI" sz="14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commenting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/</a:t>
            </a: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liking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media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client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statistics</a:t>
            </a:r>
            <a:endParaRPr lang="fi-FI" sz="1400" b="0" i="0" u="none" strike="noStrike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applying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/</a:t>
            </a: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extracting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metadata (EXIF)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third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party </a:t>
            </a: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APIs</a:t>
            </a:r>
            <a:endParaRPr lang="fi-FI" sz="1400" b="0" i="0" u="none" strike="noStrike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etc.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UX</a:t>
            </a:r>
            <a:endParaRPr lang="fi-FI" sz="14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specific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user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group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*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user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feedback (</a:t>
            </a: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incl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testing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)*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applying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UI </a:t>
            </a: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guidelines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*</a:t>
            </a:r>
          </a:p>
          <a:p>
            <a:br>
              <a:rPr lang="fi-FI" sz="1400" b="0" dirty="0">
                <a:effectLst/>
              </a:rPr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401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7EB3-4BD7-41D8-810F-3E773641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15C93-0DB5-4DA2-AD0B-48F69A55C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16832"/>
            <a:ext cx="8316416" cy="34314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B1AEA0-4A1B-4409-8752-D9EB28D44FFD}"/>
              </a:ext>
            </a:extLst>
          </p:cNvPr>
          <p:cNvSpPr txBox="1"/>
          <p:nvPr/>
        </p:nvSpPr>
        <p:spPr>
          <a:xfrm>
            <a:off x="1619672" y="5733256"/>
            <a:ext cx="6804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 overview of the 3 phases and the 18 steps in the UCD Sprint (images ©Might Could Studios)</a:t>
            </a:r>
          </a:p>
        </p:txBody>
      </p:sp>
    </p:spTree>
    <p:extLst>
      <p:ext uri="{BB962C8B-B14F-4D97-AF65-F5344CB8AC3E}">
        <p14:creationId xmlns:p14="http://schemas.microsoft.com/office/powerpoint/2010/main" val="17641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E290-9B06-47A7-BD58-D5DDE9B3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Softwaree</a:t>
            </a:r>
            <a:r>
              <a:rPr lang="en-US" dirty="0"/>
              <a:t> Engineering projects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8B862B-9CD3-4083-8A5C-77C0BDC4B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404" y="2838844"/>
            <a:ext cx="7033058" cy="2695575"/>
          </a:xfrm>
        </p:spPr>
      </p:pic>
    </p:spTree>
    <p:extLst>
      <p:ext uri="{BB962C8B-B14F-4D97-AF65-F5344CB8AC3E}">
        <p14:creationId xmlns:p14="http://schemas.microsoft.com/office/powerpoint/2010/main" val="397514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5EA27-F464-44BA-B524-5FDDAFBB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Stories, epics and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24EC02-1327-4CF8-9350-3F65FBF36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157" y="2634074"/>
            <a:ext cx="6842486" cy="26955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288581-A172-4E87-B19B-6CE372278927}"/>
              </a:ext>
            </a:extLst>
          </p:cNvPr>
          <p:cNvSpPr txBox="1"/>
          <p:nvPr/>
        </p:nvSpPr>
        <p:spPr>
          <a:xfrm>
            <a:off x="3042821" y="5592526"/>
            <a:ext cx="457082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>
                <a:hlinkClick r:id="rId3"/>
              </a:rPr>
              <a:t>https://www.gla.ac.uk/media/Media_730149_smxx.pdf</a:t>
            </a:r>
            <a:endParaRPr lang="en-US" sz="1350" dirty="0"/>
          </a:p>
          <a:p>
            <a:endParaRPr 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3259EF-9FB4-4C9E-BDA0-C29009FC439F}"/>
              </a:ext>
            </a:extLst>
          </p:cNvPr>
          <p:cNvSpPr txBox="1"/>
          <p:nvPr/>
        </p:nvSpPr>
        <p:spPr>
          <a:xfrm>
            <a:off x="1025166" y="5592525"/>
            <a:ext cx="13645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Further</a:t>
            </a:r>
            <a:r>
              <a:rPr lang="en-US" sz="1350" dirty="0"/>
              <a:t> </a:t>
            </a:r>
            <a:r>
              <a:rPr lang="en-US" sz="1350" dirty="0">
                <a:solidFill>
                  <a:srgbClr val="FF0000"/>
                </a:solidFill>
              </a:rPr>
              <a:t>Reading</a:t>
            </a:r>
          </a:p>
        </p:txBody>
      </p:sp>
    </p:spTree>
    <p:extLst>
      <p:ext uri="{BB962C8B-B14F-4D97-AF65-F5344CB8AC3E}">
        <p14:creationId xmlns:p14="http://schemas.microsoft.com/office/powerpoint/2010/main" val="402220949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Metropolia Brand 2020">
      <a:dk1>
        <a:srgbClr val="5A5A5A"/>
      </a:dk1>
      <a:lt1>
        <a:sysClr val="window" lastClr="FFFFFF"/>
      </a:lt1>
      <a:dk2>
        <a:srgbClr val="E95D0F"/>
      </a:dk2>
      <a:lt2>
        <a:srgbClr val="EEECE1"/>
      </a:lt2>
      <a:accent1>
        <a:srgbClr val="FF5000"/>
      </a:accent1>
      <a:accent2>
        <a:srgbClr val="5A5A5A"/>
      </a:accent2>
      <a:accent3>
        <a:srgbClr val="FFF000"/>
      </a:accent3>
      <a:accent4>
        <a:srgbClr val="E6007D"/>
      </a:accent4>
      <a:accent5>
        <a:srgbClr val="C2D500"/>
      </a:accent5>
      <a:accent6>
        <a:srgbClr val="00A0E1"/>
      </a:accent6>
      <a:hlink>
        <a:srgbClr val="FF5000"/>
      </a:hlink>
      <a:folHlink>
        <a:srgbClr val="5A5A5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99D7D05A-697E-4265-964F-D3F14339392F}" vid="{EC641DFA-E006-4260-8567-CEB4291B0C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113</TotalTime>
  <Words>201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Lato</vt:lpstr>
      <vt:lpstr>Blank</vt:lpstr>
      <vt:lpstr>UCD Sprint</vt:lpstr>
      <vt:lpstr>PowerPoint Presentation</vt:lpstr>
      <vt:lpstr>Design Processes</vt:lpstr>
      <vt:lpstr>Softwaree Engineering projects</vt:lpstr>
      <vt:lpstr>User Stories, epics and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Dirin</dc:creator>
  <cp:lastModifiedBy>Amir Dirin</cp:lastModifiedBy>
  <cp:revision>6</cp:revision>
  <dcterms:created xsi:type="dcterms:W3CDTF">2023-01-05T08:54:57Z</dcterms:created>
  <dcterms:modified xsi:type="dcterms:W3CDTF">2023-01-11T10:52:00Z</dcterms:modified>
</cp:coreProperties>
</file>