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1" r:id="rId8"/>
    <p:sldId id="259" r:id="rId9"/>
    <p:sldId id="262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rin Amir" initials="DA" lastIdx="3" clrIdx="0">
    <p:extLst>
      <p:ext uri="{19B8F6BF-5375-455C-9EA6-DF929625EA0E}">
        <p15:presenceInfo xmlns:p15="http://schemas.microsoft.com/office/powerpoint/2012/main" userId="S-1-5-21-202514704-1860519746-1612804138-283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6T13:58:12.690" idx="2">
    <p:pos x="10" y="10"/>
    <p:text>https://www.youtube.com/watch?v=LKOq3Dhcqig</p:text>
    <p:extLst>
      <p:ext uri="{C676402C-5697-4E1C-873F-D02D1690AC5C}">
        <p15:threadingInfo xmlns:p15="http://schemas.microsoft.com/office/powerpoint/2012/main" timeZoneBias="-120"/>
      </p:ext>
    </p:extLst>
  </p:cm>
  <p:cm authorId="1" dt="2016-11-06T13:58:37.392" idx="3">
    <p:pos x="10" y="146"/>
    <p:text>Importan to show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09:31:57.060" idx="1">
    <p:pos x="3200" y="2930"/>
    <p:text>https://www.youtube.com/watch?v=o0DYP-u1rNM&amp;ebc=ANyPxKqBE728n7Ip2xYaPevpZLRrGjel8K0DRAaW4TECQv-f_qW5tKCzzx_MqlI4jv3XKn0f-C8DV5xPOpnIhxu5y2m2NNNWVw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2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5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68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4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682496-7CE3-4250-951C-522F3949BD0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CD365D-2650-402F-969A-D758C288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www.youtube.com/watch?v=EskTnxBoPoI&amp;ebc=ANyPxKqBE728n7Ip2xYaPevpZLRrGjel8K0DRAaW4TECQv-f_qW5tKCzzx_MqlI4jv3XKn0f-C8DV5xPOpnIhxu5y2m2NNNWV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171700"/>
          </a:xfrm>
        </p:spPr>
        <p:txBody>
          <a:bodyPr/>
          <a:lstStyle/>
          <a:p>
            <a:r>
              <a:rPr lang="en-US" dirty="0"/>
              <a:t>EVERYTHING in our life is about interpretations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158067"/>
            <a:ext cx="6400800" cy="1947333"/>
          </a:xfrm>
        </p:spPr>
        <p:txBody>
          <a:bodyPr/>
          <a:lstStyle/>
          <a:p>
            <a:r>
              <a:rPr lang="en-US" dirty="0"/>
              <a:t>Amir Dirin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49" y="2990850"/>
            <a:ext cx="6943725" cy="3390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212" y="3920836"/>
            <a:ext cx="289026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https://www.youtube.com/watch?v=LKOq3Dhcqig</a:t>
            </a:r>
          </a:p>
        </p:txBody>
      </p:sp>
    </p:spTree>
    <p:extLst>
      <p:ext uri="{BB962C8B-B14F-4D97-AF65-F5344CB8AC3E}">
        <p14:creationId xmlns:p14="http://schemas.microsoft.com/office/powerpoint/2010/main" val="347635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740" y="674370"/>
            <a:ext cx="8818879" cy="3474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8850" y="593467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137338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the following interface based on Glitz theory</a:t>
            </a:r>
          </a:p>
        </p:txBody>
      </p:sp>
    </p:spTree>
    <p:extLst>
      <p:ext uri="{BB962C8B-B14F-4D97-AF65-F5344CB8AC3E}">
        <p14:creationId xmlns:p14="http://schemas.microsoft.com/office/powerpoint/2010/main" val="27328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-561975"/>
            <a:ext cx="12163425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visual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Nearly 70 percent of all the sensory receptors in your whole body are in the eyes</a:t>
            </a:r>
          </a:p>
          <a:p>
            <a:r>
              <a:rPr lang="en-US" dirty="0"/>
              <a:t>Vision is the dominant sensor</a:t>
            </a:r>
          </a:p>
          <a:p>
            <a:r>
              <a:rPr lang="en-US" dirty="0"/>
              <a:t>Light is electromagnetic radiation traveling in waves</a:t>
            </a:r>
          </a:p>
          <a:p>
            <a:pPr lvl="1"/>
            <a:r>
              <a:rPr lang="en-US" dirty="0"/>
              <a:t>Sound: High pitch (FREQUENCY)       Light: determine hue -&gt; low </a:t>
            </a:r>
            <a:r>
              <a:rPr lang="en-US" dirty="0" err="1"/>
              <a:t>freq</a:t>
            </a:r>
            <a:r>
              <a:rPr lang="en-US" dirty="0"/>
              <a:t>= blue  high freq.= red</a:t>
            </a:r>
          </a:p>
          <a:p>
            <a:pPr lvl="1"/>
            <a:r>
              <a:rPr lang="en-US" dirty="0"/>
              <a:t>Sound: High volume (AMPLITUDE)   light: relates to the brightness  which red (high freq. appear to dual)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https://www.youtube.com/watch?v=EskTnxBoPoI&amp;ebc=ANyPxKqBE728n7Ip2xYaPevpZLRrGjel8K0DRAaW4TECQv-f_qW5tKCzzx_MqlI4jv3XKn0f-C8DV5xPOpnIhxu5y2m2NNNWVw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5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Alzheimer's' eye test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2" y="171950"/>
            <a:ext cx="100330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Count every "F"' letter in the following text: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  <a:t>FINISHED FILES ARE THE RE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  <a:t>SULT OF YEARS OF SCIENTI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  <a:t>FIC STUDY COMBINED WITH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Arial" panose="020B0604020202020204" pitchFamily="34" charset="0"/>
              </a:rPr>
              <a:t>THE EXPERIENCE OF YEARS...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71138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215256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1690688"/>
            <a:ext cx="3094355" cy="3795712"/>
          </a:xfrm>
        </p:spPr>
      </p:pic>
      <p:sp>
        <p:nvSpPr>
          <p:cNvPr id="5" name="Rectangle 4"/>
          <p:cNvSpPr/>
          <p:nvPr/>
        </p:nvSpPr>
        <p:spPr>
          <a:xfrm>
            <a:off x="1345406" y="1690688"/>
            <a:ext cx="5115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brain cannot </a:t>
            </a:r>
            <a:r>
              <a:rPr lang="en-US" sz="4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process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'OF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'.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611" y="593467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255914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40938" cy="443865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/>
              <a:t>" </a:t>
            </a:r>
            <a:r>
              <a:rPr lang="en-US" sz="2900" dirty="0" err="1"/>
              <a:t>Olny</a:t>
            </a:r>
            <a:r>
              <a:rPr lang="en-US" sz="2900" dirty="0"/>
              <a:t> </a:t>
            </a:r>
            <a:r>
              <a:rPr lang="en-US" sz="2900" dirty="0" err="1"/>
              <a:t>srmat</a:t>
            </a:r>
            <a:r>
              <a:rPr lang="en-US" sz="2900" dirty="0"/>
              <a:t> </a:t>
            </a:r>
            <a:r>
              <a:rPr lang="en-US" sz="2900" dirty="0" err="1"/>
              <a:t>poelpe</a:t>
            </a:r>
            <a:r>
              <a:rPr lang="en-US" sz="2900" dirty="0"/>
              <a:t> can </a:t>
            </a:r>
            <a:r>
              <a:rPr lang="en-US" sz="2900" dirty="0" err="1"/>
              <a:t>raed</a:t>
            </a:r>
            <a:r>
              <a:rPr lang="en-US" sz="2900" dirty="0"/>
              <a:t> </a:t>
            </a:r>
            <a:r>
              <a:rPr lang="en-US" sz="2900" dirty="0" err="1"/>
              <a:t>tihs</a:t>
            </a:r>
            <a:r>
              <a:rPr lang="en-US" sz="2900" dirty="0"/>
              <a:t>.</a:t>
            </a:r>
          </a:p>
          <a:p>
            <a:r>
              <a:rPr lang="en-US" sz="2900" dirty="0"/>
              <a:t>I </a:t>
            </a:r>
            <a:r>
              <a:rPr lang="en-US" sz="2900" dirty="0" err="1"/>
              <a:t>cdnuolt</a:t>
            </a:r>
            <a:r>
              <a:rPr lang="en-US" sz="2900" dirty="0"/>
              <a:t> </a:t>
            </a:r>
            <a:r>
              <a:rPr lang="en-US" sz="2900" dirty="0" err="1"/>
              <a:t>blveiee</a:t>
            </a:r>
            <a:r>
              <a:rPr lang="en-US" sz="2900" dirty="0"/>
              <a:t> </a:t>
            </a:r>
            <a:r>
              <a:rPr lang="en-US" sz="2900" dirty="0" err="1"/>
              <a:t>taht</a:t>
            </a:r>
            <a:r>
              <a:rPr lang="en-US" sz="2900" dirty="0"/>
              <a:t> I </a:t>
            </a:r>
            <a:r>
              <a:rPr lang="en-US" sz="2900" dirty="0" err="1"/>
              <a:t>cluod</a:t>
            </a:r>
            <a:r>
              <a:rPr lang="en-US" sz="2900" dirty="0"/>
              <a:t> </a:t>
            </a:r>
            <a:r>
              <a:rPr lang="en-US" sz="2900" dirty="0" err="1"/>
              <a:t>aulaclty</a:t>
            </a:r>
            <a:r>
              <a:rPr lang="en-US" sz="2900" dirty="0"/>
              <a:t> </a:t>
            </a:r>
            <a:r>
              <a:rPr lang="en-US" sz="2900" dirty="0" err="1"/>
              <a:t>uesdnatnrd</a:t>
            </a:r>
            <a:r>
              <a:rPr lang="en-US" sz="2900" dirty="0"/>
              <a:t> </a:t>
            </a:r>
            <a:r>
              <a:rPr lang="en-US" sz="2900" dirty="0" err="1"/>
              <a:t>waht</a:t>
            </a:r>
            <a:r>
              <a:rPr lang="en-US" sz="2900" dirty="0"/>
              <a:t> I was </a:t>
            </a:r>
            <a:r>
              <a:rPr lang="en-US" sz="2900" dirty="0" err="1"/>
              <a:t>rdanieg</a:t>
            </a:r>
            <a:r>
              <a:rPr lang="en-US" sz="2900" dirty="0"/>
              <a:t>.</a:t>
            </a:r>
          </a:p>
          <a:p>
            <a:r>
              <a:rPr lang="en-US" sz="2900" dirty="0"/>
              <a:t>The </a:t>
            </a:r>
            <a:r>
              <a:rPr lang="en-US" sz="2900" dirty="0" err="1"/>
              <a:t>phaonmneal</a:t>
            </a:r>
            <a:r>
              <a:rPr lang="en-US" sz="2900" dirty="0"/>
              <a:t> </a:t>
            </a:r>
            <a:r>
              <a:rPr lang="en-US" sz="2900" dirty="0" err="1"/>
              <a:t>pweor</a:t>
            </a:r>
            <a:r>
              <a:rPr lang="en-US" sz="2900" dirty="0"/>
              <a:t> of the </a:t>
            </a:r>
            <a:r>
              <a:rPr lang="en-US" sz="2900" dirty="0" err="1"/>
              <a:t>hmuan</a:t>
            </a:r>
            <a:r>
              <a:rPr lang="en-US" sz="2900" dirty="0"/>
              <a:t> </a:t>
            </a:r>
            <a:r>
              <a:rPr lang="en-US" sz="2900" dirty="0" err="1"/>
              <a:t>mnid</a:t>
            </a:r>
            <a:r>
              <a:rPr lang="en-US" sz="2900" dirty="0"/>
              <a:t>, </a:t>
            </a:r>
            <a:r>
              <a:rPr lang="en-US" sz="2900" dirty="0" err="1"/>
              <a:t>aoccdrnig</a:t>
            </a:r>
            <a:r>
              <a:rPr lang="en-US" sz="2900" dirty="0"/>
              <a:t> to a </a:t>
            </a:r>
            <a:r>
              <a:rPr lang="en-US" sz="2900" dirty="0" err="1"/>
              <a:t>rscheearch</a:t>
            </a:r>
            <a:r>
              <a:rPr lang="en-US" sz="2900" dirty="0"/>
              <a:t> at </a:t>
            </a:r>
            <a:r>
              <a:rPr lang="en-US" sz="2900" dirty="0" err="1"/>
              <a:t>Cmabrigde</a:t>
            </a:r>
            <a:r>
              <a:rPr lang="en-US" sz="2900" dirty="0"/>
              <a:t> </a:t>
            </a:r>
            <a:r>
              <a:rPr lang="en-US" sz="2900" dirty="0" err="1"/>
              <a:t>Uinervtisy</a:t>
            </a:r>
            <a:r>
              <a:rPr lang="en-US" sz="2900" dirty="0"/>
              <a:t>, it </a:t>
            </a:r>
            <a:r>
              <a:rPr lang="en-US" sz="2900" dirty="0" err="1"/>
              <a:t>deosn't</a:t>
            </a:r>
            <a:r>
              <a:rPr lang="en-US" sz="2900" dirty="0"/>
              <a:t> </a:t>
            </a:r>
            <a:r>
              <a:rPr lang="en-US" sz="2900" dirty="0" err="1"/>
              <a:t>mttaer</a:t>
            </a:r>
            <a:r>
              <a:rPr lang="en-US" sz="2900" dirty="0"/>
              <a:t> in </a:t>
            </a:r>
            <a:r>
              <a:rPr lang="en-US" sz="2900" dirty="0" err="1"/>
              <a:t>waht</a:t>
            </a:r>
            <a:r>
              <a:rPr lang="en-US" sz="2900" dirty="0"/>
              <a:t> </a:t>
            </a:r>
            <a:r>
              <a:rPr lang="en-US" sz="2900" dirty="0" err="1"/>
              <a:t>oredr</a:t>
            </a:r>
            <a:r>
              <a:rPr lang="en-US" sz="2900" dirty="0"/>
              <a:t> the </a:t>
            </a:r>
            <a:r>
              <a:rPr lang="en-US" sz="2900" dirty="0" err="1"/>
              <a:t>ltteers</a:t>
            </a:r>
            <a:r>
              <a:rPr lang="en-US" sz="2900" dirty="0"/>
              <a:t> in a </a:t>
            </a:r>
            <a:r>
              <a:rPr lang="en-US" sz="2900" dirty="0" err="1"/>
              <a:t>wrod</a:t>
            </a:r>
            <a:r>
              <a:rPr lang="en-US" sz="2900" dirty="0"/>
              <a:t> are, the </a:t>
            </a:r>
            <a:r>
              <a:rPr lang="en-US" sz="2900" dirty="0" err="1"/>
              <a:t>olny</a:t>
            </a:r>
            <a:r>
              <a:rPr lang="en-US" sz="2900" dirty="0"/>
              <a:t> </a:t>
            </a:r>
            <a:r>
              <a:rPr lang="en-US" sz="2900" dirty="0" err="1"/>
              <a:t>iprmoatnt</a:t>
            </a:r>
            <a:r>
              <a:rPr lang="en-US" sz="2900" dirty="0"/>
              <a:t> </a:t>
            </a:r>
            <a:r>
              <a:rPr lang="en-US" sz="2900" dirty="0" err="1"/>
              <a:t>tihng</a:t>
            </a:r>
            <a:r>
              <a:rPr lang="en-US" sz="2900" dirty="0"/>
              <a:t> is </a:t>
            </a:r>
            <a:r>
              <a:rPr lang="en-US" sz="2900" dirty="0" err="1"/>
              <a:t>taht</a:t>
            </a:r>
            <a:r>
              <a:rPr lang="en-US" sz="2900" dirty="0"/>
              <a:t> the </a:t>
            </a:r>
            <a:r>
              <a:rPr lang="en-US" sz="2900" dirty="0" err="1"/>
              <a:t>frist</a:t>
            </a:r>
            <a:r>
              <a:rPr lang="en-US" sz="2900" dirty="0"/>
              <a:t> and </a:t>
            </a:r>
            <a:r>
              <a:rPr lang="en-US" sz="2900" dirty="0" err="1"/>
              <a:t>lsat</a:t>
            </a:r>
            <a:r>
              <a:rPr lang="en-US" sz="2900" dirty="0"/>
              <a:t> </a:t>
            </a:r>
            <a:r>
              <a:rPr lang="en-US" sz="2900" dirty="0" err="1"/>
              <a:t>ltteer</a:t>
            </a:r>
            <a:r>
              <a:rPr lang="en-US" sz="2900" dirty="0"/>
              <a:t> be in the </a:t>
            </a:r>
            <a:r>
              <a:rPr lang="en-US" sz="2900" dirty="0" err="1"/>
              <a:t>rghit</a:t>
            </a:r>
            <a:r>
              <a:rPr lang="en-US" sz="2900" dirty="0"/>
              <a:t> </a:t>
            </a:r>
            <a:r>
              <a:rPr lang="en-US" sz="2900" dirty="0" err="1"/>
              <a:t>pclae</a:t>
            </a:r>
            <a:r>
              <a:rPr lang="en-US" sz="2900" dirty="0"/>
              <a:t>.</a:t>
            </a:r>
          </a:p>
          <a:p>
            <a:r>
              <a:rPr lang="en-US" sz="2900" dirty="0"/>
              <a:t>The </a:t>
            </a:r>
            <a:r>
              <a:rPr lang="en-US" sz="2900" dirty="0" err="1"/>
              <a:t>rset</a:t>
            </a:r>
            <a:r>
              <a:rPr lang="en-US" sz="2900" dirty="0"/>
              <a:t> can be a </a:t>
            </a:r>
            <a:r>
              <a:rPr lang="en-US" sz="2900" dirty="0" err="1"/>
              <a:t>taotl</a:t>
            </a:r>
            <a:r>
              <a:rPr lang="en-US" sz="2900" dirty="0"/>
              <a:t> </a:t>
            </a:r>
            <a:r>
              <a:rPr lang="en-US" sz="2900" dirty="0" err="1"/>
              <a:t>mses</a:t>
            </a:r>
            <a:r>
              <a:rPr lang="en-US" sz="2900" dirty="0"/>
              <a:t> and you can </a:t>
            </a:r>
            <a:r>
              <a:rPr lang="en-US" sz="2900" dirty="0" err="1"/>
              <a:t>sitll</a:t>
            </a:r>
            <a:r>
              <a:rPr lang="en-US" sz="2900" dirty="0"/>
              <a:t> </a:t>
            </a:r>
            <a:r>
              <a:rPr lang="en-US" sz="2900" dirty="0" err="1"/>
              <a:t>raed</a:t>
            </a:r>
            <a:r>
              <a:rPr lang="en-US" sz="2900" dirty="0"/>
              <a:t> it </a:t>
            </a:r>
            <a:r>
              <a:rPr lang="en-US" sz="2900" dirty="0" err="1"/>
              <a:t>wouthit</a:t>
            </a:r>
            <a:r>
              <a:rPr lang="en-US" sz="2900" dirty="0"/>
              <a:t> a </a:t>
            </a:r>
            <a:r>
              <a:rPr lang="en-US" sz="2900" dirty="0" err="1"/>
              <a:t>porbelm</a:t>
            </a:r>
            <a:r>
              <a:rPr lang="en-US" sz="2900" dirty="0"/>
              <a:t>.</a:t>
            </a:r>
          </a:p>
          <a:p>
            <a:r>
              <a:rPr lang="en-US" sz="2900" dirty="0" err="1"/>
              <a:t>Tihs</a:t>
            </a:r>
            <a:r>
              <a:rPr lang="en-US" sz="2900" dirty="0"/>
              <a:t> is </a:t>
            </a:r>
            <a:r>
              <a:rPr lang="en-US" sz="2900" dirty="0" err="1"/>
              <a:t>bcuseae</a:t>
            </a:r>
            <a:r>
              <a:rPr lang="en-US" sz="2900" dirty="0"/>
              <a:t> the </a:t>
            </a:r>
            <a:r>
              <a:rPr lang="en-US" sz="2900" dirty="0" err="1"/>
              <a:t>huamn</a:t>
            </a:r>
            <a:r>
              <a:rPr lang="en-US" sz="2900" dirty="0"/>
              <a:t> </a:t>
            </a:r>
            <a:r>
              <a:rPr lang="en-US" sz="2900" dirty="0" err="1"/>
              <a:t>mnid</a:t>
            </a:r>
            <a:r>
              <a:rPr lang="en-US" sz="2900" dirty="0"/>
              <a:t> </a:t>
            </a:r>
            <a:r>
              <a:rPr lang="en-US" sz="2900" dirty="0" err="1"/>
              <a:t>deos</a:t>
            </a:r>
            <a:r>
              <a:rPr lang="en-US" sz="2900" dirty="0"/>
              <a:t> not </a:t>
            </a:r>
            <a:r>
              <a:rPr lang="en-US" sz="2900" dirty="0" err="1"/>
              <a:t>raed</a:t>
            </a:r>
            <a:r>
              <a:rPr lang="en-US" sz="2900" dirty="0"/>
              <a:t> </a:t>
            </a:r>
            <a:r>
              <a:rPr lang="en-US" sz="2900" dirty="0" err="1"/>
              <a:t>ervey</a:t>
            </a:r>
            <a:r>
              <a:rPr lang="en-US" sz="2900" dirty="0"/>
              <a:t> </a:t>
            </a:r>
            <a:r>
              <a:rPr lang="en-US" sz="2900" dirty="0" err="1"/>
              <a:t>lteter</a:t>
            </a:r>
            <a:r>
              <a:rPr lang="en-US" sz="2900" dirty="0"/>
              <a:t> by </a:t>
            </a:r>
            <a:r>
              <a:rPr lang="en-US" sz="2900" dirty="0" err="1"/>
              <a:t>istlef</a:t>
            </a:r>
            <a:r>
              <a:rPr lang="en-US" sz="2900" dirty="0"/>
              <a:t>, but the </a:t>
            </a:r>
            <a:r>
              <a:rPr lang="en-US" sz="2900" dirty="0" err="1"/>
              <a:t>wrod</a:t>
            </a:r>
            <a:r>
              <a:rPr lang="en-US" sz="2900" dirty="0"/>
              <a:t> as a </a:t>
            </a:r>
            <a:r>
              <a:rPr lang="en-US" sz="2900" dirty="0" err="1"/>
              <a:t>wlohe</a:t>
            </a:r>
            <a:r>
              <a:rPr lang="en-US" sz="2900" dirty="0"/>
              <a:t>.</a:t>
            </a:r>
          </a:p>
          <a:p>
            <a:r>
              <a:rPr lang="en-US" sz="2900" dirty="0" err="1"/>
              <a:t>Amzanig</a:t>
            </a:r>
            <a:r>
              <a:rPr lang="en-US" sz="2900" dirty="0"/>
              <a:t> huh? </a:t>
            </a:r>
            <a:r>
              <a:rPr lang="en-US" sz="2900" dirty="0" err="1"/>
              <a:t>Yaeh</a:t>
            </a:r>
            <a:r>
              <a:rPr lang="en-US" sz="2900" dirty="0"/>
              <a:t> and I </a:t>
            </a:r>
            <a:r>
              <a:rPr lang="en-US" sz="2900" dirty="0" err="1"/>
              <a:t>awlyas</a:t>
            </a:r>
            <a:r>
              <a:rPr lang="en-US" sz="2900" dirty="0"/>
              <a:t> </a:t>
            </a:r>
            <a:r>
              <a:rPr lang="en-US" sz="2900" dirty="0" err="1"/>
              <a:t>tghuhot</a:t>
            </a:r>
            <a:r>
              <a:rPr lang="en-US" sz="2900" dirty="0"/>
              <a:t> </a:t>
            </a:r>
            <a:r>
              <a:rPr lang="en-US" sz="2900" dirty="0" err="1"/>
              <a:t>slpeling</a:t>
            </a:r>
            <a:r>
              <a:rPr lang="en-US" sz="2900" dirty="0"/>
              <a:t> was </a:t>
            </a:r>
            <a:r>
              <a:rPr lang="en-US" sz="2900" dirty="0" err="1"/>
              <a:t>ipmorantt</a:t>
            </a:r>
            <a:r>
              <a:rPr lang="en-US" sz="2900" dirty="0"/>
              <a:t>! if you can </a:t>
            </a:r>
            <a:r>
              <a:rPr lang="en-US" sz="2900" dirty="0" err="1"/>
              <a:t>raed</a:t>
            </a:r>
            <a:r>
              <a:rPr lang="en-US" sz="2900" dirty="0"/>
              <a:t> </a:t>
            </a:r>
            <a:r>
              <a:rPr lang="en-US" sz="2900" dirty="0" err="1"/>
              <a:t>tihs</a:t>
            </a:r>
            <a:r>
              <a:rPr lang="en-US" sz="2900" dirty="0"/>
              <a:t> </a:t>
            </a:r>
            <a:r>
              <a:rPr lang="en-US" sz="2900" dirty="0" err="1"/>
              <a:t>psas</a:t>
            </a:r>
            <a:r>
              <a:rPr lang="en-US" sz="2900" dirty="0"/>
              <a:t> it on !! "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156" y="593467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261868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out loud the 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911" y="685800"/>
            <a:ext cx="3831004" cy="3614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7750" y="5719528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141602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620" y="730250"/>
            <a:ext cx="7823200" cy="3495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593467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327960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see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100" y="1564481"/>
            <a:ext cx="4238625" cy="185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8850" y="5071069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115069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928688"/>
            <a:ext cx="9123680" cy="4080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2521" y="5711630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http://www.dailycognition.com/index.php/2008/08/13/7-illusions-illustrating-how-powerful-stupid-your-mind-can-be.html</a:t>
            </a:r>
          </a:p>
        </p:txBody>
      </p:sp>
    </p:spTree>
    <p:extLst>
      <p:ext uri="{BB962C8B-B14F-4D97-AF65-F5344CB8AC3E}">
        <p14:creationId xmlns:p14="http://schemas.microsoft.com/office/powerpoint/2010/main" val="17672285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2486</TotalTime>
  <Words>428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georgia</vt:lpstr>
      <vt:lpstr>georgia</vt:lpstr>
      <vt:lpstr>Wingdings 3</vt:lpstr>
      <vt:lpstr>Slice</vt:lpstr>
      <vt:lpstr>EVERYTHING in our life is about interpretations</vt:lpstr>
      <vt:lpstr>Human visual system</vt:lpstr>
      <vt:lpstr>Alzheimer's' eye test</vt:lpstr>
      <vt:lpstr>PowerPoint Presentation</vt:lpstr>
      <vt:lpstr>Read</vt:lpstr>
      <vt:lpstr>Read out loud the text</vt:lpstr>
      <vt:lpstr>PowerPoint Presentation</vt:lpstr>
      <vt:lpstr>What do you see</vt:lpstr>
      <vt:lpstr>PowerPoint Presentation</vt:lpstr>
      <vt:lpstr>PowerPoint Presentation</vt:lpstr>
      <vt:lpstr>Group activity </vt:lpstr>
      <vt:lpstr>PowerPoint Presentation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in our life is about interpretations</dc:title>
  <dc:creator>Dirin Amir</dc:creator>
  <cp:lastModifiedBy>Amir Dirin</cp:lastModifiedBy>
  <cp:revision>13</cp:revision>
  <dcterms:created xsi:type="dcterms:W3CDTF">2016-04-10T16:40:12Z</dcterms:created>
  <dcterms:modified xsi:type="dcterms:W3CDTF">2023-02-16T19:08:58Z</dcterms:modified>
</cp:coreProperties>
</file>