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7" r:id="rId4"/>
    <p:sldId id="294" r:id="rId5"/>
    <p:sldId id="295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>
      <p:cViewPr varScale="1">
        <p:scale>
          <a:sx n="126" d="100"/>
          <a:sy n="12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0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68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3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2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5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74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5.1.2023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.ac.uk/media/Media_730149_smxx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UCD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C42E-9296-48DF-9009-B1C1D9D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EEFF-88E1-4C9E-8C6C-A4BB8976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week 2 we need to make a group and add it in </a:t>
            </a:r>
            <a:r>
              <a:rPr lang="en-US" dirty="0" err="1"/>
              <a:t>oma</a:t>
            </a:r>
            <a:endParaRPr lang="en-US" dirty="0"/>
          </a:p>
          <a:p>
            <a:r>
              <a:rPr lang="en-US" dirty="0"/>
              <a:t>Group size Max 3.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D9A44E-AEF2-400E-BF2D-312A2973A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93792"/>
              </p:ext>
            </p:extLst>
          </p:nvPr>
        </p:nvGraphicFramePr>
        <p:xfrm>
          <a:off x="4499992" y="2204864"/>
          <a:ext cx="1968500" cy="1417320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1128979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888382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UCD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5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harjoitukset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0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992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Koodi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24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harjoitukset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00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projekti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428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73D269-CA9B-40B4-B1A0-4A19784D66D9}"/>
              </a:ext>
            </a:extLst>
          </p:cNvPr>
          <p:cNvSpPr txBox="1"/>
          <p:nvPr/>
        </p:nvSpPr>
        <p:spPr>
          <a:xfrm>
            <a:off x="395536" y="3284984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Scale: 15 credits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One period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Prerequisites: Basic Concepts of Web Technology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is constructed around a project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There is an obligation to be present!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Trello (or similar) is used as the platform for executing the project and display project process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Git will be used for version control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have to deliver tasks in time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Math has exam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BC712-9CC0-490C-99B4-DD83F46A698C}"/>
              </a:ext>
            </a:extLst>
          </p:cNvPr>
          <p:cNvSpPr txBox="1"/>
          <p:nvPr/>
        </p:nvSpPr>
        <p:spPr>
          <a:xfrm>
            <a:off x="4943013" y="3636469"/>
            <a:ext cx="343437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Suggestions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for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Functionalities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(to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get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higher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grade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</a:t>
            </a:r>
            <a:endParaRPr lang="fi-FI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commenting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liking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media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client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statistics</a:t>
            </a:r>
            <a:endParaRPr lang="fi-FI" sz="14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applying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extracting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metadata (EXIF)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third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party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APIs</a:t>
            </a:r>
            <a:endParaRPr lang="fi-FI" sz="14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etc.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UX</a:t>
            </a:r>
            <a:endParaRPr lang="fi-FI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specific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group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feedback (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incl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testing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)*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applying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UI </a:t>
            </a:r>
            <a:r>
              <a:rPr lang="fi-FI" sz="14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guidelines</a:t>
            </a:r>
            <a:r>
              <a:rPr lang="fi-FI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*</a:t>
            </a:r>
          </a:p>
          <a:p>
            <a:br>
              <a:rPr lang="fi-FI" sz="1400" b="0" dirty="0">
                <a:effectLst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401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7EB3-4BD7-41D8-810F-3E77364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15C93-0DB5-4DA2-AD0B-48F69A55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316416" cy="343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B1AEA0-4A1B-4409-8752-D9EB28D44FFD}"/>
              </a:ext>
            </a:extLst>
          </p:cNvPr>
          <p:cNvSpPr txBox="1"/>
          <p:nvPr/>
        </p:nvSpPr>
        <p:spPr>
          <a:xfrm>
            <a:off x="1619672" y="5733256"/>
            <a:ext cx="680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overview of the 3 phases and the 18 steps in the UCD Sprint (images ©Might Could Studios)</a:t>
            </a:r>
          </a:p>
        </p:txBody>
      </p:sp>
    </p:spTree>
    <p:extLst>
      <p:ext uri="{BB962C8B-B14F-4D97-AF65-F5344CB8AC3E}">
        <p14:creationId xmlns:p14="http://schemas.microsoft.com/office/powerpoint/2010/main" val="17641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E290-9B06-47A7-BD58-D5DDE9B3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Softwaree</a:t>
            </a:r>
            <a:r>
              <a:rPr lang="en-US" dirty="0"/>
              <a:t> Engineering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B862B-9CD3-4083-8A5C-77C0BDC4B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04" y="2838844"/>
            <a:ext cx="7033058" cy="2695575"/>
          </a:xfrm>
        </p:spPr>
      </p:pic>
    </p:spTree>
    <p:extLst>
      <p:ext uri="{BB962C8B-B14F-4D97-AF65-F5344CB8AC3E}">
        <p14:creationId xmlns:p14="http://schemas.microsoft.com/office/powerpoint/2010/main" val="39751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EA27-F464-44BA-B524-5FDDAFBB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Stories, epics and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4EC02-1327-4CF8-9350-3F65FBF3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57" y="2634074"/>
            <a:ext cx="6842486" cy="26955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88581-A172-4E87-B19B-6CE372278927}"/>
              </a:ext>
            </a:extLst>
          </p:cNvPr>
          <p:cNvSpPr txBox="1"/>
          <p:nvPr/>
        </p:nvSpPr>
        <p:spPr>
          <a:xfrm>
            <a:off x="3042821" y="5592526"/>
            <a:ext cx="45708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https://www.gla.ac.uk/media/Media_730149_smxx.pdf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259EF-9FB4-4C9E-BDA0-C29009FC439F}"/>
              </a:ext>
            </a:extLst>
          </p:cNvPr>
          <p:cNvSpPr txBox="1"/>
          <p:nvPr/>
        </p:nvSpPr>
        <p:spPr>
          <a:xfrm>
            <a:off x="1025166" y="5592525"/>
            <a:ext cx="13645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Further</a:t>
            </a:r>
            <a:r>
              <a:rPr lang="en-US" sz="1350" dirty="0"/>
              <a:t> </a:t>
            </a:r>
            <a:r>
              <a:rPr lang="en-US" sz="1350" dirty="0">
                <a:solidFill>
                  <a:srgbClr val="FF0000"/>
                </a:solidFill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40222094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etropolia Brand 2020">
      <a:dk1>
        <a:srgbClr val="5A5A5A"/>
      </a:dk1>
      <a:lt1>
        <a:sysClr val="window" lastClr="FFFFFF"/>
      </a:lt1>
      <a:dk2>
        <a:srgbClr val="E95D0F"/>
      </a:dk2>
      <a:lt2>
        <a:srgbClr val="EEECE1"/>
      </a:lt2>
      <a:accent1>
        <a:srgbClr val="FF5000"/>
      </a:accent1>
      <a:accent2>
        <a:srgbClr val="5A5A5A"/>
      </a:accent2>
      <a:accent3>
        <a:srgbClr val="FFF000"/>
      </a:accent3>
      <a:accent4>
        <a:srgbClr val="E6007D"/>
      </a:accent4>
      <a:accent5>
        <a:srgbClr val="C2D500"/>
      </a:accent5>
      <a:accent6>
        <a:srgbClr val="00A0E1"/>
      </a:accent6>
      <a:hlink>
        <a:srgbClr val="FF5000"/>
      </a:hlink>
      <a:folHlink>
        <a:srgbClr val="5A5A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99D7D05A-697E-4265-964F-D3F14339392F}" vid="{EC641DFA-E006-4260-8567-CEB4291B0C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</TotalTime>
  <Words>201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Blank</vt:lpstr>
      <vt:lpstr>UCD Sprint</vt:lpstr>
      <vt:lpstr>PowerPoint Presentation</vt:lpstr>
      <vt:lpstr>Design Processes</vt:lpstr>
      <vt:lpstr>Softwaree Engineering projects</vt:lpstr>
      <vt:lpstr>User Stories, epics and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Dirin</dc:creator>
  <cp:lastModifiedBy>Amir Dirin</cp:lastModifiedBy>
  <cp:revision>6</cp:revision>
  <dcterms:created xsi:type="dcterms:W3CDTF">2023-01-05T08:54:57Z</dcterms:created>
  <dcterms:modified xsi:type="dcterms:W3CDTF">2023-01-05T10:46:59Z</dcterms:modified>
</cp:coreProperties>
</file>