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6" r:id="rId3"/>
    <p:sldId id="312" r:id="rId4"/>
    <p:sldId id="313" r:id="rId5"/>
    <p:sldId id="314" r:id="rId6"/>
    <p:sldId id="315" r:id="rId7"/>
    <p:sldId id="310" r:id="rId8"/>
    <p:sldId id="311" r:id="rId9"/>
    <p:sldId id="309" r:id="rId10"/>
    <p:sldId id="316" r:id="rId11"/>
    <p:sldId id="317" r:id="rId12"/>
    <p:sldId id="31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>
      <p:cViewPr varScale="1">
        <p:scale>
          <a:sx n="87" d="100"/>
          <a:sy n="87" d="100"/>
        </p:scale>
        <p:origin x="112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21.7.2023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283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21.7.2023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18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21.7.2023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762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21.7.2023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053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21.7.2023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i-FI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4585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21.7.2023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223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21.7.2023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46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21.7.2023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290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21.7.2023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1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21.7.2023</a:t>
            </a:fld>
            <a:endParaRPr lang="fi-F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5622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21.7.2023</a:t>
            </a:fld>
            <a:endParaRPr lang="fi-F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417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21.7.2023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628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nektion.com/for-us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Product </a:t>
            </a:r>
            <a:r>
              <a:rPr lang="fi-FI" dirty="0" err="1"/>
              <a:t>Backlog</a:t>
            </a:r>
            <a:r>
              <a:rPr lang="fi-FI" dirty="0"/>
              <a:t> (User </a:t>
            </a:r>
            <a:r>
              <a:rPr lang="fi-FI" dirty="0" err="1"/>
              <a:t>Stories</a:t>
            </a:r>
            <a:r>
              <a:rPr lang="fi-FI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468031"/>
            <a:ext cx="5918454" cy="1069848"/>
          </a:xfrm>
        </p:spPr>
        <p:txBody>
          <a:bodyPr/>
          <a:lstStyle/>
          <a:p>
            <a:r>
              <a:rPr lang="fi-FI" dirty="0"/>
              <a:t>Amir Dirin 			</a:t>
            </a:r>
            <a:r>
              <a:rPr lang="fi-FI" dirty="0" err="1"/>
              <a:t>Spring</a:t>
            </a:r>
            <a:r>
              <a:rPr lang="fi-FI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60709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F07A3-1EF2-488D-B97C-22DBCABF9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335" y="1337310"/>
            <a:ext cx="4431323" cy="2420874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NektioN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12C41D-C7C3-41C8-86C7-B39C74394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https://app.nektion.com/Metropolia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FF598B-3A31-4725-82D6-33AA21DE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730" y="872046"/>
            <a:ext cx="4218110" cy="313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6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CB68-1610-4C6D-A65E-B1FEA135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Nektion</a:t>
            </a:r>
            <a:r>
              <a:rPr lang="en-US" dirty="0"/>
              <a:t>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349E-F5DC-4E17-83E2-CD83D9F3D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81139"/>
                </a:solidFill>
                <a:effectLst/>
                <a:latin typeface="open sans" panose="020B0606030504020204" pitchFamily="34" charset="0"/>
              </a:rPr>
              <a:t>Create product portfolios, development portfolios, application portfolios, or any other portfolio you need. Hierarchies such as program increments and sprints, products, and product releases are easily added to your portfolios.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0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0A78-0A62-444A-9899-0CD12F17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of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6B170-A923-488C-834D-A5DD8F3E7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567" y="2771733"/>
            <a:ext cx="4284932" cy="269519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Learn about </a:t>
            </a:r>
            <a:r>
              <a:rPr lang="en-US" dirty="0" err="1"/>
              <a:t>Nektion</a:t>
            </a:r>
            <a:r>
              <a:rPr lang="en-US" dirty="0"/>
              <a:t> at </a:t>
            </a:r>
            <a:r>
              <a:rPr lang="en-US" dirty="0">
                <a:hlinkClick r:id="rId2"/>
              </a:rPr>
              <a:t>https://www.nektion.com/for-users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CC65A-4111-46D2-A24D-F05CF8BB8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574" y="2771733"/>
            <a:ext cx="3489050" cy="300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0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E02A-ACC5-4CC4-97F7-020FC1D2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Backlog (User Stories)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E775-C930-428C-898C-6C5975967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team you have to come up with your product backlog. Use the user story approach to write done the product backlog.   </a:t>
            </a:r>
          </a:p>
          <a:p>
            <a:r>
              <a:rPr lang="en-US" dirty="0"/>
              <a:t>User Stories:</a:t>
            </a:r>
          </a:p>
          <a:p>
            <a:r>
              <a:rPr lang="en-US" b="1" i="0" dirty="0">
                <a:solidFill>
                  <a:srgbClr val="091E42"/>
                </a:solidFill>
                <a:effectLst/>
                <a:highlight>
                  <a:srgbClr val="FFFF00"/>
                </a:highlight>
                <a:latin typeface="Charlie Text"/>
              </a:rPr>
              <a:t>“As a [persona], I [want to], [so that].”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7736-707E-4B0D-91F2-D444548C4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423" y="3492792"/>
            <a:ext cx="3477315" cy="2269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5720F-FBE1-4B76-B53C-6FBCB22F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" y="4328360"/>
            <a:ext cx="3773705" cy="1561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CF198A-2AD2-4DC2-BEFB-2858406E5DFF}"/>
              </a:ext>
            </a:extLst>
          </p:cNvPr>
          <p:cNvSpPr txBox="1"/>
          <p:nvPr/>
        </p:nvSpPr>
        <p:spPr>
          <a:xfrm>
            <a:off x="3131840" y="6008643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/>
              <a:t>https://www.justinmind.com/blog/user-story-examples/</a:t>
            </a:r>
          </a:p>
        </p:txBody>
      </p:sp>
    </p:spTree>
    <p:extLst>
      <p:ext uri="{BB962C8B-B14F-4D97-AF65-F5344CB8AC3E}">
        <p14:creationId xmlns:p14="http://schemas.microsoft.com/office/powerpoint/2010/main" val="144920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4F4D-8290-43F1-A72E-06A49832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DB22D-2626-4504-97AC-E5D72D975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306" y="2797969"/>
            <a:ext cx="5991726" cy="2943227"/>
          </a:xfrm>
        </p:spPr>
      </p:pic>
    </p:spTree>
    <p:extLst>
      <p:ext uri="{BB962C8B-B14F-4D97-AF65-F5344CB8AC3E}">
        <p14:creationId xmlns:p14="http://schemas.microsoft.com/office/powerpoint/2010/main" val="137116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BCDC-8B33-443E-A7B8-25B877FD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contiue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3F8DD-F7AB-4989-8736-E50D8CA6B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606" y="2651565"/>
            <a:ext cx="5455757" cy="32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6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F6D6-A685-4069-AE82-3218D2A0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5D86C-980B-44F4-BE64-875482944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069" y="2914650"/>
            <a:ext cx="5757863" cy="25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9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54D6-9C6C-49A5-AD10-E63123E7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C346D-DED5-4D35-9D53-72D496F44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72" y="2878555"/>
            <a:ext cx="5707856" cy="280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9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F9E9-C6CB-4F7F-B692-BA6EA99C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BD340-6BB7-4162-8C59-420EF84D8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90" y="2852433"/>
            <a:ext cx="4704347" cy="302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8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BF40-CABF-4E6B-B9A9-E918CC67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102D3-08A2-43CD-889C-C2A60D98B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22" y="2725174"/>
            <a:ext cx="6966284" cy="31372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6E7C50-9466-42C5-8EF7-62CF8FD52153}"/>
              </a:ext>
            </a:extLst>
          </p:cNvPr>
          <p:cNvCxnSpPr/>
          <p:nvPr/>
        </p:nvCxnSpPr>
        <p:spPr>
          <a:xfrm flipH="1">
            <a:off x="6081963" y="3582403"/>
            <a:ext cx="1678406" cy="104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97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EA90-6F32-4377-8105-C4BCE175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1396F-EB82-4AFD-817B-937E2CFAD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09" y="2636044"/>
            <a:ext cx="5586413" cy="33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59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130</TotalTime>
  <Words>147</Words>
  <Application>Microsoft Office PowerPoint</Application>
  <PresentationFormat>On-screen Show (4:3)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Charlie Text</vt:lpstr>
      <vt:lpstr>open sans</vt:lpstr>
      <vt:lpstr>Rockwell</vt:lpstr>
      <vt:lpstr>Rockwell Condensed</vt:lpstr>
      <vt:lpstr>Wingdings</vt:lpstr>
      <vt:lpstr>Wood Type</vt:lpstr>
      <vt:lpstr>Product Backlog (User Stories)</vt:lpstr>
      <vt:lpstr>Product Backlog (User Stories)</vt:lpstr>
      <vt:lpstr>PowerPoint Presentation</vt:lpstr>
      <vt:lpstr>Example contiue</vt:lpstr>
      <vt:lpstr>PowerPoint Presentation</vt:lpstr>
      <vt:lpstr>PowerPoint Presentation</vt:lpstr>
      <vt:lpstr>Example</vt:lpstr>
      <vt:lpstr>Example</vt:lpstr>
      <vt:lpstr>PowerPoint Presentation</vt:lpstr>
      <vt:lpstr>Introduction to NektioN</vt:lpstr>
      <vt:lpstr>Nektion Concept</vt:lpstr>
      <vt:lpstr>Assignment of the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Backlog (User Stories)</dc:title>
  <dc:creator>Amir Dirin</dc:creator>
  <cp:lastModifiedBy>Amir Dirin</cp:lastModifiedBy>
  <cp:revision>5</cp:revision>
  <dcterms:created xsi:type="dcterms:W3CDTF">2023-01-18T06:51:40Z</dcterms:created>
  <dcterms:modified xsi:type="dcterms:W3CDTF">2023-07-21T06:35:23Z</dcterms:modified>
</cp:coreProperties>
</file>