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39" y="-1006"/>
      </p:cViewPr>
      <p:guideLst>
        <p:guide orient="horz" pos="255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95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987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821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64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93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222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854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0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393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576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949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904C-80DB-4EF2-A880-827963F791FA}" type="datetimeFigureOut">
              <a:rPr lang="en-DE" smtClean="0"/>
              <a:t>19/11/2019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2C06-E363-4FC1-88D7-0BE82D2F3DF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889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A7A3ACC-109B-4AD8-B260-D7A54E8602CD}"/>
              </a:ext>
            </a:extLst>
          </p:cNvPr>
          <p:cNvSpPr/>
          <p:nvPr/>
        </p:nvSpPr>
        <p:spPr>
          <a:xfrm>
            <a:off x="36448" y="63854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F</a:t>
            </a:r>
            <a:b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G</a:t>
            </a:r>
            <a:endParaRPr lang="en-DE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CF4660-C4E1-4281-8050-3AE91D16E23D}"/>
              </a:ext>
            </a:extLst>
          </p:cNvPr>
          <p:cNvSpPr/>
          <p:nvPr/>
        </p:nvSpPr>
        <p:spPr>
          <a:xfrm>
            <a:off x="36448" y="149198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OC(2).</a:t>
            </a:r>
            <a:b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G.6s</a:t>
            </a:r>
            <a:endParaRPr lang="en-DE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3E4F5FD-036E-46E3-AE6C-A0B291AA3918}"/>
              </a:ext>
            </a:extLst>
          </p:cNvPr>
          <p:cNvSpPr/>
          <p:nvPr/>
        </p:nvSpPr>
        <p:spPr>
          <a:xfrm>
            <a:off x="36448" y="234542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ISO</a:t>
            </a:r>
            <a:b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G</a:t>
            </a:r>
            <a:endParaRPr lang="en-DE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D636C0D-5EF1-4EED-91F8-E75CBDFDD3AA}"/>
              </a:ext>
            </a:extLst>
          </p:cNvPr>
          <p:cNvSpPr/>
          <p:nvPr/>
        </p:nvSpPr>
        <p:spPr>
          <a:xfrm>
            <a:off x="36448" y="319886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LFL(2)</a:t>
            </a:r>
            <a:b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G.6s</a:t>
            </a:r>
            <a:endParaRPr lang="en-DE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9FE4C8D-63BD-41CA-8B98-F76746CE2110}"/>
              </a:ext>
            </a:extLst>
          </p:cNvPr>
          <p:cNvSpPr/>
          <p:nvPr/>
        </p:nvSpPr>
        <p:spPr>
          <a:xfrm>
            <a:off x="36448" y="405230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FL(3).</a:t>
            </a:r>
            <a:b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G.6s</a:t>
            </a:r>
            <a:endParaRPr lang="en-DE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4206816-FDDF-42E1-9F6B-BC349F168D11}"/>
              </a:ext>
            </a:extLst>
          </p:cNvPr>
          <p:cNvSpPr/>
          <p:nvPr/>
        </p:nvSpPr>
        <p:spPr>
          <a:xfrm>
            <a:off x="36448" y="490574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Q.</a:t>
            </a:r>
            <a:b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G</a:t>
            </a:r>
            <a:endParaRPr lang="en-DE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541B2F0-62F8-4E2D-8DFC-4CBE66DEC41A}"/>
              </a:ext>
            </a:extLst>
          </p:cNvPr>
          <p:cNvSpPr/>
          <p:nvPr/>
        </p:nvSpPr>
        <p:spPr>
          <a:xfrm>
            <a:off x="36448" y="575918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IQ(6)</a:t>
            </a:r>
            <a:b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G.6s</a:t>
            </a:r>
            <a:endParaRPr lang="en-DE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F71C8333-E3E3-4911-B99D-571F69EA8C00}"/>
              </a:ext>
            </a:extLst>
          </p:cNvPr>
          <p:cNvSpPr/>
          <p:nvPr/>
        </p:nvSpPr>
        <p:spPr>
          <a:xfrm>
            <a:off x="36448" y="661262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VQ</a:t>
            </a:r>
            <a:b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Bahnschrift" panose="020B0502040204020203" pitchFamily="34" charset="0"/>
              </a:rPr>
              <a:t>G</a:t>
            </a:r>
            <a:endParaRPr lang="en-DE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4" name="Gruppieren 233">
            <a:extLst>
              <a:ext uri="{FF2B5EF4-FFF2-40B4-BE49-F238E27FC236}">
                <a16:creationId xmlns:a16="http://schemas.microsoft.com/office/drawing/2014/main" id="{4FC712F7-5407-4088-89BB-D78F0976AA49}"/>
              </a:ext>
            </a:extLst>
          </p:cNvPr>
          <p:cNvGrpSpPr/>
          <p:nvPr/>
        </p:nvGrpSpPr>
        <p:grpSpPr>
          <a:xfrm>
            <a:off x="878368" y="638540"/>
            <a:ext cx="2363442" cy="6694080"/>
            <a:chOff x="1143000" y="609510"/>
            <a:chExt cx="1783080" cy="669408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C567E46-D074-4C5E-AA15-D932AACF4249}"/>
                </a:ext>
              </a:extLst>
            </p:cNvPr>
            <p:cNvSpPr/>
            <p:nvPr/>
          </p:nvSpPr>
          <p:spPr>
            <a:xfrm>
              <a:off x="1143000" y="609510"/>
              <a:ext cx="178308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Fixed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Grünes Festfeuer</a:t>
              </a:r>
              <a:endParaRPr lang="en-DE" sz="11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AF8F129-A834-4B9C-91AA-04840836AE6A}"/>
                </a:ext>
              </a:extLst>
            </p:cNvPr>
            <p:cNvSpPr/>
            <p:nvPr/>
          </p:nvSpPr>
          <p:spPr>
            <a:xfrm>
              <a:off x="1143000" y="1462950"/>
              <a:ext cx="178308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b="1" dirty="0" err="1">
                  <a:solidFill>
                    <a:schemeClr val="tx1"/>
                  </a:solidFill>
                  <a:latin typeface="Bahnschrift" panose="020B0502040204020203" pitchFamily="34" charset="0"/>
                </a:rPr>
                <a:t>Occulting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Grünes unterbrochenes Feuer 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in 2er Gruppen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mit 6 Sekunden Wiederkehr</a:t>
              </a:r>
              <a:endParaRPr lang="en-DE" sz="11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2563587-4981-427C-97C4-9DF5D5628B84}"/>
                </a:ext>
              </a:extLst>
            </p:cNvPr>
            <p:cNvSpPr/>
            <p:nvPr/>
          </p:nvSpPr>
          <p:spPr>
            <a:xfrm>
              <a:off x="1143000" y="2316390"/>
              <a:ext cx="178308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b="1" dirty="0" err="1">
                  <a:solidFill>
                    <a:schemeClr val="tx1"/>
                  </a:solidFill>
                  <a:latin typeface="Bahnschrift" panose="020B0502040204020203" pitchFamily="34" charset="0"/>
                </a:rPr>
                <a:t>Isophase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Grünes Gleichtaktfeuer</a:t>
              </a:r>
              <a:endParaRPr lang="en-DE" sz="11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9D6AE7F-7549-47B2-8D89-BE2503C1597B}"/>
                </a:ext>
              </a:extLst>
            </p:cNvPr>
            <p:cNvSpPr/>
            <p:nvPr/>
          </p:nvSpPr>
          <p:spPr>
            <a:xfrm>
              <a:off x="1143000" y="3169830"/>
              <a:ext cx="178308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Long </a:t>
              </a:r>
              <a:r>
                <a:rPr lang="de-DE" sz="1100" b="1" dirty="0" err="1">
                  <a:solidFill>
                    <a:schemeClr val="tx1"/>
                  </a:solidFill>
                  <a:latin typeface="Bahnschrift" panose="020B0502040204020203" pitchFamily="34" charset="0"/>
                </a:rPr>
                <a:t>Flashing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Grünes Blinkfeuer 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in 2 Gruppen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mit 6 Sekunden Wiederkehr</a:t>
              </a:r>
              <a:endParaRPr lang="en-DE" sz="11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F3ACB47-D69B-4B7A-B977-5B370C3E4C8C}"/>
                </a:ext>
              </a:extLst>
            </p:cNvPr>
            <p:cNvSpPr/>
            <p:nvPr/>
          </p:nvSpPr>
          <p:spPr>
            <a:xfrm>
              <a:off x="1143000" y="4023270"/>
              <a:ext cx="178308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b="1" dirty="0" err="1">
                  <a:solidFill>
                    <a:schemeClr val="tx1"/>
                  </a:solidFill>
                  <a:latin typeface="Bahnschrift" panose="020B0502040204020203" pitchFamily="34" charset="0"/>
                </a:rPr>
                <a:t>Flashing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Grünes Blitzfeuer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in 3er-Gruppen 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mit 6 Sekunden Wiederkehr</a:t>
              </a:r>
              <a:endParaRPr lang="en-DE" sz="11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49D937F-2784-4689-AFB2-040644B33BA4}"/>
                </a:ext>
              </a:extLst>
            </p:cNvPr>
            <p:cNvSpPr/>
            <p:nvPr/>
          </p:nvSpPr>
          <p:spPr>
            <a:xfrm>
              <a:off x="1143000" y="4876710"/>
              <a:ext cx="178308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Quick light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Grünes Funkelfeuer</a:t>
              </a:r>
              <a:endParaRPr lang="en-DE" sz="11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AC3D5E5-EE03-42FC-BD8C-C42692CE93A4}"/>
                </a:ext>
              </a:extLst>
            </p:cNvPr>
            <p:cNvSpPr/>
            <p:nvPr/>
          </p:nvSpPr>
          <p:spPr>
            <a:xfrm>
              <a:off x="1143000" y="5730150"/>
              <a:ext cx="178308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b="1" dirty="0" err="1">
                  <a:solidFill>
                    <a:schemeClr val="tx1"/>
                  </a:solidFill>
                  <a:latin typeface="Bahnschrift" panose="020B0502040204020203" pitchFamily="34" charset="0"/>
                </a:rPr>
                <a:t>Interrupted</a:t>
              </a:r>
              <a:r>
                <a:rPr lang="de-DE" sz="1100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 quick light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Grünes unterbrochen. Funkelfeuer 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in 6er-Gruppen 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mit 6 Sekunden Wiederkehr</a:t>
              </a:r>
              <a:endParaRPr lang="en-DE" sz="11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A8E08E32-01BA-444D-82A3-8B42F1BA0A18}"/>
                </a:ext>
              </a:extLst>
            </p:cNvPr>
            <p:cNvSpPr/>
            <p:nvPr/>
          </p:nvSpPr>
          <p:spPr>
            <a:xfrm>
              <a:off x="1143000" y="6583590"/>
              <a:ext cx="178308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Very quick light</a:t>
              </a:r>
              <a:b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Grünes schnelles Funkelfeuer</a:t>
              </a:r>
              <a:endParaRPr lang="en-DE" sz="11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95E5CC0C-E39F-45C1-9E10-F787673A195E}"/>
              </a:ext>
            </a:extLst>
          </p:cNvPr>
          <p:cNvSpPr/>
          <p:nvPr/>
        </p:nvSpPr>
        <p:spPr>
          <a:xfrm>
            <a:off x="3617201" y="638540"/>
            <a:ext cx="3204350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87EF0F-6729-418E-82B6-096D98C2D3D6}"/>
              </a:ext>
            </a:extLst>
          </p:cNvPr>
          <p:cNvSpPr/>
          <p:nvPr/>
        </p:nvSpPr>
        <p:spPr>
          <a:xfrm>
            <a:off x="3617201" y="1491980"/>
            <a:ext cx="982553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931E277-F0C2-4D11-B8BC-CB6B4C295D7B}"/>
              </a:ext>
            </a:extLst>
          </p:cNvPr>
          <p:cNvSpPr/>
          <p:nvPr/>
        </p:nvSpPr>
        <p:spPr>
          <a:xfrm>
            <a:off x="4680167" y="1491980"/>
            <a:ext cx="132558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4E0378E-79EB-449A-AB7C-4B184A378091}"/>
              </a:ext>
            </a:extLst>
          </p:cNvPr>
          <p:cNvSpPr/>
          <p:nvPr/>
        </p:nvSpPr>
        <p:spPr>
          <a:xfrm>
            <a:off x="3617202" y="2345420"/>
            <a:ext cx="644421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FEB94A8-4FB2-4F9B-9862-560979345C94}"/>
              </a:ext>
            </a:extLst>
          </p:cNvPr>
          <p:cNvSpPr/>
          <p:nvPr/>
        </p:nvSpPr>
        <p:spPr>
          <a:xfrm>
            <a:off x="3617202" y="3198860"/>
            <a:ext cx="425575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000" dirty="0">
                <a:latin typeface="Bahnschrift" panose="020B0502040204020203" pitchFamily="34" charset="0"/>
              </a:rPr>
              <a:t>&gt;= 2s</a:t>
            </a:r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C4963E66-DD62-4190-BBA8-AFDD43549A6C}"/>
              </a:ext>
            </a:extLst>
          </p:cNvPr>
          <p:cNvSpPr/>
          <p:nvPr/>
        </p:nvSpPr>
        <p:spPr>
          <a:xfrm>
            <a:off x="3617202" y="4052300"/>
            <a:ext cx="248934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000" dirty="0">
                <a:latin typeface="Bahnschrift" panose="020B0502040204020203" pitchFamily="34" charset="0"/>
              </a:rPr>
              <a:t>1s</a:t>
            </a:r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C9495CBE-7D6B-4D85-AED9-D2A34D269C66}"/>
              </a:ext>
            </a:extLst>
          </p:cNvPr>
          <p:cNvSpPr/>
          <p:nvPr/>
        </p:nvSpPr>
        <p:spPr>
          <a:xfrm>
            <a:off x="3984010" y="4052300"/>
            <a:ext cx="248934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D77324C-D65D-4029-9CCF-C78E08EE21D5}"/>
              </a:ext>
            </a:extLst>
          </p:cNvPr>
          <p:cNvSpPr/>
          <p:nvPr/>
        </p:nvSpPr>
        <p:spPr>
          <a:xfrm>
            <a:off x="4893139" y="2345420"/>
            <a:ext cx="644421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A3EE6C95-2719-45CA-BEE5-421B478F66BE}"/>
              </a:ext>
            </a:extLst>
          </p:cNvPr>
          <p:cNvSpPr/>
          <p:nvPr/>
        </p:nvSpPr>
        <p:spPr>
          <a:xfrm>
            <a:off x="6177131" y="2345420"/>
            <a:ext cx="644421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EB137F7-E994-451E-99F9-D670D2970A9A}"/>
              </a:ext>
            </a:extLst>
          </p:cNvPr>
          <p:cNvSpPr/>
          <p:nvPr/>
        </p:nvSpPr>
        <p:spPr>
          <a:xfrm>
            <a:off x="4893139" y="1491980"/>
            <a:ext cx="982553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205A341-A73C-43E9-AE24-B129E1686F82}"/>
              </a:ext>
            </a:extLst>
          </p:cNvPr>
          <p:cNvSpPr/>
          <p:nvPr/>
        </p:nvSpPr>
        <p:spPr>
          <a:xfrm>
            <a:off x="5962318" y="1491980"/>
            <a:ext cx="132558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805BF0A-4127-47BF-9984-F1BD78693596}"/>
              </a:ext>
            </a:extLst>
          </p:cNvPr>
          <p:cNvSpPr/>
          <p:nvPr/>
        </p:nvSpPr>
        <p:spPr>
          <a:xfrm>
            <a:off x="6177131" y="1491980"/>
            <a:ext cx="644420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C774472-2F7F-463F-8B06-BA144825C462}"/>
              </a:ext>
            </a:extLst>
          </p:cNvPr>
          <p:cNvSpPr/>
          <p:nvPr/>
        </p:nvSpPr>
        <p:spPr>
          <a:xfrm>
            <a:off x="4174178" y="3198860"/>
            <a:ext cx="425575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C9E6196-4351-414A-AF87-B9DF6182E990}"/>
              </a:ext>
            </a:extLst>
          </p:cNvPr>
          <p:cNvSpPr/>
          <p:nvPr/>
        </p:nvSpPr>
        <p:spPr>
          <a:xfrm>
            <a:off x="5838999" y="3198860"/>
            <a:ext cx="425575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275E010-7104-41D8-958F-19AAEC554A5C}"/>
              </a:ext>
            </a:extLst>
          </p:cNvPr>
          <p:cNvSpPr/>
          <p:nvPr/>
        </p:nvSpPr>
        <p:spPr>
          <a:xfrm>
            <a:off x="6395976" y="3198860"/>
            <a:ext cx="425575" cy="72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DFD11742-D7C4-41DC-A7EA-D1684A97B265}"/>
              </a:ext>
            </a:extLst>
          </p:cNvPr>
          <p:cNvSpPr/>
          <p:nvPr/>
        </p:nvSpPr>
        <p:spPr>
          <a:xfrm>
            <a:off x="4350817" y="4052300"/>
            <a:ext cx="248934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77" name="Gleichschenkliges Dreieck 76">
            <a:extLst>
              <a:ext uri="{FF2B5EF4-FFF2-40B4-BE49-F238E27FC236}">
                <a16:creationId xmlns:a16="http://schemas.microsoft.com/office/drawing/2014/main" id="{70910BA9-ADAA-49F2-BED2-2BA0DB294636}"/>
              </a:ext>
            </a:extLst>
          </p:cNvPr>
          <p:cNvSpPr/>
          <p:nvPr/>
        </p:nvSpPr>
        <p:spPr>
          <a:xfrm>
            <a:off x="5839001" y="4052300"/>
            <a:ext cx="248934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78" name="Gleichschenkliges Dreieck 77">
            <a:extLst>
              <a:ext uri="{FF2B5EF4-FFF2-40B4-BE49-F238E27FC236}">
                <a16:creationId xmlns:a16="http://schemas.microsoft.com/office/drawing/2014/main" id="{0A3CA9F9-C4F1-4098-A1A9-8C3FD44456D3}"/>
              </a:ext>
            </a:extLst>
          </p:cNvPr>
          <p:cNvSpPr/>
          <p:nvPr/>
        </p:nvSpPr>
        <p:spPr>
          <a:xfrm>
            <a:off x="6205809" y="4052300"/>
            <a:ext cx="248934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79" name="Gleichschenkliges Dreieck 78">
            <a:extLst>
              <a:ext uri="{FF2B5EF4-FFF2-40B4-BE49-F238E27FC236}">
                <a16:creationId xmlns:a16="http://schemas.microsoft.com/office/drawing/2014/main" id="{AC5C722A-7256-4343-A4CF-8B4ACE037104}"/>
              </a:ext>
            </a:extLst>
          </p:cNvPr>
          <p:cNvSpPr/>
          <p:nvPr/>
        </p:nvSpPr>
        <p:spPr>
          <a:xfrm>
            <a:off x="6572617" y="4052300"/>
            <a:ext cx="248934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82" name="Gleichschenkliges Dreieck 81">
            <a:extLst>
              <a:ext uri="{FF2B5EF4-FFF2-40B4-BE49-F238E27FC236}">
                <a16:creationId xmlns:a16="http://schemas.microsoft.com/office/drawing/2014/main" id="{32697599-0553-448E-ACE8-4D5F11E10E53}"/>
              </a:ext>
            </a:extLst>
          </p:cNvPr>
          <p:cNvSpPr/>
          <p:nvPr/>
        </p:nvSpPr>
        <p:spPr>
          <a:xfrm>
            <a:off x="361720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000" dirty="0">
                <a:latin typeface="Bahnschrift" panose="020B0502040204020203" pitchFamily="34" charset="0"/>
              </a:rPr>
              <a:t>&lt; 1s</a:t>
            </a:r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88" name="Gleichschenkliges Dreieck 87">
            <a:extLst>
              <a:ext uri="{FF2B5EF4-FFF2-40B4-BE49-F238E27FC236}">
                <a16:creationId xmlns:a16="http://schemas.microsoft.com/office/drawing/2014/main" id="{047D709D-684F-41C7-B5D8-8174301289E7}"/>
              </a:ext>
            </a:extLst>
          </p:cNvPr>
          <p:cNvSpPr/>
          <p:nvPr/>
        </p:nvSpPr>
        <p:spPr>
          <a:xfrm>
            <a:off x="378585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89" name="Gleichschenkliges Dreieck 88">
            <a:extLst>
              <a:ext uri="{FF2B5EF4-FFF2-40B4-BE49-F238E27FC236}">
                <a16:creationId xmlns:a16="http://schemas.microsoft.com/office/drawing/2014/main" id="{25C4A93F-7CE0-470E-969E-B4B6C344A879}"/>
              </a:ext>
            </a:extLst>
          </p:cNvPr>
          <p:cNvSpPr/>
          <p:nvPr/>
        </p:nvSpPr>
        <p:spPr>
          <a:xfrm>
            <a:off x="3954501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0" name="Gleichschenkliges Dreieck 89">
            <a:extLst>
              <a:ext uri="{FF2B5EF4-FFF2-40B4-BE49-F238E27FC236}">
                <a16:creationId xmlns:a16="http://schemas.microsoft.com/office/drawing/2014/main" id="{D90D659E-30D2-4B14-991E-76C36FADF13A}"/>
              </a:ext>
            </a:extLst>
          </p:cNvPr>
          <p:cNvSpPr/>
          <p:nvPr/>
        </p:nvSpPr>
        <p:spPr>
          <a:xfrm>
            <a:off x="412315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1" name="Gleichschenkliges Dreieck 90">
            <a:extLst>
              <a:ext uri="{FF2B5EF4-FFF2-40B4-BE49-F238E27FC236}">
                <a16:creationId xmlns:a16="http://schemas.microsoft.com/office/drawing/2014/main" id="{C0D3F1C6-6999-407F-B4C0-6A43B3134087}"/>
              </a:ext>
            </a:extLst>
          </p:cNvPr>
          <p:cNvSpPr/>
          <p:nvPr/>
        </p:nvSpPr>
        <p:spPr>
          <a:xfrm>
            <a:off x="429180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2" name="Gleichschenkliges Dreieck 91">
            <a:extLst>
              <a:ext uri="{FF2B5EF4-FFF2-40B4-BE49-F238E27FC236}">
                <a16:creationId xmlns:a16="http://schemas.microsoft.com/office/drawing/2014/main" id="{FEA1813B-3879-4713-8312-15F997D51978}"/>
              </a:ext>
            </a:extLst>
          </p:cNvPr>
          <p:cNvSpPr/>
          <p:nvPr/>
        </p:nvSpPr>
        <p:spPr>
          <a:xfrm>
            <a:off x="4460451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3" name="Gleichschenkliges Dreieck 92">
            <a:extLst>
              <a:ext uri="{FF2B5EF4-FFF2-40B4-BE49-F238E27FC236}">
                <a16:creationId xmlns:a16="http://schemas.microsoft.com/office/drawing/2014/main" id="{6541C2D5-C599-4C4F-BDAB-7FB47225F5F4}"/>
              </a:ext>
            </a:extLst>
          </p:cNvPr>
          <p:cNvSpPr/>
          <p:nvPr/>
        </p:nvSpPr>
        <p:spPr>
          <a:xfrm>
            <a:off x="462910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4" name="Gleichschenkliges Dreieck 93">
            <a:extLst>
              <a:ext uri="{FF2B5EF4-FFF2-40B4-BE49-F238E27FC236}">
                <a16:creationId xmlns:a16="http://schemas.microsoft.com/office/drawing/2014/main" id="{12848536-28E8-4CF4-A379-4511A7D3633C}"/>
              </a:ext>
            </a:extLst>
          </p:cNvPr>
          <p:cNvSpPr/>
          <p:nvPr/>
        </p:nvSpPr>
        <p:spPr>
          <a:xfrm>
            <a:off x="479775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5" name="Gleichschenkliges Dreieck 94">
            <a:extLst>
              <a:ext uri="{FF2B5EF4-FFF2-40B4-BE49-F238E27FC236}">
                <a16:creationId xmlns:a16="http://schemas.microsoft.com/office/drawing/2014/main" id="{547DFEE6-2FB4-47F3-A752-786BA14BA33D}"/>
              </a:ext>
            </a:extLst>
          </p:cNvPr>
          <p:cNvSpPr/>
          <p:nvPr/>
        </p:nvSpPr>
        <p:spPr>
          <a:xfrm>
            <a:off x="4966401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6" name="Gleichschenkliges Dreieck 95">
            <a:extLst>
              <a:ext uri="{FF2B5EF4-FFF2-40B4-BE49-F238E27FC236}">
                <a16:creationId xmlns:a16="http://schemas.microsoft.com/office/drawing/2014/main" id="{52938851-5CAC-43FD-BBCF-07CA161FF184}"/>
              </a:ext>
            </a:extLst>
          </p:cNvPr>
          <p:cNvSpPr/>
          <p:nvPr/>
        </p:nvSpPr>
        <p:spPr>
          <a:xfrm>
            <a:off x="5135051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7" name="Gleichschenkliges Dreieck 96">
            <a:extLst>
              <a:ext uri="{FF2B5EF4-FFF2-40B4-BE49-F238E27FC236}">
                <a16:creationId xmlns:a16="http://schemas.microsoft.com/office/drawing/2014/main" id="{7183DC76-2E34-4527-A47B-441569D51008}"/>
              </a:ext>
            </a:extLst>
          </p:cNvPr>
          <p:cNvSpPr/>
          <p:nvPr/>
        </p:nvSpPr>
        <p:spPr>
          <a:xfrm>
            <a:off x="530370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8" name="Gleichschenkliges Dreieck 97">
            <a:extLst>
              <a:ext uri="{FF2B5EF4-FFF2-40B4-BE49-F238E27FC236}">
                <a16:creationId xmlns:a16="http://schemas.microsoft.com/office/drawing/2014/main" id="{EFDA0E13-9F86-47FD-A528-E50C068F2EC1}"/>
              </a:ext>
            </a:extLst>
          </p:cNvPr>
          <p:cNvSpPr/>
          <p:nvPr/>
        </p:nvSpPr>
        <p:spPr>
          <a:xfrm>
            <a:off x="547235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99" name="Gleichschenkliges Dreieck 98">
            <a:extLst>
              <a:ext uri="{FF2B5EF4-FFF2-40B4-BE49-F238E27FC236}">
                <a16:creationId xmlns:a16="http://schemas.microsoft.com/office/drawing/2014/main" id="{6B338F15-FD9B-4C2D-B90C-3E29A31DEB0E}"/>
              </a:ext>
            </a:extLst>
          </p:cNvPr>
          <p:cNvSpPr/>
          <p:nvPr/>
        </p:nvSpPr>
        <p:spPr>
          <a:xfrm>
            <a:off x="5641001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00" name="Gleichschenkliges Dreieck 99">
            <a:extLst>
              <a:ext uri="{FF2B5EF4-FFF2-40B4-BE49-F238E27FC236}">
                <a16:creationId xmlns:a16="http://schemas.microsoft.com/office/drawing/2014/main" id="{7854CCBB-A37F-4390-AFB1-42EF738C8D7E}"/>
              </a:ext>
            </a:extLst>
          </p:cNvPr>
          <p:cNvSpPr/>
          <p:nvPr/>
        </p:nvSpPr>
        <p:spPr>
          <a:xfrm>
            <a:off x="5809651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344DD93A-DF1B-45B6-9035-78DBC9095F44}"/>
              </a:ext>
            </a:extLst>
          </p:cNvPr>
          <p:cNvSpPr/>
          <p:nvPr/>
        </p:nvSpPr>
        <p:spPr>
          <a:xfrm>
            <a:off x="597830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02" name="Gleichschenkliges Dreieck 101">
            <a:extLst>
              <a:ext uri="{FF2B5EF4-FFF2-40B4-BE49-F238E27FC236}">
                <a16:creationId xmlns:a16="http://schemas.microsoft.com/office/drawing/2014/main" id="{2D67B81D-E7B3-466B-8665-A87E2429E355}"/>
              </a:ext>
            </a:extLst>
          </p:cNvPr>
          <p:cNvSpPr/>
          <p:nvPr/>
        </p:nvSpPr>
        <p:spPr>
          <a:xfrm>
            <a:off x="6146951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03" name="Gleichschenkliges Dreieck 102">
            <a:extLst>
              <a:ext uri="{FF2B5EF4-FFF2-40B4-BE49-F238E27FC236}">
                <a16:creationId xmlns:a16="http://schemas.microsoft.com/office/drawing/2014/main" id="{FAEE557B-CE62-4623-8596-2340552D33C1}"/>
              </a:ext>
            </a:extLst>
          </p:cNvPr>
          <p:cNvSpPr/>
          <p:nvPr/>
        </p:nvSpPr>
        <p:spPr>
          <a:xfrm>
            <a:off x="6315601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04" name="Gleichschenkliges Dreieck 103">
            <a:extLst>
              <a:ext uri="{FF2B5EF4-FFF2-40B4-BE49-F238E27FC236}">
                <a16:creationId xmlns:a16="http://schemas.microsoft.com/office/drawing/2014/main" id="{72AC4E24-3B75-4769-81DE-1E8C4C5A9F7C}"/>
              </a:ext>
            </a:extLst>
          </p:cNvPr>
          <p:cNvSpPr/>
          <p:nvPr/>
        </p:nvSpPr>
        <p:spPr>
          <a:xfrm>
            <a:off x="6484252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05" name="Gleichschenkliges Dreieck 104">
            <a:extLst>
              <a:ext uri="{FF2B5EF4-FFF2-40B4-BE49-F238E27FC236}">
                <a16:creationId xmlns:a16="http://schemas.microsoft.com/office/drawing/2014/main" id="{09C292D4-9A12-402D-9E38-E8CD2581C4CE}"/>
              </a:ext>
            </a:extLst>
          </p:cNvPr>
          <p:cNvSpPr/>
          <p:nvPr/>
        </p:nvSpPr>
        <p:spPr>
          <a:xfrm>
            <a:off x="6652901" y="490574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14" name="Gleichschenkliges Dreieck 113">
            <a:extLst>
              <a:ext uri="{FF2B5EF4-FFF2-40B4-BE49-F238E27FC236}">
                <a16:creationId xmlns:a16="http://schemas.microsoft.com/office/drawing/2014/main" id="{1F125C7D-3EFC-4753-A922-CB94C36EB42F}"/>
              </a:ext>
            </a:extLst>
          </p:cNvPr>
          <p:cNvSpPr/>
          <p:nvPr/>
        </p:nvSpPr>
        <p:spPr>
          <a:xfrm>
            <a:off x="3617202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000" dirty="0">
                <a:latin typeface="Bahnschrift" panose="020B0502040204020203" pitchFamily="34" charset="0"/>
              </a:rPr>
              <a:t>&lt; 1s</a:t>
            </a:r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31A8248A-1F00-4A43-8837-937C65E0B7B9}"/>
              </a:ext>
            </a:extLst>
          </p:cNvPr>
          <p:cNvSpPr/>
          <p:nvPr/>
        </p:nvSpPr>
        <p:spPr>
          <a:xfrm>
            <a:off x="3785852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16" name="Gleichschenkliges Dreieck 115">
            <a:extLst>
              <a:ext uri="{FF2B5EF4-FFF2-40B4-BE49-F238E27FC236}">
                <a16:creationId xmlns:a16="http://schemas.microsoft.com/office/drawing/2014/main" id="{E39D50C5-87CE-4038-93B2-4E20940CA31D}"/>
              </a:ext>
            </a:extLst>
          </p:cNvPr>
          <p:cNvSpPr/>
          <p:nvPr/>
        </p:nvSpPr>
        <p:spPr>
          <a:xfrm>
            <a:off x="3954501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17" name="Gleichschenkliges Dreieck 116">
            <a:extLst>
              <a:ext uri="{FF2B5EF4-FFF2-40B4-BE49-F238E27FC236}">
                <a16:creationId xmlns:a16="http://schemas.microsoft.com/office/drawing/2014/main" id="{F01A161A-37F6-43F1-B46F-C89E35637254}"/>
              </a:ext>
            </a:extLst>
          </p:cNvPr>
          <p:cNvSpPr/>
          <p:nvPr/>
        </p:nvSpPr>
        <p:spPr>
          <a:xfrm>
            <a:off x="4123152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18" name="Gleichschenkliges Dreieck 117">
            <a:extLst>
              <a:ext uri="{FF2B5EF4-FFF2-40B4-BE49-F238E27FC236}">
                <a16:creationId xmlns:a16="http://schemas.microsoft.com/office/drawing/2014/main" id="{AFF80008-39F1-40B9-BEE2-D4443192D3D5}"/>
              </a:ext>
            </a:extLst>
          </p:cNvPr>
          <p:cNvSpPr/>
          <p:nvPr/>
        </p:nvSpPr>
        <p:spPr>
          <a:xfrm>
            <a:off x="4291802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19" name="Gleichschenkliges Dreieck 118">
            <a:extLst>
              <a:ext uri="{FF2B5EF4-FFF2-40B4-BE49-F238E27FC236}">
                <a16:creationId xmlns:a16="http://schemas.microsoft.com/office/drawing/2014/main" id="{106DE046-F6D1-440E-B644-19CB1592C6F0}"/>
              </a:ext>
            </a:extLst>
          </p:cNvPr>
          <p:cNvSpPr/>
          <p:nvPr/>
        </p:nvSpPr>
        <p:spPr>
          <a:xfrm>
            <a:off x="4460451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27" name="Gleichschenkliges Dreieck 126">
            <a:extLst>
              <a:ext uri="{FF2B5EF4-FFF2-40B4-BE49-F238E27FC236}">
                <a16:creationId xmlns:a16="http://schemas.microsoft.com/office/drawing/2014/main" id="{AA2D4AC0-9F90-4BBB-8F8C-8344F44EB48A}"/>
              </a:ext>
            </a:extLst>
          </p:cNvPr>
          <p:cNvSpPr/>
          <p:nvPr/>
        </p:nvSpPr>
        <p:spPr>
          <a:xfrm>
            <a:off x="5809651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28" name="Gleichschenkliges Dreieck 127">
            <a:extLst>
              <a:ext uri="{FF2B5EF4-FFF2-40B4-BE49-F238E27FC236}">
                <a16:creationId xmlns:a16="http://schemas.microsoft.com/office/drawing/2014/main" id="{ABF0CCEF-F76A-48A9-ABB3-99BF45EED979}"/>
              </a:ext>
            </a:extLst>
          </p:cNvPr>
          <p:cNvSpPr/>
          <p:nvPr/>
        </p:nvSpPr>
        <p:spPr>
          <a:xfrm>
            <a:off x="5978302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29" name="Gleichschenkliges Dreieck 128">
            <a:extLst>
              <a:ext uri="{FF2B5EF4-FFF2-40B4-BE49-F238E27FC236}">
                <a16:creationId xmlns:a16="http://schemas.microsoft.com/office/drawing/2014/main" id="{B4F82C38-F524-4FF1-853B-1D4A5339030A}"/>
              </a:ext>
            </a:extLst>
          </p:cNvPr>
          <p:cNvSpPr/>
          <p:nvPr/>
        </p:nvSpPr>
        <p:spPr>
          <a:xfrm>
            <a:off x="6146951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30" name="Gleichschenkliges Dreieck 129">
            <a:extLst>
              <a:ext uri="{FF2B5EF4-FFF2-40B4-BE49-F238E27FC236}">
                <a16:creationId xmlns:a16="http://schemas.microsoft.com/office/drawing/2014/main" id="{01950F39-E4DB-4638-82DE-29D90577C046}"/>
              </a:ext>
            </a:extLst>
          </p:cNvPr>
          <p:cNvSpPr/>
          <p:nvPr/>
        </p:nvSpPr>
        <p:spPr>
          <a:xfrm>
            <a:off x="6315601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31" name="Gleichschenkliges Dreieck 130">
            <a:extLst>
              <a:ext uri="{FF2B5EF4-FFF2-40B4-BE49-F238E27FC236}">
                <a16:creationId xmlns:a16="http://schemas.microsoft.com/office/drawing/2014/main" id="{2F78684F-9A27-4C19-BC57-263F5E4E8E7C}"/>
              </a:ext>
            </a:extLst>
          </p:cNvPr>
          <p:cNvSpPr/>
          <p:nvPr/>
        </p:nvSpPr>
        <p:spPr>
          <a:xfrm>
            <a:off x="6484252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sp>
        <p:nvSpPr>
          <p:cNvPr id="132" name="Gleichschenkliges Dreieck 131">
            <a:extLst>
              <a:ext uri="{FF2B5EF4-FFF2-40B4-BE49-F238E27FC236}">
                <a16:creationId xmlns:a16="http://schemas.microsoft.com/office/drawing/2014/main" id="{2418E9C4-7284-4B10-9195-B7C63E572AD9}"/>
              </a:ext>
            </a:extLst>
          </p:cNvPr>
          <p:cNvSpPr/>
          <p:nvPr/>
        </p:nvSpPr>
        <p:spPr>
          <a:xfrm>
            <a:off x="6652901" y="5759180"/>
            <a:ext cx="16865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DE" sz="1000" dirty="0">
              <a:latin typeface="Bahnschrift" panose="020B0502040204020203" pitchFamily="34" charset="0"/>
            </a:endParaRPr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45F477BD-667B-4370-8A54-1C4FAB1C0F41}"/>
              </a:ext>
            </a:extLst>
          </p:cNvPr>
          <p:cNvGrpSpPr/>
          <p:nvPr/>
        </p:nvGrpSpPr>
        <p:grpSpPr>
          <a:xfrm>
            <a:off x="3617202" y="6612620"/>
            <a:ext cx="1602175" cy="720000"/>
            <a:chOff x="3048000" y="4876710"/>
            <a:chExt cx="3547110" cy="720000"/>
          </a:xfrm>
        </p:grpSpPr>
        <p:sp>
          <p:nvSpPr>
            <p:cNvPr id="150" name="Gleichschenkliges Dreieck 149">
              <a:extLst>
                <a:ext uri="{FF2B5EF4-FFF2-40B4-BE49-F238E27FC236}">
                  <a16:creationId xmlns:a16="http://schemas.microsoft.com/office/drawing/2014/main" id="{62B7CFB4-E9F4-4B07-9BA8-58704E770C0E}"/>
                </a:ext>
              </a:extLst>
            </p:cNvPr>
            <p:cNvSpPr/>
            <p:nvPr/>
          </p:nvSpPr>
          <p:spPr>
            <a:xfrm>
              <a:off x="304800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51" name="Gleichschenkliges Dreieck 150">
              <a:extLst>
                <a:ext uri="{FF2B5EF4-FFF2-40B4-BE49-F238E27FC236}">
                  <a16:creationId xmlns:a16="http://schemas.microsoft.com/office/drawing/2014/main" id="{7E81850C-3B78-4B4A-9027-9F5DF50D1E0B}"/>
                </a:ext>
              </a:extLst>
            </p:cNvPr>
            <p:cNvSpPr/>
            <p:nvPr/>
          </p:nvSpPr>
          <p:spPr>
            <a:xfrm>
              <a:off x="323469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52" name="Gleichschenkliges Dreieck 151">
              <a:extLst>
                <a:ext uri="{FF2B5EF4-FFF2-40B4-BE49-F238E27FC236}">
                  <a16:creationId xmlns:a16="http://schemas.microsoft.com/office/drawing/2014/main" id="{32FD2FD4-8D89-4887-854F-228ED77AAE3B}"/>
                </a:ext>
              </a:extLst>
            </p:cNvPr>
            <p:cNvSpPr/>
            <p:nvPr/>
          </p:nvSpPr>
          <p:spPr>
            <a:xfrm>
              <a:off x="342138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5A2A06B0-4C4C-4411-8499-1C57F875CFD4}"/>
                </a:ext>
              </a:extLst>
            </p:cNvPr>
            <p:cNvSpPr/>
            <p:nvPr/>
          </p:nvSpPr>
          <p:spPr>
            <a:xfrm>
              <a:off x="360807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54" name="Gleichschenkliges Dreieck 153">
              <a:extLst>
                <a:ext uri="{FF2B5EF4-FFF2-40B4-BE49-F238E27FC236}">
                  <a16:creationId xmlns:a16="http://schemas.microsoft.com/office/drawing/2014/main" id="{FCDAAE6F-B00F-4C47-AAC2-18ADC3E801DE}"/>
                </a:ext>
              </a:extLst>
            </p:cNvPr>
            <p:cNvSpPr/>
            <p:nvPr/>
          </p:nvSpPr>
          <p:spPr>
            <a:xfrm>
              <a:off x="379476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9A3BC74C-E62E-480A-97D0-AD3AE75B17D3}"/>
                </a:ext>
              </a:extLst>
            </p:cNvPr>
            <p:cNvSpPr/>
            <p:nvPr/>
          </p:nvSpPr>
          <p:spPr>
            <a:xfrm>
              <a:off x="398145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56" name="Gleichschenkliges Dreieck 155">
              <a:extLst>
                <a:ext uri="{FF2B5EF4-FFF2-40B4-BE49-F238E27FC236}">
                  <a16:creationId xmlns:a16="http://schemas.microsoft.com/office/drawing/2014/main" id="{435E68E6-F32E-42D5-8110-780CAAE7FE0F}"/>
                </a:ext>
              </a:extLst>
            </p:cNvPr>
            <p:cNvSpPr/>
            <p:nvPr/>
          </p:nvSpPr>
          <p:spPr>
            <a:xfrm>
              <a:off x="416814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57" name="Gleichschenkliges Dreieck 156">
              <a:extLst>
                <a:ext uri="{FF2B5EF4-FFF2-40B4-BE49-F238E27FC236}">
                  <a16:creationId xmlns:a16="http://schemas.microsoft.com/office/drawing/2014/main" id="{B003CA60-DE26-4F01-8EC9-4A980A681950}"/>
                </a:ext>
              </a:extLst>
            </p:cNvPr>
            <p:cNvSpPr/>
            <p:nvPr/>
          </p:nvSpPr>
          <p:spPr>
            <a:xfrm>
              <a:off x="435483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58" name="Gleichschenkliges Dreieck 157">
              <a:extLst>
                <a:ext uri="{FF2B5EF4-FFF2-40B4-BE49-F238E27FC236}">
                  <a16:creationId xmlns:a16="http://schemas.microsoft.com/office/drawing/2014/main" id="{843C093F-8EF4-441F-8834-17215B7BD7B7}"/>
                </a:ext>
              </a:extLst>
            </p:cNvPr>
            <p:cNvSpPr/>
            <p:nvPr/>
          </p:nvSpPr>
          <p:spPr>
            <a:xfrm>
              <a:off x="454152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59" name="Gleichschenkliges Dreieck 158">
              <a:extLst>
                <a:ext uri="{FF2B5EF4-FFF2-40B4-BE49-F238E27FC236}">
                  <a16:creationId xmlns:a16="http://schemas.microsoft.com/office/drawing/2014/main" id="{E0464E32-4F6D-48EA-BD49-A04A559578D0}"/>
                </a:ext>
              </a:extLst>
            </p:cNvPr>
            <p:cNvSpPr/>
            <p:nvPr/>
          </p:nvSpPr>
          <p:spPr>
            <a:xfrm>
              <a:off x="472821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26B4C925-21CE-41D3-B2FE-47964C669154}"/>
                </a:ext>
              </a:extLst>
            </p:cNvPr>
            <p:cNvSpPr/>
            <p:nvPr/>
          </p:nvSpPr>
          <p:spPr>
            <a:xfrm>
              <a:off x="491490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61" name="Gleichschenkliges Dreieck 160">
              <a:extLst>
                <a:ext uri="{FF2B5EF4-FFF2-40B4-BE49-F238E27FC236}">
                  <a16:creationId xmlns:a16="http://schemas.microsoft.com/office/drawing/2014/main" id="{44399BA8-9066-44B7-B543-65238EC91733}"/>
                </a:ext>
              </a:extLst>
            </p:cNvPr>
            <p:cNvSpPr/>
            <p:nvPr/>
          </p:nvSpPr>
          <p:spPr>
            <a:xfrm>
              <a:off x="510159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62" name="Gleichschenkliges Dreieck 161">
              <a:extLst>
                <a:ext uri="{FF2B5EF4-FFF2-40B4-BE49-F238E27FC236}">
                  <a16:creationId xmlns:a16="http://schemas.microsoft.com/office/drawing/2014/main" id="{98F02D78-0E66-4B62-8BCC-A34E164F00F9}"/>
                </a:ext>
              </a:extLst>
            </p:cNvPr>
            <p:cNvSpPr/>
            <p:nvPr/>
          </p:nvSpPr>
          <p:spPr>
            <a:xfrm>
              <a:off x="528828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63" name="Gleichschenkliges Dreieck 162">
              <a:extLst>
                <a:ext uri="{FF2B5EF4-FFF2-40B4-BE49-F238E27FC236}">
                  <a16:creationId xmlns:a16="http://schemas.microsoft.com/office/drawing/2014/main" id="{BE98DF67-8E3E-46D0-81EC-71763A08F843}"/>
                </a:ext>
              </a:extLst>
            </p:cNvPr>
            <p:cNvSpPr/>
            <p:nvPr/>
          </p:nvSpPr>
          <p:spPr>
            <a:xfrm>
              <a:off x="547497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64" name="Gleichschenkliges Dreieck 163">
              <a:extLst>
                <a:ext uri="{FF2B5EF4-FFF2-40B4-BE49-F238E27FC236}">
                  <a16:creationId xmlns:a16="http://schemas.microsoft.com/office/drawing/2014/main" id="{3D2A33A9-D1D7-4C35-AAE4-60643E446F93}"/>
                </a:ext>
              </a:extLst>
            </p:cNvPr>
            <p:cNvSpPr/>
            <p:nvPr/>
          </p:nvSpPr>
          <p:spPr>
            <a:xfrm>
              <a:off x="566166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65" name="Gleichschenkliges Dreieck 164">
              <a:extLst>
                <a:ext uri="{FF2B5EF4-FFF2-40B4-BE49-F238E27FC236}">
                  <a16:creationId xmlns:a16="http://schemas.microsoft.com/office/drawing/2014/main" id="{78DE75AA-A354-47F7-A15B-17DF5D22786D}"/>
                </a:ext>
              </a:extLst>
            </p:cNvPr>
            <p:cNvSpPr/>
            <p:nvPr/>
          </p:nvSpPr>
          <p:spPr>
            <a:xfrm>
              <a:off x="584835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66" name="Gleichschenkliges Dreieck 165">
              <a:extLst>
                <a:ext uri="{FF2B5EF4-FFF2-40B4-BE49-F238E27FC236}">
                  <a16:creationId xmlns:a16="http://schemas.microsoft.com/office/drawing/2014/main" id="{23870F8B-09F0-489F-B79A-07DC70C72D9D}"/>
                </a:ext>
              </a:extLst>
            </p:cNvPr>
            <p:cNvSpPr/>
            <p:nvPr/>
          </p:nvSpPr>
          <p:spPr>
            <a:xfrm>
              <a:off x="603504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67" name="Gleichschenkliges Dreieck 166">
              <a:extLst>
                <a:ext uri="{FF2B5EF4-FFF2-40B4-BE49-F238E27FC236}">
                  <a16:creationId xmlns:a16="http://schemas.microsoft.com/office/drawing/2014/main" id="{46E5F7EF-A8B6-4820-B6B8-04CD5BAFB358}"/>
                </a:ext>
              </a:extLst>
            </p:cNvPr>
            <p:cNvSpPr/>
            <p:nvPr/>
          </p:nvSpPr>
          <p:spPr>
            <a:xfrm>
              <a:off x="622173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68" name="Gleichschenkliges Dreieck 167">
              <a:extLst>
                <a:ext uri="{FF2B5EF4-FFF2-40B4-BE49-F238E27FC236}">
                  <a16:creationId xmlns:a16="http://schemas.microsoft.com/office/drawing/2014/main" id="{B705C869-16D2-48A7-A447-E0CF805D9C42}"/>
                </a:ext>
              </a:extLst>
            </p:cNvPr>
            <p:cNvSpPr/>
            <p:nvPr/>
          </p:nvSpPr>
          <p:spPr>
            <a:xfrm>
              <a:off x="640842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71BB8168-4694-41B1-8A26-1D26FA001733}"/>
              </a:ext>
            </a:extLst>
          </p:cNvPr>
          <p:cNvGrpSpPr/>
          <p:nvPr/>
        </p:nvGrpSpPr>
        <p:grpSpPr>
          <a:xfrm>
            <a:off x="5219376" y="6612620"/>
            <a:ext cx="1602175" cy="720000"/>
            <a:chOff x="3048000" y="4876710"/>
            <a:chExt cx="3547110" cy="720000"/>
          </a:xfrm>
        </p:grpSpPr>
        <p:sp>
          <p:nvSpPr>
            <p:cNvPr id="170" name="Gleichschenkliges Dreieck 169">
              <a:extLst>
                <a:ext uri="{FF2B5EF4-FFF2-40B4-BE49-F238E27FC236}">
                  <a16:creationId xmlns:a16="http://schemas.microsoft.com/office/drawing/2014/main" id="{ED0B69A3-83FF-40BA-BEB4-6A9E62B7A0C8}"/>
                </a:ext>
              </a:extLst>
            </p:cNvPr>
            <p:cNvSpPr/>
            <p:nvPr/>
          </p:nvSpPr>
          <p:spPr>
            <a:xfrm>
              <a:off x="304800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71" name="Gleichschenkliges Dreieck 170">
              <a:extLst>
                <a:ext uri="{FF2B5EF4-FFF2-40B4-BE49-F238E27FC236}">
                  <a16:creationId xmlns:a16="http://schemas.microsoft.com/office/drawing/2014/main" id="{C299DB8A-FDC7-456D-8593-6ABF0FBEC771}"/>
                </a:ext>
              </a:extLst>
            </p:cNvPr>
            <p:cNvSpPr/>
            <p:nvPr/>
          </p:nvSpPr>
          <p:spPr>
            <a:xfrm>
              <a:off x="323469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72" name="Gleichschenkliges Dreieck 171">
              <a:extLst>
                <a:ext uri="{FF2B5EF4-FFF2-40B4-BE49-F238E27FC236}">
                  <a16:creationId xmlns:a16="http://schemas.microsoft.com/office/drawing/2014/main" id="{3158A786-D866-4A10-83D2-D96FC1114342}"/>
                </a:ext>
              </a:extLst>
            </p:cNvPr>
            <p:cNvSpPr/>
            <p:nvPr/>
          </p:nvSpPr>
          <p:spPr>
            <a:xfrm>
              <a:off x="342138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73" name="Gleichschenkliges Dreieck 172">
              <a:extLst>
                <a:ext uri="{FF2B5EF4-FFF2-40B4-BE49-F238E27FC236}">
                  <a16:creationId xmlns:a16="http://schemas.microsoft.com/office/drawing/2014/main" id="{926C39D0-2ED3-4865-B46A-B50FCCBD68A4}"/>
                </a:ext>
              </a:extLst>
            </p:cNvPr>
            <p:cNvSpPr/>
            <p:nvPr/>
          </p:nvSpPr>
          <p:spPr>
            <a:xfrm>
              <a:off x="360807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74" name="Gleichschenkliges Dreieck 173">
              <a:extLst>
                <a:ext uri="{FF2B5EF4-FFF2-40B4-BE49-F238E27FC236}">
                  <a16:creationId xmlns:a16="http://schemas.microsoft.com/office/drawing/2014/main" id="{31E9E6E9-9942-45EB-9608-3015F2CADED4}"/>
                </a:ext>
              </a:extLst>
            </p:cNvPr>
            <p:cNvSpPr/>
            <p:nvPr/>
          </p:nvSpPr>
          <p:spPr>
            <a:xfrm>
              <a:off x="379476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75" name="Gleichschenkliges Dreieck 174">
              <a:extLst>
                <a:ext uri="{FF2B5EF4-FFF2-40B4-BE49-F238E27FC236}">
                  <a16:creationId xmlns:a16="http://schemas.microsoft.com/office/drawing/2014/main" id="{EEFC585B-7254-485F-993B-55820B421026}"/>
                </a:ext>
              </a:extLst>
            </p:cNvPr>
            <p:cNvSpPr/>
            <p:nvPr/>
          </p:nvSpPr>
          <p:spPr>
            <a:xfrm>
              <a:off x="398145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76" name="Gleichschenkliges Dreieck 175">
              <a:extLst>
                <a:ext uri="{FF2B5EF4-FFF2-40B4-BE49-F238E27FC236}">
                  <a16:creationId xmlns:a16="http://schemas.microsoft.com/office/drawing/2014/main" id="{14C96B01-DCC9-4815-ABE5-2FE7154A00B7}"/>
                </a:ext>
              </a:extLst>
            </p:cNvPr>
            <p:cNvSpPr/>
            <p:nvPr/>
          </p:nvSpPr>
          <p:spPr>
            <a:xfrm>
              <a:off x="416814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77" name="Gleichschenkliges Dreieck 176">
              <a:extLst>
                <a:ext uri="{FF2B5EF4-FFF2-40B4-BE49-F238E27FC236}">
                  <a16:creationId xmlns:a16="http://schemas.microsoft.com/office/drawing/2014/main" id="{E40794F1-C21F-4B05-8647-A4AF731A4EDE}"/>
                </a:ext>
              </a:extLst>
            </p:cNvPr>
            <p:cNvSpPr/>
            <p:nvPr/>
          </p:nvSpPr>
          <p:spPr>
            <a:xfrm>
              <a:off x="435483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78" name="Gleichschenkliges Dreieck 177">
              <a:extLst>
                <a:ext uri="{FF2B5EF4-FFF2-40B4-BE49-F238E27FC236}">
                  <a16:creationId xmlns:a16="http://schemas.microsoft.com/office/drawing/2014/main" id="{5687E12A-7AC4-4A72-96F0-52DDD0342A21}"/>
                </a:ext>
              </a:extLst>
            </p:cNvPr>
            <p:cNvSpPr/>
            <p:nvPr/>
          </p:nvSpPr>
          <p:spPr>
            <a:xfrm>
              <a:off x="454152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79" name="Gleichschenkliges Dreieck 178">
              <a:extLst>
                <a:ext uri="{FF2B5EF4-FFF2-40B4-BE49-F238E27FC236}">
                  <a16:creationId xmlns:a16="http://schemas.microsoft.com/office/drawing/2014/main" id="{47E21FE0-3869-480F-A8A0-C5D57730A631}"/>
                </a:ext>
              </a:extLst>
            </p:cNvPr>
            <p:cNvSpPr/>
            <p:nvPr/>
          </p:nvSpPr>
          <p:spPr>
            <a:xfrm>
              <a:off x="472821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80" name="Gleichschenkliges Dreieck 179">
              <a:extLst>
                <a:ext uri="{FF2B5EF4-FFF2-40B4-BE49-F238E27FC236}">
                  <a16:creationId xmlns:a16="http://schemas.microsoft.com/office/drawing/2014/main" id="{91B3D001-E3AA-4DEA-B4AB-FD3CD0661807}"/>
                </a:ext>
              </a:extLst>
            </p:cNvPr>
            <p:cNvSpPr/>
            <p:nvPr/>
          </p:nvSpPr>
          <p:spPr>
            <a:xfrm>
              <a:off x="491490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81" name="Gleichschenkliges Dreieck 180">
              <a:extLst>
                <a:ext uri="{FF2B5EF4-FFF2-40B4-BE49-F238E27FC236}">
                  <a16:creationId xmlns:a16="http://schemas.microsoft.com/office/drawing/2014/main" id="{FC01C666-3680-482B-B79B-DD2D94D2114D}"/>
                </a:ext>
              </a:extLst>
            </p:cNvPr>
            <p:cNvSpPr/>
            <p:nvPr/>
          </p:nvSpPr>
          <p:spPr>
            <a:xfrm>
              <a:off x="510159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82" name="Gleichschenkliges Dreieck 181">
              <a:extLst>
                <a:ext uri="{FF2B5EF4-FFF2-40B4-BE49-F238E27FC236}">
                  <a16:creationId xmlns:a16="http://schemas.microsoft.com/office/drawing/2014/main" id="{CA979129-417F-4B4C-B0BE-4FFC10D56F2E}"/>
                </a:ext>
              </a:extLst>
            </p:cNvPr>
            <p:cNvSpPr/>
            <p:nvPr/>
          </p:nvSpPr>
          <p:spPr>
            <a:xfrm>
              <a:off x="528828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83" name="Gleichschenkliges Dreieck 182">
              <a:extLst>
                <a:ext uri="{FF2B5EF4-FFF2-40B4-BE49-F238E27FC236}">
                  <a16:creationId xmlns:a16="http://schemas.microsoft.com/office/drawing/2014/main" id="{F69FE49C-36A3-4AC6-A6F1-F8613AB13ADF}"/>
                </a:ext>
              </a:extLst>
            </p:cNvPr>
            <p:cNvSpPr/>
            <p:nvPr/>
          </p:nvSpPr>
          <p:spPr>
            <a:xfrm>
              <a:off x="547497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84" name="Gleichschenkliges Dreieck 183">
              <a:extLst>
                <a:ext uri="{FF2B5EF4-FFF2-40B4-BE49-F238E27FC236}">
                  <a16:creationId xmlns:a16="http://schemas.microsoft.com/office/drawing/2014/main" id="{59A8B197-B996-4217-952D-74ACD8FDA28E}"/>
                </a:ext>
              </a:extLst>
            </p:cNvPr>
            <p:cNvSpPr/>
            <p:nvPr/>
          </p:nvSpPr>
          <p:spPr>
            <a:xfrm>
              <a:off x="566166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85" name="Gleichschenkliges Dreieck 184">
              <a:extLst>
                <a:ext uri="{FF2B5EF4-FFF2-40B4-BE49-F238E27FC236}">
                  <a16:creationId xmlns:a16="http://schemas.microsoft.com/office/drawing/2014/main" id="{A778F100-EFE3-4ED1-8D11-F1ED0690FD62}"/>
                </a:ext>
              </a:extLst>
            </p:cNvPr>
            <p:cNvSpPr/>
            <p:nvPr/>
          </p:nvSpPr>
          <p:spPr>
            <a:xfrm>
              <a:off x="584835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86" name="Gleichschenkliges Dreieck 185">
              <a:extLst>
                <a:ext uri="{FF2B5EF4-FFF2-40B4-BE49-F238E27FC236}">
                  <a16:creationId xmlns:a16="http://schemas.microsoft.com/office/drawing/2014/main" id="{B1119789-B7E4-472C-8D7C-573D9C2AF272}"/>
                </a:ext>
              </a:extLst>
            </p:cNvPr>
            <p:cNvSpPr/>
            <p:nvPr/>
          </p:nvSpPr>
          <p:spPr>
            <a:xfrm>
              <a:off x="603504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87" name="Gleichschenkliges Dreieck 186">
              <a:extLst>
                <a:ext uri="{FF2B5EF4-FFF2-40B4-BE49-F238E27FC236}">
                  <a16:creationId xmlns:a16="http://schemas.microsoft.com/office/drawing/2014/main" id="{7BEFF200-E7DE-4C07-9AA2-B81CE9B09D4A}"/>
                </a:ext>
              </a:extLst>
            </p:cNvPr>
            <p:cNvSpPr/>
            <p:nvPr/>
          </p:nvSpPr>
          <p:spPr>
            <a:xfrm>
              <a:off x="622173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  <p:sp>
          <p:nvSpPr>
            <p:cNvPr id="188" name="Gleichschenkliges Dreieck 187">
              <a:extLst>
                <a:ext uri="{FF2B5EF4-FFF2-40B4-BE49-F238E27FC236}">
                  <a16:creationId xmlns:a16="http://schemas.microsoft.com/office/drawing/2014/main" id="{BF389A60-084F-4B32-A393-9CFBC4868498}"/>
                </a:ext>
              </a:extLst>
            </p:cNvPr>
            <p:cNvSpPr/>
            <p:nvPr/>
          </p:nvSpPr>
          <p:spPr>
            <a:xfrm>
              <a:off x="6408420" y="4876710"/>
              <a:ext cx="186690" cy="720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DE" sz="10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11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A26D93A3-53AB-47C1-A4EC-BEC831135140}"/>
              </a:ext>
            </a:extLst>
          </p:cNvPr>
          <p:cNvSpPr/>
          <p:nvPr/>
        </p:nvSpPr>
        <p:spPr>
          <a:xfrm>
            <a:off x="201243" y="7703758"/>
            <a:ext cx="6412915" cy="1009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Tiefgangbehindert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EE8E2C1-CD99-4680-A052-5BB1C33734F1}"/>
              </a:ext>
            </a:extLst>
          </p:cNvPr>
          <p:cNvSpPr/>
          <p:nvPr/>
        </p:nvSpPr>
        <p:spPr>
          <a:xfrm>
            <a:off x="201245" y="196722"/>
            <a:ext cx="6412915" cy="1009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Grundsitzer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E29878-A9E3-47D9-A7B1-26E73E15323D}"/>
              </a:ext>
            </a:extLst>
          </p:cNvPr>
          <p:cNvSpPr/>
          <p:nvPr/>
        </p:nvSpPr>
        <p:spPr>
          <a:xfrm>
            <a:off x="201245" y="2773265"/>
            <a:ext cx="6412917" cy="1009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Manövrierbehindert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B6B7864-B597-4BB1-A9BA-48CFBF528E5B}"/>
              </a:ext>
            </a:extLst>
          </p:cNvPr>
          <p:cNvSpPr/>
          <p:nvPr/>
        </p:nvSpPr>
        <p:spPr>
          <a:xfrm>
            <a:off x="201245" y="1902466"/>
            <a:ext cx="6412918" cy="751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Manövrierunfähig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B8AE308-20E4-4611-9A29-39A55485CD38}"/>
              </a:ext>
            </a:extLst>
          </p:cNvPr>
          <p:cNvSpPr/>
          <p:nvPr/>
        </p:nvSpPr>
        <p:spPr>
          <a:xfrm>
            <a:off x="4930262" y="1983065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32B94A1-CE3C-4111-957D-794F9BD5BA3B}"/>
              </a:ext>
            </a:extLst>
          </p:cNvPr>
          <p:cNvSpPr/>
          <p:nvPr/>
        </p:nvSpPr>
        <p:spPr>
          <a:xfrm>
            <a:off x="4930262" y="2277954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84A0B46-EE31-4715-A659-C2CECD510F91}"/>
              </a:ext>
            </a:extLst>
          </p:cNvPr>
          <p:cNvSpPr/>
          <p:nvPr/>
        </p:nvSpPr>
        <p:spPr>
          <a:xfrm>
            <a:off x="2852805" y="1983065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4567FC9-4FCD-4100-A1CC-A94236ED2541}"/>
              </a:ext>
            </a:extLst>
          </p:cNvPr>
          <p:cNvSpPr/>
          <p:nvPr/>
        </p:nvSpPr>
        <p:spPr>
          <a:xfrm>
            <a:off x="2852805" y="2277954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44C61D5-0F65-4D06-B1EE-DC7C1713151B}"/>
              </a:ext>
            </a:extLst>
          </p:cNvPr>
          <p:cNvSpPr/>
          <p:nvPr/>
        </p:nvSpPr>
        <p:spPr>
          <a:xfrm>
            <a:off x="4930265" y="2851886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C3D6A6C-C643-46D0-A668-3C3E0FF1292A}"/>
              </a:ext>
            </a:extLst>
          </p:cNvPr>
          <p:cNvSpPr/>
          <p:nvPr/>
        </p:nvSpPr>
        <p:spPr>
          <a:xfrm>
            <a:off x="4930265" y="3142483"/>
            <a:ext cx="281322" cy="281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AF6346-0552-45B8-BB30-970FBCE4D760}"/>
              </a:ext>
            </a:extLst>
          </p:cNvPr>
          <p:cNvSpPr/>
          <p:nvPr/>
        </p:nvSpPr>
        <p:spPr>
          <a:xfrm>
            <a:off x="2852808" y="285188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611669D-8282-4E82-A9A1-7652388034A4}"/>
              </a:ext>
            </a:extLst>
          </p:cNvPr>
          <p:cNvSpPr/>
          <p:nvPr/>
        </p:nvSpPr>
        <p:spPr>
          <a:xfrm>
            <a:off x="2852808" y="3446039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D2FD4BF-BED5-4389-969D-1F7ED61BCA7F}"/>
              </a:ext>
            </a:extLst>
          </p:cNvPr>
          <p:cNvSpPr/>
          <p:nvPr/>
        </p:nvSpPr>
        <p:spPr>
          <a:xfrm>
            <a:off x="4930265" y="3446039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292059DB-85D4-41B8-8F8A-39B9387DF58C}"/>
              </a:ext>
            </a:extLst>
          </p:cNvPr>
          <p:cNvSpPr/>
          <p:nvPr/>
        </p:nvSpPr>
        <p:spPr>
          <a:xfrm>
            <a:off x="2852808" y="3142483"/>
            <a:ext cx="281322" cy="28132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33DB9C5-3885-418C-8E54-E2CA8B5ECE94}"/>
              </a:ext>
            </a:extLst>
          </p:cNvPr>
          <p:cNvSpPr/>
          <p:nvPr/>
        </p:nvSpPr>
        <p:spPr>
          <a:xfrm>
            <a:off x="4930262" y="254563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79AA2F1-42DF-4405-A3D5-4F1816D468E0}"/>
              </a:ext>
            </a:extLst>
          </p:cNvPr>
          <p:cNvSpPr/>
          <p:nvPr/>
        </p:nvSpPr>
        <p:spPr>
          <a:xfrm>
            <a:off x="5211584" y="830483"/>
            <a:ext cx="281322" cy="281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ECA85CB-5B9C-4E8A-AA87-432C41BE4413}"/>
              </a:ext>
            </a:extLst>
          </p:cNvPr>
          <p:cNvSpPr/>
          <p:nvPr/>
        </p:nvSpPr>
        <p:spPr>
          <a:xfrm>
            <a:off x="2852805" y="254563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7A3B0E8-9714-4119-B9A2-09FC64F2C15C}"/>
              </a:ext>
            </a:extLst>
          </p:cNvPr>
          <p:cNvSpPr/>
          <p:nvPr/>
        </p:nvSpPr>
        <p:spPr>
          <a:xfrm>
            <a:off x="2852805" y="83529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4E6D59D-E646-45B8-9BA2-2AEF1ED769D9}"/>
              </a:ext>
            </a:extLst>
          </p:cNvPr>
          <p:cNvSpPr/>
          <p:nvPr/>
        </p:nvSpPr>
        <p:spPr>
          <a:xfrm>
            <a:off x="4930262" y="544930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64F483A-63F4-4412-A9C2-7D17D312ADC2}"/>
              </a:ext>
            </a:extLst>
          </p:cNvPr>
          <p:cNvSpPr/>
          <p:nvPr/>
        </p:nvSpPr>
        <p:spPr>
          <a:xfrm>
            <a:off x="2852805" y="544930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86F33A4-731E-4DE7-8806-0E5FD6DA2A43}"/>
              </a:ext>
            </a:extLst>
          </p:cNvPr>
          <p:cNvSpPr/>
          <p:nvPr/>
        </p:nvSpPr>
        <p:spPr>
          <a:xfrm>
            <a:off x="2852805" y="8051965"/>
            <a:ext cx="281322" cy="281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73B5DE3-27F9-48AB-B296-3CD606017CFC}"/>
              </a:ext>
            </a:extLst>
          </p:cNvPr>
          <p:cNvSpPr/>
          <p:nvPr/>
        </p:nvSpPr>
        <p:spPr>
          <a:xfrm>
            <a:off x="4929633" y="7770643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38F3F28-B772-41DB-BD5C-DA6DF82048AB}"/>
              </a:ext>
            </a:extLst>
          </p:cNvPr>
          <p:cNvSpPr/>
          <p:nvPr/>
        </p:nvSpPr>
        <p:spPr>
          <a:xfrm>
            <a:off x="4929633" y="8061009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4A53F27-6F41-4E95-9ADA-8084C778E3AD}"/>
              </a:ext>
            </a:extLst>
          </p:cNvPr>
          <p:cNvSpPr/>
          <p:nvPr/>
        </p:nvSpPr>
        <p:spPr>
          <a:xfrm>
            <a:off x="4929633" y="8351233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7A5DAA2-8A38-4DE9-B960-EC3B60535BD6}"/>
              </a:ext>
            </a:extLst>
          </p:cNvPr>
          <p:cNvSpPr/>
          <p:nvPr/>
        </p:nvSpPr>
        <p:spPr>
          <a:xfrm>
            <a:off x="201243" y="8828072"/>
            <a:ext cx="6412915" cy="716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Fischer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DC07924-EFFA-40BB-B826-0E967BEE20A1}"/>
              </a:ext>
            </a:extLst>
          </p:cNvPr>
          <p:cNvSpPr/>
          <p:nvPr/>
        </p:nvSpPr>
        <p:spPr>
          <a:xfrm>
            <a:off x="4929633" y="8894958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EBA8EDB-5F95-4117-A701-E4E322B85FF2}"/>
              </a:ext>
            </a:extLst>
          </p:cNvPr>
          <p:cNvSpPr/>
          <p:nvPr/>
        </p:nvSpPr>
        <p:spPr>
          <a:xfrm>
            <a:off x="4929633" y="9185324"/>
            <a:ext cx="281322" cy="281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FB2E031-C837-4244-9BF7-BB9EBB67CE8E}"/>
              </a:ext>
            </a:extLst>
          </p:cNvPr>
          <p:cNvGrpSpPr/>
          <p:nvPr/>
        </p:nvGrpSpPr>
        <p:grpSpPr>
          <a:xfrm>
            <a:off x="2852805" y="9026575"/>
            <a:ext cx="281322" cy="281322"/>
            <a:chOff x="5590571" y="3998872"/>
            <a:chExt cx="277794" cy="611968"/>
          </a:xfrm>
          <a:solidFill>
            <a:schemeClr val="tx1"/>
          </a:solidFill>
        </p:grpSpPr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3A6A404D-7E42-4018-B928-9E98CAE91DBE}"/>
                </a:ext>
              </a:extLst>
            </p:cNvPr>
            <p:cNvSpPr/>
            <p:nvPr/>
          </p:nvSpPr>
          <p:spPr>
            <a:xfrm rot="10800000">
              <a:off x="5590572" y="3998872"/>
              <a:ext cx="277793" cy="3059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7" name="Gleichschenkliges Dreieck 46">
              <a:extLst>
                <a:ext uri="{FF2B5EF4-FFF2-40B4-BE49-F238E27FC236}">
                  <a16:creationId xmlns:a16="http://schemas.microsoft.com/office/drawing/2014/main" id="{E45BBAD4-09FC-45AC-B77D-2B9EDC1DC6B2}"/>
                </a:ext>
              </a:extLst>
            </p:cNvPr>
            <p:cNvSpPr/>
            <p:nvPr/>
          </p:nvSpPr>
          <p:spPr>
            <a:xfrm>
              <a:off x="5590571" y="4304856"/>
              <a:ext cx="277793" cy="3059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sp>
        <p:nvSpPr>
          <p:cNvPr id="49" name="Rechteck 48">
            <a:extLst>
              <a:ext uri="{FF2B5EF4-FFF2-40B4-BE49-F238E27FC236}">
                <a16:creationId xmlns:a16="http://schemas.microsoft.com/office/drawing/2014/main" id="{1A2A0168-CF36-4B21-A81B-0EDAE8F029D0}"/>
              </a:ext>
            </a:extLst>
          </p:cNvPr>
          <p:cNvSpPr/>
          <p:nvPr/>
        </p:nvSpPr>
        <p:spPr>
          <a:xfrm>
            <a:off x="222542" y="9659661"/>
            <a:ext cx="6412915" cy="716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Trawler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0C4F0FD-FD54-40AD-A9E2-AD4AAFCE8A9E}"/>
              </a:ext>
            </a:extLst>
          </p:cNvPr>
          <p:cNvSpPr/>
          <p:nvPr/>
        </p:nvSpPr>
        <p:spPr>
          <a:xfrm>
            <a:off x="4950932" y="9726546"/>
            <a:ext cx="281322" cy="2813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9C5E071-EB60-4B42-AEC9-4E6939A6775A}"/>
              </a:ext>
            </a:extLst>
          </p:cNvPr>
          <p:cNvSpPr/>
          <p:nvPr/>
        </p:nvSpPr>
        <p:spPr>
          <a:xfrm>
            <a:off x="4950932" y="10016912"/>
            <a:ext cx="281322" cy="281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6FA01C16-58D2-4F65-BB13-0D41EE964464}"/>
              </a:ext>
            </a:extLst>
          </p:cNvPr>
          <p:cNvGrpSpPr/>
          <p:nvPr/>
        </p:nvGrpSpPr>
        <p:grpSpPr>
          <a:xfrm>
            <a:off x="2870412" y="9863812"/>
            <a:ext cx="281322" cy="281322"/>
            <a:chOff x="5590571" y="3998872"/>
            <a:chExt cx="277794" cy="611968"/>
          </a:xfrm>
          <a:solidFill>
            <a:schemeClr val="tx1"/>
          </a:solidFill>
        </p:grpSpPr>
        <p:sp>
          <p:nvSpPr>
            <p:cNvPr id="53" name="Gleichschenkliges Dreieck 52">
              <a:extLst>
                <a:ext uri="{FF2B5EF4-FFF2-40B4-BE49-F238E27FC236}">
                  <a16:creationId xmlns:a16="http://schemas.microsoft.com/office/drawing/2014/main" id="{59428600-D814-44DB-A724-8CDA97A249FC}"/>
                </a:ext>
              </a:extLst>
            </p:cNvPr>
            <p:cNvSpPr/>
            <p:nvPr/>
          </p:nvSpPr>
          <p:spPr>
            <a:xfrm rot="10800000">
              <a:off x="5590572" y="3998872"/>
              <a:ext cx="277793" cy="3059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4" name="Gleichschenkliges Dreieck 53">
              <a:extLst>
                <a:ext uri="{FF2B5EF4-FFF2-40B4-BE49-F238E27FC236}">
                  <a16:creationId xmlns:a16="http://schemas.microsoft.com/office/drawing/2014/main" id="{0AB22EF5-1621-48D0-B16B-FA08BC972FA8}"/>
                </a:ext>
              </a:extLst>
            </p:cNvPr>
            <p:cNvSpPr/>
            <p:nvPr/>
          </p:nvSpPr>
          <p:spPr>
            <a:xfrm>
              <a:off x="5590571" y="4304856"/>
              <a:ext cx="277793" cy="3059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sp>
        <p:nvSpPr>
          <p:cNvPr id="55" name="Rechteck 54">
            <a:extLst>
              <a:ext uri="{FF2B5EF4-FFF2-40B4-BE49-F238E27FC236}">
                <a16:creationId xmlns:a16="http://schemas.microsoft.com/office/drawing/2014/main" id="{E287F421-7CBF-4111-BBF8-4CC6D5EE95A6}"/>
              </a:ext>
            </a:extLst>
          </p:cNvPr>
          <p:cNvSpPr/>
          <p:nvPr/>
        </p:nvSpPr>
        <p:spPr>
          <a:xfrm>
            <a:off x="201245" y="1314820"/>
            <a:ext cx="6412915" cy="476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Ankerlieger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E15D5A8-9952-4371-9498-4AF6E63B4572}"/>
              </a:ext>
            </a:extLst>
          </p:cNvPr>
          <p:cNvSpPr/>
          <p:nvPr/>
        </p:nvSpPr>
        <p:spPr>
          <a:xfrm>
            <a:off x="5211584" y="1412417"/>
            <a:ext cx="281322" cy="281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74F690B-40F4-4B73-A211-EF28AA10CB2C}"/>
              </a:ext>
            </a:extLst>
          </p:cNvPr>
          <p:cNvSpPr/>
          <p:nvPr/>
        </p:nvSpPr>
        <p:spPr>
          <a:xfrm>
            <a:off x="201241" y="6237931"/>
            <a:ext cx="6412917" cy="13493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Manövrierbehinderter</a:t>
            </a:r>
            <a:b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Schleppverband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45D6DD0-0231-4B60-B1F1-A5D2984B1710}"/>
              </a:ext>
            </a:extLst>
          </p:cNvPr>
          <p:cNvSpPr/>
          <p:nvPr/>
        </p:nvSpPr>
        <p:spPr>
          <a:xfrm>
            <a:off x="4930262" y="6575595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4AA018B-C62E-440C-8BF6-3B4B612C2626}"/>
              </a:ext>
            </a:extLst>
          </p:cNvPr>
          <p:cNvSpPr/>
          <p:nvPr/>
        </p:nvSpPr>
        <p:spPr>
          <a:xfrm>
            <a:off x="4929633" y="6891099"/>
            <a:ext cx="281322" cy="281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C7D2622-B265-4322-AA1B-BD92A3B6C6A4}"/>
              </a:ext>
            </a:extLst>
          </p:cNvPr>
          <p:cNvSpPr/>
          <p:nvPr/>
        </p:nvSpPr>
        <p:spPr>
          <a:xfrm>
            <a:off x="4929633" y="7202082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03C63C65-7F69-46B3-B806-B2C0AD614F72}"/>
              </a:ext>
            </a:extLst>
          </p:cNvPr>
          <p:cNvSpPr/>
          <p:nvPr/>
        </p:nvSpPr>
        <p:spPr>
          <a:xfrm>
            <a:off x="4563913" y="6724960"/>
            <a:ext cx="281322" cy="2813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6DADDCD-3AA7-4AC5-955D-52C00FCD0B8B}"/>
              </a:ext>
            </a:extLst>
          </p:cNvPr>
          <p:cNvSpPr/>
          <p:nvPr/>
        </p:nvSpPr>
        <p:spPr>
          <a:xfrm>
            <a:off x="4563913" y="7036849"/>
            <a:ext cx="281322" cy="281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7575B22-8CE9-45D1-A910-B357207B316C}"/>
              </a:ext>
            </a:extLst>
          </p:cNvPr>
          <p:cNvSpPr/>
          <p:nvPr/>
        </p:nvSpPr>
        <p:spPr>
          <a:xfrm>
            <a:off x="5295982" y="6571395"/>
            <a:ext cx="281322" cy="281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D9C0D730-1BA8-4F9F-ADC8-2632070D012B}"/>
              </a:ext>
            </a:extLst>
          </p:cNvPr>
          <p:cNvSpPr/>
          <p:nvPr/>
        </p:nvSpPr>
        <p:spPr>
          <a:xfrm>
            <a:off x="5294724" y="6879774"/>
            <a:ext cx="281322" cy="281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3A55CCE-6F22-42C4-AD7C-B5089FE55FF5}"/>
              </a:ext>
            </a:extLst>
          </p:cNvPr>
          <p:cNvSpPr/>
          <p:nvPr/>
        </p:nvSpPr>
        <p:spPr>
          <a:xfrm>
            <a:off x="5294724" y="7189538"/>
            <a:ext cx="281322" cy="281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&gt;200 m</a:t>
            </a:r>
            <a:endParaRPr lang="en-DE" sz="7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669BC0E-9D43-4237-A87F-1338E0D2E097}"/>
              </a:ext>
            </a:extLst>
          </p:cNvPr>
          <p:cNvSpPr/>
          <p:nvPr/>
        </p:nvSpPr>
        <p:spPr>
          <a:xfrm>
            <a:off x="201241" y="3899127"/>
            <a:ext cx="6412917" cy="1055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Mänovrierbehindertes</a:t>
            </a: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1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Fzg</a:t>
            </a: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b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bei der Arbeit,</a:t>
            </a:r>
            <a:b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dass die Schifffahrt behindert</a:t>
            </a:r>
            <a:b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(Passieren auf der linken Seite)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6F5A6C4E-D0BC-4885-872C-E54C36D848B4}"/>
              </a:ext>
            </a:extLst>
          </p:cNvPr>
          <p:cNvSpPr/>
          <p:nvPr/>
        </p:nvSpPr>
        <p:spPr>
          <a:xfrm>
            <a:off x="2852805" y="3986809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F65D64FA-08FF-47BE-B14F-8CE04EA9844A}"/>
              </a:ext>
            </a:extLst>
          </p:cNvPr>
          <p:cNvSpPr/>
          <p:nvPr/>
        </p:nvSpPr>
        <p:spPr>
          <a:xfrm>
            <a:off x="2852805" y="4580962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7" name="Raute 86">
            <a:extLst>
              <a:ext uri="{FF2B5EF4-FFF2-40B4-BE49-F238E27FC236}">
                <a16:creationId xmlns:a16="http://schemas.microsoft.com/office/drawing/2014/main" id="{BA1238D2-31C9-4612-A3F3-A7EAB1DAD3C2}"/>
              </a:ext>
            </a:extLst>
          </p:cNvPr>
          <p:cNvSpPr/>
          <p:nvPr/>
        </p:nvSpPr>
        <p:spPr>
          <a:xfrm>
            <a:off x="2852805" y="4277406"/>
            <a:ext cx="281322" cy="28132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F711324C-49A8-4DD0-AC33-BF077595D512}"/>
              </a:ext>
            </a:extLst>
          </p:cNvPr>
          <p:cNvSpPr txBox="1"/>
          <p:nvPr/>
        </p:nvSpPr>
        <p:spPr>
          <a:xfrm>
            <a:off x="3243820" y="391789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[L]  [R]</a:t>
            </a:r>
            <a:endParaRPr lang="en-DE" dirty="0"/>
          </a:p>
        </p:txBody>
      </p:sp>
      <p:sp>
        <p:nvSpPr>
          <p:cNvPr id="89" name="Raute 88">
            <a:extLst>
              <a:ext uri="{FF2B5EF4-FFF2-40B4-BE49-F238E27FC236}">
                <a16:creationId xmlns:a16="http://schemas.microsoft.com/office/drawing/2014/main" id="{7BA03836-725E-41C7-886E-0579F3A61CFC}"/>
              </a:ext>
            </a:extLst>
          </p:cNvPr>
          <p:cNvSpPr/>
          <p:nvPr/>
        </p:nvSpPr>
        <p:spPr>
          <a:xfrm>
            <a:off x="3288339" y="4269953"/>
            <a:ext cx="281322" cy="28132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0" name="Raute 89">
            <a:extLst>
              <a:ext uri="{FF2B5EF4-FFF2-40B4-BE49-F238E27FC236}">
                <a16:creationId xmlns:a16="http://schemas.microsoft.com/office/drawing/2014/main" id="{D136808C-AE8D-4C4B-BB11-0B8CF588C2DE}"/>
              </a:ext>
            </a:extLst>
          </p:cNvPr>
          <p:cNvSpPr/>
          <p:nvPr/>
        </p:nvSpPr>
        <p:spPr>
          <a:xfrm>
            <a:off x="3286964" y="4579446"/>
            <a:ext cx="281322" cy="28132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0F5582B-DDDC-4282-A86E-D62E195B697B}"/>
              </a:ext>
            </a:extLst>
          </p:cNvPr>
          <p:cNvSpPr/>
          <p:nvPr/>
        </p:nvSpPr>
        <p:spPr>
          <a:xfrm>
            <a:off x="3657088" y="4269953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9D8E8B-D457-4F56-8E83-64ECBF0F7562}"/>
              </a:ext>
            </a:extLst>
          </p:cNvPr>
          <p:cNvSpPr/>
          <p:nvPr/>
        </p:nvSpPr>
        <p:spPr>
          <a:xfrm>
            <a:off x="3654436" y="457944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B95BA44E-24F1-4990-9180-04D5CFFBB36A}"/>
              </a:ext>
            </a:extLst>
          </p:cNvPr>
          <p:cNvSpPr/>
          <p:nvPr/>
        </p:nvSpPr>
        <p:spPr>
          <a:xfrm>
            <a:off x="4930262" y="3987122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ED18421-27D1-4CB7-8745-34C15B102343}"/>
              </a:ext>
            </a:extLst>
          </p:cNvPr>
          <p:cNvSpPr/>
          <p:nvPr/>
        </p:nvSpPr>
        <p:spPr>
          <a:xfrm>
            <a:off x="4930262" y="4277719"/>
            <a:ext cx="281322" cy="281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02327B2-151E-47B6-BD90-ACF7E7C5D1B0}"/>
              </a:ext>
            </a:extLst>
          </p:cNvPr>
          <p:cNvSpPr/>
          <p:nvPr/>
        </p:nvSpPr>
        <p:spPr>
          <a:xfrm>
            <a:off x="4930262" y="4581275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C467FFC0-5FC1-402F-AFD5-5919629C9872}"/>
              </a:ext>
            </a:extLst>
          </p:cNvPr>
          <p:cNvSpPr txBox="1"/>
          <p:nvPr/>
        </p:nvSpPr>
        <p:spPr>
          <a:xfrm>
            <a:off x="5258214" y="392455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[L]  [R]</a:t>
            </a:r>
            <a:endParaRPr lang="en-DE" dirty="0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F85762ED-B5CE-46E9-8047-ECD2D27EACD2}"/>
              </a:ext>
            </a:extLst>
          </p:cNvPr>
          <p:cNvSpPr/>
          <p:nvPr/>
        </p:nvSpPr>
        <p:spPr>
          <a:xfrm>
            <a:off x="5318089" y="4271671"/>
            <a:ext cx="281322" cy="2813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D717680D-21F4-4C82-AC31-23D407245A12}"/>
              </a:ext>
            </a:extLst>
          </p:cNvPr>
          <p:cNvSpPr/>
          <p:nvPr/>
        </p:nvSpPr>
        <p:spPr>
          <a:xfrm>
            <a:off x="5318089" y="4566560"/>
            <a:ext cx="281322" cy="2813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014FACE-E1B2-4238-8CBB-CA60FEDEFE03}"/>
              </a:ext>
            </a:extLst>
          </p:cNvPr>
          <p:cNvSpPr/>
          <p:nvPr/>
        </p:nvSpPr>
        <p:spPr>
          <a:xfrm>
            <a:off x="5659679" y="4271671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1BD88337-96C1-4FDF-A403-BD31B509AEC1}"/>
              </a:ext>
            </a:extLst>
          </p:cNvPr>
          <p:cNvSpPr/>
          <p:nvPr/>
        </p:nvSpPr>
        <p:spPr>
          <a:xfrm>
            <a:off x="5659679" y="4566560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04986187-7AA2-467A-B7E4-2CDD5446C477}"/>
              </a:ext>
            </a:extLst>
          </p:cNvPr>
          <p:cNvSpPr txBox="1"/>
          <p:nvPr/>
        </p:nvSpPr>
        <p:spPr>
          <a:xfrm>
            <a:off x="4502174" y="6249963"/>
            <a:ext cx="11362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dirty="0"/>
              <a:t>[H]          [V]</a:t>
            </a:r>
            <a:endParaRPr lang="en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29BEAA42-58C1-4719-A563-9B3C93939EBE}"/>
              </a:ext>
            </a:extLst>
          </p:cNvPr>
          <p:cNvSpPr/>
          <p:nvPr/>
        </p:nvSpPr>
        <p:spPr>
          <a:xfrm>
            <a:off x="201241" y="5068529"/>
            <a:ext cx="6412917" cy="1055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Mänovrierbehindertes</a:t>
            </a: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1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Fzg</a:t>
            </a: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b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bei der Arbeit,</a:t>
            </a:r>
            <a:b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dass die Schifffahrt NICHT behindert</a:t>
            </a:r>
            <a:b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(Passieren auf beiden Seiten)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25428C7-19D6-45D0-BB0F-B2FEF34ED083}"/>
              </a:ext>
            </a:extLst>
          </p:cNvPr>
          <p:cNvSpPr/>
          <p:nvPr/>
        </p:nvSpPr>
        <p:spPr>
          <a:xfrm>
            <a:off x="4930262" y="5156524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92697185-2D4A-4B51-BA33-CFA10DE1DBCA}"/>
              </a:ext>
            </a:extLst>
          </p:cNvPr>
          <p:cNvSpPr/>
          <p:nvPr/>
        </p:nvSpPr>
        <p:spPr>
          <a:xfrm>
            <a:off x="4930262" y="5447121"/>
            <a:ext cx="281322" cy="281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86FE31D-7C8C-48DB-A69F-F6E550DCA40F}"/>
              </a:ext>
            </a:extLst>
          </p:cNvPr>
          <p:cNvSpPr/>
          <p:nvPr/>
        </p:nvSpPr>
        <p:spPr>
          <a:xfrm>
            <a:off x="4930262" y="5750677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5F19E86E-3C5B-49B7-BD1B-9C9F0A795715}"/>
              </a:ext>
            </a:extLst>
          </p:cNvPr>
          <p:cNvSpPr txBox="1"/>
          <p:nvPr/>
        </p:nvSpPr>
        <p:spPr>
          <a:xfrm>
            <a:off x="5258214" y="509395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[L]  [R]</a:t>
            </a:r>
            <a:endParaRPr lang="en-DE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825948EF-3D3E-4AB3-8CA7-5B9F60BF4050}"/>
              </a:ext>
            </a:extLst>
          </p:cNvPr>
          <p:cNvSpPr/>
          <p:nvPr/>
        </p:nvSpPr>
        <p:spPr>
          <a:xfrm>
            <a:off x="5318089" y="5441073"/>
            <a:ext cx="281322" cy="2813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A407E38E-DF10-4C35-BD50-479A46A079C9}"/>
              </a:ext>
            </a:extLst>
          </p:cNvPr>
          <p:cNvSpPr/>
          <p:nvPr/>
        </p:nvSpPr>
        <p:spPr>
          <a:xfrm>
            <a:off x="5318089" y="5735962"/>
            <a:ext cx="281322" cy="2813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C8AD11EB-FD38-4CCE-BDA4-3057B1C2AC19}"/>
              </a:ext>
            </a:extLst>
          </p:cNvPr>
          <p:cNvSpPr/>
          <p:nvPr/>
        </p:nvSpPr>
        <p:spPr>
          <a:xfrm>
            <a:off x="5659679" y="5441073"/>
            <a:ext cx="281322" cy="2813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ECD1406-BB64-40F2-95DD-13FA6D19DA3D}"/>
              </a:ext>
            </a:extLst>
          </p:cNvPr>
          <p:cNvSpPr/>
          <p:nvPr/>
        </p:nvSpPr>
        <p:spPr>
          <a:xfrm>
            <a:off x="5659679" y="5735962"/>
            <a:ext cx="281322" cy="2813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0E3BEA9E-EE57-45C0-BAF2-63D28DC153E1}"/>
              </a:ext>
            </a:extLst>
          </p:cNvPr>
          <p:cNvSpPr txBox="1"/>
          <p:nvPr/>
        </p:nvSpPr>
        <p:spPr>
          <a:xfrm>
            <a:off x="3151734" y="5435495"/>
            <a:ext cx="5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n/a</a:t>
            </a:r>
            <a:endParaRPr lang="en-DE" dirty="0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3F31FD22-658B-4524-92CA-3AC7CC6F30C3}"/>
              </a:ext>
            </a:extLst>
          </p:cNvPr>
          <p:cNvSpPr txBox="1"/>
          <p:nvPr/>
        </p:nvSpPr>
        <p:spPr>
          <a:xfrm>
            <a:off x="3151734" y="6713785"/>
            <a:ext cx="5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n/a</a:t>
            </a:r>
            <a:endParaRPr lang="en-DE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F4F1D67-F3D4-4B0C-A144-9B27C4BDA85C}"/>
              </a:ext>
            </a:extLst>
          </p:cNvPr>
          <p:cNvSpPr/>
          <p:nvPr/>
        </p:nvSpPr>
        <p:spPr>
          <a:xfrm>
            <a:off x="222542" y="10486634"/>
            <a:ext cx="6412915" cy="51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Gefährliche Ladung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7" name="Pfeil: Chevron 126">
            <a:extLst>
              <a:ext uri="{FF2B5EF4-FFF2-40B4-BE49-F238E27FC236}">
                <a16:creationId xmlns:a16="http://schemas.microsoft.com/office/drawing/2014/main" id="{0C0FAE57-F113-4D16-9237-29F7D7604028}"/>
              </a:ext>
            </a:extLst>
          </p:cNvPr>
          <p:cNvSpPr/>
          <p:nvPr/>
        </p:nvSpPr>
        <p:spPr>
          <a:xfrm rot="10800000">
            <a:off x="2941722" y="10593343"/>
            <a:ext cx="384810" cy="280800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F128C8D-AA1B-4CDA-B884-60588DE633D5}"/>
              </a:ext>
            </a:extLst>
          </p:cNvPr>
          <p:cNvSpPr/>
          <p:nvPr/>
        </p:nvSpPr>
        <p:spPr>
          <a:xfrm>
            <a:off x="2852805" y="10592821"/>
            <a:ext cx="281322" cy="281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E76BA43F-D999-4A44-8034-DBC46D435436}"/>
              </a:ext>
            </a:extLst>
          </p:cNvPr>
          <p:cNvSpPr/>
          <p:nvPr/>
        </p:nvSpPr>
        <p:spPr>
          <a:xfrm>
            <a:off x="4950932" y="10607781"/>
            <a:ext cx="281322" cy="281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0009D015-4308-4E21-98EC-D9F0EA9CFA05}"/>
              </a:ext>
            </a:extLst>
          </p:cNvPr>
          <p:cNvSpPr/>
          <p:nvPr/>
        </p:nvSpPr>
        <p:spPr>
          <a:xfrm>
            <a:off x="5259525" y="10601865"/>
            <a:ext cx="281322" cy="281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621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C90799D8-E064-47BA-B50D-D95FB7A102D0}"/>
              </a:ext>
            </a:extLst>
          </p:cNvPr>
          <p:cNvSpPr/>
          <p:nvPr/>
        </p:nvSpPr>
        <p:spPr>
          <a:xfrm>
            <a:off x="201244" y="480901"/>
            <a:ext cx="6412915" cy="37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Aufmerksamkeit!	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4-6 Sekunden; bspw. bei Hafeneinfahrt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564D27-5081-419D-9253-8752EA7AA790}"/>
              </a:ext>
            </a:extLst>
          </p:cNvPr>
          <p:cNvSpPr/>
          <p:nvPr/>
        </p:nvSpPr>
        <p:spPr>
          <a:xfrm>
            <a:off x="2870170" y="615901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283C6DC-699B-4CF5-89BA-CB20F91631A1}"/>
              </a:ext>
            </a:extLst>
          </p:cNvPr>
          <p:cNvSpPr/>
          <p:nvPr/>
        </p:nvSpPr>
        <p:spPr>
          <a:xfrm>
            <a:off x="201245" y="954033"/>
            <a:ext cx="6412915" cy="379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Kursänderung Steuerbord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1 Sekunde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B67233B-C6F9-40C8-BA62-DE4B224CBE07}"/>
              </a:ext>
            </a:extLst>
          </p:cNvPr>
          <p:cNvSpPr/>
          <p:nvPr/>
        </p:nvSpPr>
        <p:spPr>
          <a:xfrm>
            <a:off x="2877014" y="1001073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1</a:t>
            </a:r>
            <a:endParaRPr lang="en-DE" sz="1050" dirty="0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9C03135-8F24-4773-994B-B6ED074D5A29}"/>
              </a:ext>
            </a:extLst>
          </p:cNvPr>
          <p:cNvSpPr/>
          <p:nvPr/>
        </p:nvSpPr>
        <p:spPr>
          <a:xfrm>
            <a:off x="201245" y="1427555"/>
            <a:ext cx="6412915" cy="379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Kursänderung Backbord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9CBC7C9D-38DF-4C23-AE11-41920AB8B01D}"/>
              </a:ext>
            </a:extLst>
          </p:cNvPr>
          <p:cNvSpPr/>
          <p:nvPr/>
        </p:nvSpPr>
        <p:spPr>
          <a:xfrm>
            <a:off x="2877014" y="1474595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2</a:t>
            </a:r>
            <a:endParaRPr lang="en-DE" sz="1050" dirty="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D3AEABD7-FE91-4FC6-9946-69C1B17C37AE}"/>
              </a:ext>
            </a:extLst>
          </p:cNvPr>
          <p:cNvSpPr/>
          <p:nvPr/>
        </p:nvSpPr>
        <p:spPr>
          <a:xfrm>
            <a:off x="3200102" y="1474595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16ACC6-818E-423A-AC81-7F9FBD30E9C1}"/>
              </a:ext>
            </a:extLst>
          </p:cNvPr>
          <p:cNvSpPr/>
          <p:nvPr/>
        </p:nvSpPr>
        <p:spPr>
          <a:xfrm>
            <a:off x="201245" y="1901077"/>
            <a:ext cx="6412915" cy="379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Maschine achteraus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1709E368-7A17-4642-9754-B6CCBD466626}"/>
              </a:ext>
            </a:extLst>
          </p:cNvPr>
          <p:cNvSpPr/>
          <p:nvPr/>
        </p:nvSpPr>
        <p:spPr>
          <a:xfrm>
            <a:off x="2877014" y="1948117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3</a:t>
            </a:r>
            <a:endParaRPr lang="en-DE" sz="1050" dirty="0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48EA195D-968E-4D36-9414-97C3852CC5EE}"/>
              </a:ext>
            </a:extLst>
          </p:cNvPr>
          <p:cNvSpPr/>
          <p:nvPr/>
        </p:nvSpPr>
        <p:spPr>
          <a:xfrm>
            <a:off x="3200102" y="1948117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8C1166C4-0E3D-4ECB-9034-2450C2AA694A}"/>
              </a:ext>
            </a:extLst>
          </p:cNvPr>
          <p:cNvSpPr/>
          <p:nvPr/>
        </p:nvSpPr>
        <p:spPr>
          <a:xfrm>
            <a:off x="3523190" y="1948117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E70E04A-3AF1-40CB-A2EE-E88FCC07699D}"/>
              </a:ext>
            </a:extLst>
          </p:cNvPr>
          <p:cNvSpPr/>
          <p:nvPr/>
        </p:nvSpPr>
        <p:spPr>
          <a:xfrm>
            <a:off x="201245" y="2372339"/>
            <a:ext cx="6412915" cy="379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Hinweis auf Ausweichpflicht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78C097E-C9AF-4B63-B835-5103B92003A0}"/>
              </a:ext>
            </a:extLst>
          </p:cNvPr>
          <p:cNvSpPr/>
          <p:nvPr/>
        </p:nvSpPr>
        <p:spPr>
          <a:xfrm>
            <a:off x="2877014" y="2419379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5</a:t>
            </a:r>
            <a:endParaRPr lang="en-DE" sz="1050" dirty="0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07DCFF7C-F48B-48B3-96AC-65869398B397}"/>
              </a:ext>
            </a:extLst>
          </p:cNvPr>
          <p:cNvSpPr/>
          <p:nvPr/>
        </p:nvSpPr>
        <p:spPr>
          <a:xfrm>
            <a:off x="3200102" y="2419379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06165068-EFC3-41BE-BABF-B8E2223976D6}"/>
              </a:ext>
            </a:extLst>
          </p:cNvPr>
          <p:cNvSpPr/>
          <p:nvPr/>
        </p:nvSpPr>
        <p:spPr>
          <a:xfrm>
            <a:off x="3523190" y="2419379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7B3F1D88-D8F0-4D15-80F8-7E273A0CB136}"/>
              </a:ext>
            </a:extLst>
          </p:cNvPr>
          <p:cNvSpPr/>
          <p:nvPr/>
        </p:nvSpPr>
        <p:spPr>
          <a:xfrm>
            <a:off x="3846278" y="2419379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5823FFF6-5AE1-4770-9D4B-90831F1735BD}"/>
              </a:ext>
            </a:extLst>
          </p:cNvPr>
          <p:cNvSpPr/>
          <p:nvPr/>
        </p:nvSpPr>
        <p:spPr>
          <a:xfrm>
            <a:off x="4169366" y="2419379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913324B-D298-40A2-B5D9-F52D183C7385}"/>
              </a:ext>
            </a:extLst>
          </p:cNvPr>
          <p:cNvSpPr/>
          <p:nvPr/>
        </p:nvSpPr>
        <p:spPr>
          <a:xfrm>
            <a:off x="201244" y="4175085"/>
            <a:ext cx="6412915" cy="570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Aufforderung zum Stoppen</a:t>
            </a:r>
            <a:b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durch Polizei</a:t>
            </a:r>
            <a:b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„</a:t>
            </a:r>
            <a:r>
              <a:rPr lang="de-DE" sz="1100" i="1" dirty="0" err="1">
                <a:solidFill>
                  <a:schemeClr val="tx1"/>
                </a:solidFill>
                <a:latin typeface="Bahnschrift" panose="020B0502040204020203" pitchFamily="34" charset="0"/>
              </a:rPr>
              <a:t>Ent</a:t>
            </a: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-</a:t>
            </a:r>
            <a:r>
              <a:rPr lang="de-DE" sz="1100" i="1" dirty="0" err="1">
                <a:solidFill>
                  <a:schemeClr val="tx1"/>
                </a:solidFill>
                <a:latin typeface="Bahnschrift" panose="020B0502040204020203" pitchFamily="34" charset="0"/>
              </a:rPr>
              <a:t>schuldigung</a:t>
            </a: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-Halt-Stopp“</a:t>
            </a:r>
            <a:endParaRPr lang="en-DE" sz="1100" i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82240E77-0B4D-4252-A034-4CA2A0BD23C3}"/>
              </a:ext>
            </a:extLst>
          </p:cNvPr>
          <p:cNvSpPr/>
          <p:nvPr/>
        </p:nvSpPr>
        <p:spPr>
          <a:xfrm>
            <a:off x="3210078" y="4403619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FD75E75A-A7C1-4646-BCC3-C4A36ACE1DAB}"/>
              </a:ext>
            </a:extLst>
          </p:cNvPr>
          <p:cNvSpPr/>
          <p:nvPr/>
        </p:nvSpPr>
        <p:spPr>
          <a:xfrm>
            <a:off x="201244" y="4834626"/>
            <a:ext cx="6412915" cy="56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Sperrung Seeschifffahrtsstraße</a:t>
            </a:r>
            <a:b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durch Polizei</a:t>
            </a:r>
            <a:b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„</a:t>
            </a:r>
            <a:r>
              <a:rPr lang="de-DE" sz="1100" i="1" dirty="0" err="1">
                <a:solidFill>
                  <a:schemeClr val="tx1"/>
                </a:solidFill>
                <a:latin typeface="Bahnschrift" panose="020B0502040204020203" pitchFamily="34" charset="0"/>
              </a:rPr>
              <a:t>Keineeee-Duuuuurch-Faaaahrt</a:t>
            </a: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“</a:t>
            </a:r>
            <a:endParaRPr lang="en-DE" sz="1100" i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1AFC4AD2-01AB-4674-A566-4F5F0721E6EC}"/>
              </a:ext>
            </a:extLst>
          </p:cNvPr>
          <p:cNvSpPr/>
          <p:nvPr/>
        </p:nvSpPr>
        <p:spPr>
          <a:xfrm>
            <a:off x="2870042" y="5076282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3</a:t>
            </a:r>
            <a:endParaRPr lang="en-DE" sz="1000" dirty="0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BE455688-E4E4-45DB-B897-3440FB94CBF7}"/>
              </a:ext>
            </a:extLst>
          </p:cNvPr>
          <p:cNvSpPr/>
          <p:nvPr/>
        </p:nvSpPr>
        <p:spPr>
          <a:xfrm>
            <a:off x="3290368" y="5076282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770DD086-3895-4162-BE40-9B512F9D2E39}"/>
              </a:ext>
            </a:extLst>
          </p:cNvPr>
          <p:cNvSpPr/>
          <p:nvPr/>
        </p:nvSpPr>
        <p:spPr>
          <a:xfrm>
            <a:off x="3711476" y="5073643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15678D6E-5E68-4801-8DD0-EEE0DE3894C0}"/>
              </a:ext>
            </a:extLst>
          </p:cNvPr>
          <p:cNvSpPr/>
          <p:nvPr/>
        </p:nvSpPr>
        <p:spPr>
          <a:xfrm>
            <a:off x="4477554" y="5076282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3</a:t>
            </a:r>
            <a:endParaRPr lang="en-DE" sz="1000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EF422C9-0F95-414C-9C46-225DE6DE91AB}"/>
              </a:ext>
            </a:extLst>
          </p:cNvPr>
          <p:cNvSpPr/>
          <p:nvPr/>
        </p:nvSpPr>
        <p:spPr>
          <a:xfrm>
            <a:off x="4898662" y="5073643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A343BC1C-6784-4C94-920F-3F6C7F70337D}"/>
              </a:ext>
            </a:extLst>
          </p:cNvPr>
          <p:cNvSpPr/>
          <p:nvPr/>
        </p:nvSpPr>
        <p:spPr>
          <a:xfrm>
            <a:off x="5319770" y="5073643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E50C619F-6653-42AE-A8D6-A5D6987521CE}"/>
              </a:ext>
            </a:extLst>
          </p:cNvPr>
          <p:cNvSpPr/>
          <p:nvPr/>
        </p:nvSpPr>
        <p:spPr>
          <a:xfrm>
            <a:off x="2870918" y="4321391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CFE0B0FD-0FEE-412E-A2C7-1328099C4D60}"/>
              </a:ext>
            </a:extLst>
          </p:cNvPr>
          <p:cNvSpPr/>
          <p:nvPr/>
        </p:nvSpPr>
        <p:spPr>
          <a:xfrm>
            <a:off x="3627916" y="4317384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5526594E-D00D-4003-87D5-D7925FD2AE93}"/>
              </a:ext>
            </a:extLst>
          </p:cNvPr>
          <p:cNvSpPr/>
          <p:nvPr/>
        </p:nvSpPr>
        <p:spPr>
          <a:xfrm>
            <a:off x="3929728" y="4321391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4D6A325-37FA-4519-A3E7-58EC98DA651A}"/>
              </a:ext>
            </a:extLst>
          </p:cNvPr>
          <p:cNvSpPr/>
          <p:nvPr/>
        </p:nvSpPr>
        <p:spPr>
          <a:xfrm>
            <a:off x="201244" y="2843601"/>
            <a:ext cx="6412915" cy="572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Gefahr- und Warnsignal</a:t>
            </a:r>
            <a:b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„</a:t>
            </a:r>
            <a:r>
              <a:rPr lang="de-DE" sz="1100" i="1" dirty="0" err="1">
                <a:solidFill>
                  <a:schemeClr val="tx1"/>
                </a:solidFill>
                <a:latin typeface="Bahnschrift" panose="020B0502040204020203" pitchFamily="34" charset="0"/>
              </a:rPr>
              <a:t>Eeeeeeees</a:t>
            </a: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de-DE" sz="1100" i="1" dirty="0" err="1">
                <a:solidFill>
                  <a:schemeClr val="tx1"/>
                </a:solidFill>
                <a:latin typeface="Bahnschrift" panose="020B0502040204020203" pitchFamily="34" charset="0"/>
              </a:rPr>
              <a:t>be</a:t>
            </a: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-steht-Ge-Fahr“</a:t>
            </a:r>
            <a:endParaRPr lang="en-DE" sz="1100" i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3A9AC1A0-F0ED-42E7-B985-B43D31BBF047}"/>
              </a:ext>
            </a:extLst>
          </p:cNvPr>
          <p:cNvSpPr/>
          <p:nvPr/>
        </p:nvSpPr>
        <p:spPr>
          <a:xfrm>
            <a:off x="3284731" y="298789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4</a:t>
            </a:r>
            <a:endParaRPr lang="en-DE" sz="1050" dirty="0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BB9953C5-AD20-4D72-A95E-E84911D5CDE1}"/>
              </a:ext>
            </a:extLst>
          </p:cNvPr>
          <p:cNvSpPr/>
          <p:nvPr/>
        </p:nvSpPr>
        <p:spPr>
          <a:xfrm>
            <a:off x="3607819" y="298789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B0B179A9-AB39-42A1-ADF3-6D1CA0FAEDA5}"/>
              </a:ext>
            </a:extLst>
          </p:cNvPr>
          <p:cNvSpPr/>
          <p:nvPr/>
        </p:nvSpPr>
        <p:spPr>
          <a:xfrm>
            <a:off x="3930907" y="298789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E391EE29-CB47-4757-B627-D07298C11688}"/>
              </a:ext>
            </a:extLst>
          </p:cNvPr>
          <p:cNvSpPr/>
          <p:nvPr/>
        </p:nvSpPr>
        <p:spPr>
          <a:xfrm>
            <a:off x="4253995" y="298789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E483FD6-F75D-46F9-99C9-2A557695224B}"/>
              </a:ext>
            </a:extLst>
          </p:cNvPr>
          <p:cNvSpPr/>
          <p:nvPr/>
        </p:nvSpPr>
        <p:spPr>
          <a:xfrm>
            <a:off x="2877014" y="3077569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000E5EBA-77B5-44F0-8941-0D5F520DF051}"/>
              </a:ext>
            </a:extLst>
          </p:cNvPr>
          <p:cNvSpPr/>
          <p:nvPr/>
        </p:nvSpPr>
        <p:spPr>
          <a:xfrm>
            <a:off x="5357499" y="298789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4</a:t>
            </a:r>
            <a:endParaRPr lang="en-DE" sz="1050" dirty="0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7BACAFF5-4618-4679-A9ED-99DB3EA8EE96}"/>
              </a:ext>
            </a:extLst>
          </p:cNvPr>
          <p:cNvSpPr/>
          <p:nvPr/>
        </p:nvSpPr>
        <p:spPr>
          <a:xfrm>
            <a:off x="5680587" y="298789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F17BE57E-C7A9-4674-B0EE-9FEC00B63C23}"/>
              </a:ext>
            </a:extLst>
          </p:cNvPr>
          <p:cNvSpPr/>
          <p:nvPr/>
        </p:nvSpPr>
        <p:spPr>
          <a:xfrm>
            <a:off x="6003675" y="298789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6F1E08D1-A3B2-43D2-93A4-B9561866AD6E}"/>
              </a:ext>
            </a:extLst>
          </p:cNvPr>
          <p:cNvSpPr/>
          <p:nvPr/>
        </p:nvSpPr>
        <p:spPr>
          <a:xfrm>
            <a:off x="6326763" y="2987896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21B9885B-A74B-4FC2-A618-31053A33C5AC}"/>
              </a:ext>
            </a:extLst>
          </p:cNvPr>
          <p:cNvSpPr/>
          <p:nvPr/>
        </p:nvSpPr>
        <p:spPr>
          <a:xfrm>
            <a:off x="4949782" y="3077569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53E13A39-8757-4347-8979-8A83CCD79F4C}"/>
              </a:ext>
            </a:extLst>
          </p:cNvPr>
          <p:cNvSpPr/>
          <p:nvPr/>
        </p:nvSpPr>
        <p:spPr>
          <a:xfrm>
            <a:off x="201244" y="3509343"/>
            <a:ext cx="6412915" cy="572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Bleib-Weg-Signal</a:t>
            </a:r>
            <a:b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durch Gefährder</a:t>
            </a:r>
            <a:b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„Bleib-</a:t>
            </a:r>
            <a:r>
              <a:rPr lang="de-DE" sz="1100" i="1" dirty="0" err="1">
                <a:solidFill>
                  <a:schemeClr val="tx1"/>
                </a:solidFill>
                <a:latin typeface="Bahnschrift" panose="020B0502040204020203" pitchFamily="34" charset="0"/>
              </a:rPr>
              <a:t>weeeeeeeeg</a:t>
            </a:r>
            <a:r>
              <a:rPr lang="de-DE" sz="1100" i="1" dirty="0">
                <a:solidFill>
                  <a:schemeClr val="tx1"/>
                </a:solidFill>
                <a:latin typeface="Bahnschrift" panose="020B0502040204020203" pitchFamily="34" charset="0"/>
              </a:rPr>
              <a:t>“</a:t>
            </a:r>
            <a:endParaRPr lang="en-DE" sz="1100" i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467ED2F0-701D-41BE-8248-22007072A6C2}"/>
              </a:ext>
            </a:extLst>
          </p:cNvPr>
          <p:cNvSpPr/>
          <p:nvPr/>
        </p:nvSpPr>
        <p:spPr>
          <a:xfrm>
            <a:off x="3609663" y="3646404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B824CB6-99AA-40AA-80F6-51FDEAF7F1C2}"/>
              </a:ext>
            </a:extLst>
          </p:cNvPr>
          <p:cNvSpPr/>
          <p:nvPr/>
        </p:nvSpPr>
        <p:spPr>
          <a:xfrm>
            <a:off x="3201946" y="3736077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E4F4AE20-E998-487F-B0F7-5894A3F9930A}"/>
              </a:ext>
            </a:extLst>
          </p:cNvPr>
          <p:cNvSpPr/>
          <p:nvPr/>
        </p:nvSpPr>
        <p:spPr>
          <a:xfrm>
            <a:off x="4346632" y="3640490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3067B4D2-BE1F-4E0C-AACA-31F610B366C7}"/>
              </a:ext>
            </a:extLst>
          </p:cNvPr>
          <p:cNvSpPr/>
          <p:nvPr/>
        </p:nvSpPr>
        <p:spPr>
          <a:xfrm>
            <a:off x="3938915" y="3730163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F9EF0190-BC0D-41B2-9B3D-D88F8E04E77C}"/>
              </a:ext>
            </a:extLst>
          </p:cNvPr>
          <p:cNvSpPr/>
          <p:nvPr/>
        </p:nvSpPr>
        <p:spPr>
          <a:xfrm>
            <a:off x="5086123" y="3646404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0B2BBA3D-CEE3-40EA-8B18-8E31CD0341F3}"/>
              </a:ext>
            </a:extLst>
          </p:cNvPr>
          <p:cNvSpPr/>
          <p:nvPr/>
        </p:nvSpPr>
        <p:spPr>
          <a:xfrm>
            <a:off x="4678406" y="3736077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D35ED1C7-D2A9-4649-B86B-F1A19255D4B2}"/>
              </a:ext>
            </a:extLst>
          </p:cNvPr>
          <p:cNvSpPr/>
          <p:nvPr/>
        </p:nvSpPr>
        <p:spPr>
          <a:xfrm>
            <a:off x="2870172" y="3647724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7F8DEF22-7E77-41D3-AABA-9D15A290E6BD}"/>
              </a:ext>
            </a:extLst>
          </p:cNvPr>
          <p:cNvSpPr/>
          <p:nvPr/>
        </p:nvSpPr>
        <p:spPr>
          <a:xfrm>
            <a:off x="5415375" y="3730163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7BDB4016-190D-4A13-AD07-B76A0579FE85}"/>
              </a:ext>
            </a:extLst>
          </p:cNvPr>
          <p:cNvSpPr/>
          <p:nvPr/>
        </p:nvSpPr>
        <p:spPr>
          <a:xfrm>
            <a:off x="201244" y="6300848"/>
            <a:ext cx="6412915" cy="37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Maschinenfzg</a:t>
            </a: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. in Fahrt d. Wasser	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Alle 2 Minuten 4 – 6 Sekunden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CAA20EAF-231A-442D-9D35-CE2B5904C852}"/>
              </a:ext>
            </a:extLst>
          </p:cNvPr>
          <p:cNvSpPr/>
          <p:nvPr/>
        </p:nvSpPr>
        <p:spPr>
          <a:xfrm>
            <a:off x="2870170" y="6435848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8245049-837B-4CFA-8A6B-18D7389767F5}"/>
              </a:ext>
            </a:extLst>
          </p:cNvPr>
          <p:cNvSpPr/>
          <p:nvPr/>
        </p:nvSpPr>
        <p:spPr>
          <a:xfrm>
            <a:off x="195170" y="6776312"/>
            <a:ext cx="6412915" cy="37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Maschinenfzg</a:t>
            </a: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. ohne Fahrt d. Wasser	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Alle 2 Minuten 4 – 6 Sekunden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20ED0601-0B0A-411C-9BCF-D9FA1D1995E3}"/>
              </a:ext>
            </a:extLst>
          </p:cNvPr>
          <p:cNvSpPr/>
          <p:nvPr/>
        </p:nvSpPr>
        <p:spPr>
          <a:xfrm>
            <a:off x="2864096" y="6911312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17FA25B2-7804-4E00-B638-C8E2417E924D}"/>
              </a:ext>
            </a:extLst>
          </p:cNvPr>
          <p:cNvSpPr/>
          <p:nvPr/>
        </p:nvSpPr>
        <p:spPr>
          <a:xfrm>
            <a:off x="3303851" y="6911312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92084AF-5F16-48DF-907B-4E6EB6F8C6C2}"/>
              </a:ext>
            </a:extLst>
          </p:cNvPr>
          <p:cNvSpPr/>
          <p:nvPr/>
        </p:nvSpPr>
        <p:spPr>
          <a:xfrm>
            <a:off x="195170" y="7251776"/>
            <a:ext cx="6412915" cy="37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Manövrierbehindert/-unfähig	,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 		Alle 2 Minuten</a:t>
            </a:r>
            <a:b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Tiefgangbehindert, Fischer und Segler						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91EBAFD0-1F02-44F1-B929-73C58A2580A0}"/>
              </a:ext>
            </a:extLst>
          </p:cNvPr>
          <p:cNvSpPr/>
          <p:nvPr/>
        </p:nvSpPr>
        <p:spPr>
          <a:xfrm>
            <a:off x="2864096" y="7386776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B1659FA4-1AF9-4AE6-BEC9-B8DA3E10EB2D}"/>
              </a:ext>
            </a:extLst>
          </p:cNvPr>
          <p:cNvSpPr/>
          <p:nvPr/>
        </p:nvSpPr>
        <p:spPr>
          <a:xfrm>
            <a:off x="3280624" y="7299112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2</a:t>
            </a:r>
            <a:endParaRPr lang="en-DE" sz="1050" dirty="0"/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23DFDC69-4752-4023-9AE6-4BC6CE3EA040}"/>
              </a:ext>
            </a:extLst>
          </p:cNvPr>
          <p:cNvSpPr/>
          <p:nvPr/>
        </p:nvSpPr>
        <p:spPr>
          <a:xfrm>
            <a:off x="3613394" y="7304658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B0E164F5-5530-42DD-B225-50663749C14E}"/>
              </a:ext>
            </a:extLst>
          </p:cNvPr>
          <p:cNvSpPr/>
          <p:nvPr/>
        </p:nvSpPr>
        <p:spPr>
          <a:xfrm>
            <a:off x="195170" y="5826538"/>
            <a:ext cx="6412915" cy="37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Fahrzeug &lt; 12m			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Alle 2 Minuten ein Geräusch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Explosion: 8 Zacken 21">
            <a:extLst>
              <a:ext uri="{FF2B5EF4-FFF2-40B4-BE49-F238E27FC236}">
                <a16:creationId xmlns:a16="http://schemas.microsoft.com/office/drawing/2014/main" id="{81A5C71A-8CF9-464B-95DF-C134F758A14A}"/>
              </a:ext>
            </a:extLst>
          </p:cNvPr>
          <p:cNvSpPr/>
          <p:nvPr/>
        </p:nvSpPr>
        <p:spPr>
          <a:xfrm>
            <a:off x="2870918" y="5878541"/>
            <a:ext cx="280800" cy="280800"/>
          </a:xfrm>
          <a:prstGeom prst="irregularSeal1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06AA7B56-130E-4A02-9B72-08EFA7EE35DB}"/>
              </a:ext>
            </a:extLst>
          </p:cNvPr>
          <p:cNvSpPr/>
          <p:nvPr/>
        </p:nvSpPr>
        <p:spPr>
          <a:xfrm>
            <a:off x="195170" y="7727515"/>
            <a:ext cx="6412915" cy="37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Letztes bemanntes geschlepptes </a:t>
            </a:r>
            <a:r>
              <a:rPr lang="de-DE" sz="1100" b="1" dirty="0" err="1">
                <a:solidFill>
                  <a:schemeClr val="tx1"/>
                </a:solidFill>
                <a:latin typeface="Bahnschrift" panose="020B0502040204020203" pitchFamily="34" charset="0"/>
              </a:rPr>
              <a:t>Fzg</a:t>
            </a: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.	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Nach Schlepper</a:t>
            </a: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	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94FFBE84-5D63-4112-BAC9-580F377216B5}"/>
              </a:ext>
            </a:extLst>
          </p:cNvPr>
          <p:cNvSpPr/>
          <p:nvPr/>
        </p:nvSpPr>
        <p:spPr>
          <a:xfrm>
            <a:off x="2864096" y="7862515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D87F3A89-7F25-478D-95F7-725EE0342B90}"/>
              </a:ext>
            </a:extLst>
          </p:cNvPr>
          <p:cNvSpPr/>
          <p:nvPr/>
        </p:nvSpPr>
        <p:spPr>
          <a:xfrm>
            <a:off x="3280624" y="7774851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4</a:t>
            </a:r>
            <a:endParaRPr lang="en-DE" sz="1050" dirty="0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598176C0-60A3-4415-82D2-3EA83177B958}"/>
              </a:ext>
            </a:extLst>
          </p:cNvPr>
          <p:cNvSpPr/>
          <p:nvPr/>
        </p:nvSpPr>
        <p:spPr>
          <a:xfrm>
            <a:off x="3613394" y="7780397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60C48F58-E641-475A-898A-567310FECB36}"/>
              </a:ext>
            </a:extLst>
          </p:cNvPr>
          <p:cNvSpPr/>
          <p:nvPr/>
        </p:nvSpPr>
        <p:spPr>
          <a:xfrm>
            <a:off x="195170" y="8197050"/>
            <a:ext cx="6412915" cy="37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Ankerlieger &lt; 100 m			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Jede Minute Glocke 5 Sek. läuten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69C9051D-7BAB-42F1-82E6-95997C1479AF}"/>
              </a:ext>
            </a:extLst>
          </p:cNvPr>
          <p:cNvSpPr/>
          <p:nvPr/>
        </p:nvSpPr>
        <p:spPr>
          <a:xfrm>
            <a:off x="3946164" y="7780397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E4D94EDD-82EB-4A30-9521-467E9B66D0B2}"/>
              </a:ext>
            </a:extLst>
          </p:cNvPr>
          <p:cNvSpPr/>
          <p:nvPr/>
        </p:nvSpPr>
        <p:spPr>
          <a:xfrm>
            <a:off x="4273734" y="7780397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582BEF5-1152-4234-836A-918BFA2AFA8D}"/>
              </a:ext>
            </a:extLst>
          </p:cNvPr>
          <p:cNvGrpSpPr/>
          <p:nvPr/>
        </p:nvGrpSpPr>
        <p:grpSpPr>
          <a:xfrm>
            <a:off x="2870918" y="8256039"/>
            <a:ext cx="198725" cy="260022"/>
            <a:chOff x="5295359" y="8264097"/>
            <a:chExt cx="224791" cy="294129"/>
          </a:xfrm>
        </p:grpSpPr>
        <p:sp>
          <p:nvSpPr>
            <p:cNvPr id="24" name="Flussdiagramm: Verzögerung 23">
              <a:extLst>
                <a:ext uri="{FF2B5EF4-FFF2-40B4-BE49-F238E27FC236}">
                  <a16:creationId xmlns:a16="http://schemas.microsoft.com/office/drawing/2014/main" id="{4F898295-34AC-46B5-B357-B5655868E127}"/>
                </a:ext>
              </a:extLst>
            </p:cNvPr>
            <p:cNvSpPr/>
            <p:nvPr/>
          </p:nvSpPr>
          <p:spPr>
            <a:xfrm rot="16200000">
              <a:off x="5284133" y="8275323"/>
              <a:ext cx="247244" cy="224791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EC3051BC-A505-4D9B-A549-0C2DA178231C}"/>
                </a:ext>
              </a:extLst>
            </p:cNvPr>
            <p:cNvSpPr/>
            <p:nvPr/>
          </p:nvSpPr>
          <p:spPr>
            <a:xfrm>
              <a:off x="5442045" y="8492435"/>
              <a:ext cx="63736" cy="657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50" dirty="0"/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A227A09-6241-4D1B-85D6-3027ABEA57EC}"/>
                </a:ext>
              </a:extLst>
            </p:cNvPr>
            <p:cNvCxnSpPr>
              <a:cxnSpLocks/>
              <a:stCxn id="220" idx="4"/>
            </p:cNvCxnSpPr>
            <p:nvPr/>
          </p:nvCxnSpPr>
          <p:spPr>
            <a:xfrm flipH="1" flipV="1">
              <a:off x="5408967" y="8264098"/>
              <a:ext cx="64946" cy="2941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Rechteck 225">
            <a:extLst>
              <a:ext uri="{FF2B5EF4-FFF2-40B4-BE49-F238E27FC236}">
                <a16:creationId xmlns:a16="http://schemas.microsoft.com/office/drawing/2014/main" id="{C775BA43-2BE9-4494-8F75-A43EE90DD0AD}"/>
              </a:ext>
            </a:extLst>
          </p:cNvPr>
          <p:cNvSpPr/>
          <p:nvPr/>
        </p:nvSpPr>
        <p:spPr>
          <a:xfrm>
            <a:off x="195170" y="8672538"/>
            <a:ext cx="6412915" cy="37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Ankerlieger &gt; 100 m			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Jede Minute Glocke 5 Sek. läuten</a:t>
            </a:r>
            <a:b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 									danach Gong 5 Sek. läuten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8" name="Flussdiagramm: Verzögerung 227">
            <a:extLst>
              <a:ext uri="{FF2B5EF4-FFF2-40B4-BE49-F238E27FC236}">
                <a16:creationId xmlns:a16="http://schemas.microsoft.com/office/drawing/2014/main" id="{DDD6F34E-DE25-4B06-B90C-8C84F2C69E6D}"/>
              </a:ext>
            </a:extLst>
          </p:cNvPr>
          <p:cNvSpPr/>
          <p:nvPr/>
        </p:nvSpPr>
        <p:spPr>
          <a:xfrm rot="16200000">
            <a:off x="2860994" y="8741451"/>
            <a:ext cx="218574" cy="198725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232D9FDD-0B07-42F3-BAD8-66C1E6ECEDB3}"/>
              </a:ext>
            </a:extLst>
          </p:cNvPr>
          <p:cNvSpPr/>
          <p:nvPr/>
        </p:nvSpPr>
        <p:spPr>
          <a:xfrm>
            <a:off x="3000595" y="8933387"/>
            <a:ext cx="56345" cy="581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cxnSp>
        <p:nvCxnSpPr>
          <p:cNvPr id="230" name="Gerader Verbinder 229">
            <a:extLst>
              <a:ext uri="{FF2B5EF4-FFF2-40B4-BE49-F238E27FC236}">
                <a16:creationId xmlns:a16="http://schemas.microsoft.com/office/drawing/2014/main" id="{1D0F28BF-B2CC-4F2E-BB3C-3EB0B3F84522}"/>
              </a:ext>
            </a:extLst>
          </p:cNvPr>
          <p:cNvCxnSpPr>
            <a:cxnSpLocks/>
          </p:cNvCxnSpPr>
          <p:nvPr/>
        </p:nvCxnSpPr>
        <p:spPr>
          <a:xfrm flipH="1" flipV="1">
            <a:off x="2971351" y="8731526"/>
            <a:ext cx="57415" cy="260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D16BE8F0-AB54-4340-BCCB-32F35F2E4720}"/>
              </a:ext>
            </a:extLst>
          </p:cNvPr>
          <p:cNvSpPr/>
          <p:nvPr/>
        </p:nvSpPr>
        <p:spPr>
          <a:xfrm>
            <a:off x="3158336" y="8731526"/>
            <a:ext cx="76939" cy="2185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5EFCA62E-4B96-4E07-937F-95D8DB7ADBD9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3204175" y="8776399"/>
            <a:ext cx="99676" cy="156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Ellipse 233">
            <a:extLst>
              <a:ext uri="{FF2B5EF4-FFF2-40B4-BE49-F238E27FC236}">
                <a16:creationId xmlns:a16="http://schemas.microsoft.com/office/drawing/2014/main" id="{9E05ECA7-662C-40AE-A613-285D2B4100DB}"/>
              </a:ext>
            </a:extLst>
          </p:cNvPr>
          <p:cNvSpPr/>
          <p:nvPr/>
        </p:nvSpPr>
        <p:spPr>
          <a:xfrm>
            <a:off x="3195923" y="8767881"/>
            <a:ext cx="56345" cy="581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56529831-50C2-48E4-9C4A-F54E5E7823A4}"/>
              </a:ext>
            </a:extLst>
          </p:cNvPr>
          <p:cNvSpPr/>
          <p:nvPr/>
        </p:nvSpPr>
        <p:spPr>
          <a:xfrm>
            <a:off x="195170" y="9145881"/>
            <a:ext cx="6412915" cy="37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Positionssignal d. Ankerliegers					</a:t>
            </a:r>
            <a:r>
              <a:rPr lang="de-DE" sz="1100" dirty="0">
                <a:solidFill>
                  <a:schemeClr val="tx1"/>
                </a:solidFill>
                <a:latin typeface="Bahnschrift" panose="020B0502040204020203" pitchFamily="34" charset="0"/>
              </a:rPr>
              <a:t>bei Bedarf / „Angst“</a:t>
            </a:r>
            <a:r>
              <a:rPr lang="de-DE" sz="1100" b="1" dirty="0">
                <a:solidFill>
                  <a:schemeClr val="tx1"/>
                </a:solidFill>
                <a:latin typeface="Bahnschrift" panose="020B0502040204020203" pitchFamily="34" charset="0"/>
              </a:rPr>
              <a:t>	</a:t>
            </a:r>
            <a:endParaRPr lang="en-DE" sz="11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08A4905-18F8-41E8-9473-282D7484F214}"/>
              </a:ext>
            </a:extLst>
          </p:cNvPr>
          <p:cNvSpPr/>
          <p:nvPr/>
        </p:nvSpPr>
        <p:spPr>
          <a:xfrm>
            <a:off x="3201946" y="9285598"/>
            <a:ext cx="36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1EA40AED-003E-4ECE-85E0-4260D282A971}"/>
              </a:ext>
            </a:extLst>
          </p:cNvPr>
          <p:cNvSpPr/>
          <p:nvPr/>
        </p:nvSpPr>
        <p:spPr>
          <a:xfrm>
            <a:off x="3618474" y="9197934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  <p:sp>
        <p:nvSpPr>
          <p:cNvPr id="238" name="Ellipse 237">
            <a:extLst>
              <a:ext uri="{FF2B5EF4-FFF2-40B4-BE49-F238E27FC236}">
                <a16:creationId xmlns:a16="http://schemas.microsoft.com/office/drawing/2014/main" id="{B07805AB-9433-490D-9457-30F617ADB6B1}"/>
              </a:ext>
            </a:extLst>
          </p:cNvPr>
          <p:cNvSpPr/>
          <p:nvPr/>
        </p:nvSpPr>
        <p:spPr>
          <a:xfrm>
            <a:off x="2864096" y="9197934"/>
            <a:ext cx="281322" cy="281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29900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451</Words>
  <Application>Microsoft Office PowerPoint</Application>
  <PresentationFormat>A4-Papier (210 x 297 mm)</PresentationFormat>
  <Paragraphs>65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Döbeling</dc:creator>
  <cp:lastModifiedBy>Andreas Döbeling</cp:lastModifiedBy>
  <cp:revision>40</cp:revision>
  <cp:lastPrinted>2019-11-18T15:38:17Z</cp:lastPrinted>
  <dcterms:created xsi:type="dcterms:W3CDTF">2019-11-18T15:10:48Z</dcterms:created>
  <dcterms:modified xsi:type="dcterms:W3CDTF">2019-11-19T22:46:24Z</dcterms:modified>
</cp:coreProperties>
</file>