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Dosis" panose="020B0604020202020204" charset="0"/>
      <p:regular r:id="rId17"/>
      <p:bold r:id="rId18"/>
    </p:embeddedFont>
    <p:embeddedFont>
      <p:font typeface="Dosis ExtraLight" panose="020B0604020202020204" charset="0"/>
      <p:regular r:id="rId19"/>
      <p:bold r:id="rId20"/>
    </p:embeddedFont>
    <p:embeddedFont>
      <p:font typeface="Pontano San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e60e0b30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e60e0b30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60e0b3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60e0b3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60e0b30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60e0b30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60e0b3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60e0b3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sz="2600" i="1">
                <a:solidFill>
                  <a:schemeClr val="accent2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sz="2600" i="1">
                <a:solidFill>
                  <a:schemeClr val="accent2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sz="2600" i="1">
                <a:solidFill>
                  <a:schemeClr val="accent2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Kartu Tanda Penduduk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Bayu Adjie Sidharta / 05111940000172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3186175" y="893225"/>
            <a:ext cx="55005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Strcmp is your best friend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3"/>
          </p:nvPr>
        </p:nvSpPr>
        <p:spPr>
          <a:xfrm>
            <a:off x="7280700" y="1622875"/>
            <a:ext cx="1547400" cy="32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/>
              <a:t>Cara </a:t>
            </a:r>
            <a:r>
              <a:rPr lang="en-ID" dirty="0" err="1"/>
              <a:t>melakukannya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string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dan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array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yang </a:t>
            </a:r>
            <a:r>
              <a:rPr lang="en-ID" dirty="0" err="1"/>
              <a:t>persis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data.</a:t>
            </a:r>
            <a:endParaRPr dirty="0"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9" y="1584113"/>
            <a:ext cx="3957344" cy="32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Main/Driver Code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5242000" y="1888925"/>
            <a:ext cx="3444900" cy="30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sz="1600" dirty="0"/>
              <a:t>Saya </a:t>
            </a:r>
            <a:r>
              <a:rPr lang="en-ID" sz="1600" dirty="0" err="1"/>
              <a:t>membuat</a:t>
            </a:r>
            <a:r>
              <a:rPr lang="en-ID" sz="1600" dirty="0"/>
              <a:t> loop while (true) </a:t>
            </a:r>
            <a:r>
              <a:rPr lang="en-ID" sz="1600" dirty="0" err="1"/>
              <a:t>sehingga</a:t>
            </a:r>
            <a:r>
              <a:rPr lang="en-ID" sz="1600" dirty="0"/>
              <a:t> loop </a:t>
            </a:r>
            <a:r>
              <a:rPr lang="en-ID" sz="1600" dirty="0" err="1"/>
              <a:t>sampai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 </a:t>
            </a:r>
            <a:r>
              <a:rPr lang="en-ID" sz="1600" dirty="0" err="1"/>
              <a:t>memasukkan</a:t>
            </a:r>
            <a:r>
              <a:rPr lang="en-ID" sz="1600" dirty="0"/>
              <a:t> 0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tombol</a:t>
            </a:r>
            <a:r>
              <a:rPr lang="en-ID" sz="1600" dirty="0"/>
              <a:t> </a:t>
            </a:r>
            <a:r>
              <a:rPr lang="en-ID" sz="1600" dirty="0" err="1"/>
              <a:t>keluar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kembali</a:t>
            </a:r>
            <a:r>
              <a:rPr lang="en-ID" sz="1600" dirty="0"/>
              <a:t>;</a:t>
            </a:r>
          </a:p>
          <a:p>
            <a:pPr marL="0" lvl="0" indent="0">
              <a:buNone/>
            </a:pP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tombol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memanggil</a:t>
            </a:r>
            <a:r>
              <a:rPr lang="en-ID" sz="1600" dirty="0"/>
              <a:t> </a:t>
            </a:r>
            <a:r>
              <a:rPr lang="en-ID" sz="1600" dirty="0" err="1"/>
              <a:t>fungsi</a:t>
            </a:r>
            <a:r>
              <a:rPr lang="en-ID" sz="1600" dirty="0"/>
              <a:t> yang </a:t>
            </a:r>
            <a:r>
              <a:rPr lang="en-ID" sz="1600" dirty="0" err="1"/>
              <a:t>disebutkan</a:t>
            </a:r>
            <a:r>
              <a:rPr lang="en-ID" sz="1600" dirty="0"/>
              <a:t> di </a:t>
            </a:r>
            <a:r>
              <a:rPr lang="en-ID" sz="1600" dirty="0" err="1"/>
              <a:t>atas</a:t>
            </a:r>
            <a:r>
              <a:rPr lang="en-ID" sz="1600" dirty="0"/>
              <a:t>.</a:t>
            </a:r>
          </a:p>
          <a:p>
            <a:pPr marL="0" lvl="0" indent="0">
              <a:buNone/>
            </a:pPr>
            <a:r>
              <a:rPr lang="en-ID" sz="1600" dirty="0"/>
              <a:t>Menu 4 </a:t>
            </a:r>
            <a:r>
              <a:rPr lang="en-ID" sz="1600" dirty="0" err="1"/>
              <a:t>mencantumkan</a:t>
            </a:r>
            <a:r>
              <a:rPr lang="en-ID" sz="1600" dirty="0"/>
              <a:t> </a:t>
            </a:r>
            <a:r>
              <a:rPr lang="en-ID" sz="1600" dirty="0" err="1"/>
              <a:t>semuanya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lingkaran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melewati</a:t>
            </a:r>
            <a:r>
              <a:rPr lang="en-ID" sz="1600" dirty="0"/>
              <a:t> </a:t>
            </a: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larik</a:t>
            </a:r>
            <a:r>
              <a:rPr lang="en-ID" sz="1600" dirty="0"/>
              <a:t> dan </a:t>
            </a:r>
            <a:r>
              <a:rPr lang="en-ID" sz="1600" dirty="0" err="1"/>
              <a:t>memeriksa</a:t>
            </a:r>
            <a:r>
              <a:rPr lang="en-ID" sz="1600" dirty="0"/>
              <a:t> </a:t>
            </a:r>
            <a:r>
              <a:rPr lang="en-ID" sz="1600" dirty="0" err="1"/>
              <a:t>apakah</a:t>
            </a:r>
            <a:r>
              <a:rPr lang="en-ID" sz="1600" dirty="0"/>
              <a:t> </a:t>
            </a:r>
            <a:r>
              <a:rPr lang="en-ID" sz="1600" dirty="0" err="1"/>
              <a:t>isiannya</a:t>
            </a:r>
            <a:r>
              <a:rPr lang="en-ID" sz="1600" dirty="0"/>
              <a:t> 1 </a:t>
            </a:r>
            <a:r>
              <a:rPr lang="en-ID" sz="1600" dirty="0" err="1"/>
              <a:t>sebelum</a:t>
            </a:r>
            <a:r>
              <a:rPr lang="en-ID" sz="1600" dirty="0"/>
              <a:t> </a:t>
            </a:r>
            <a:r>
              <a:rPr lang="en-ID" sz="1600" dirty="0" err="1"/>
              <a:t>dicetak</a:t>
            </a:r>
            <a:r>
              <a:rPr lang="en-ID" sz="1600" dirty="0"/>
              <a:t>.</a:t>
            </a:r>
            <a:endParaRPr sz="1600"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99" y="0"/>
            <a:ext cx="398816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 action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305280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816" y="0"/>
            <a:ext cx="31908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53" y="2133600"/>
            <a:ext cx="32004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8450" y="0"/>
            <a:ext cx="28955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3699" y="1266825"/>
            <a:ext cx="28955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Thanks!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bayu100020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bayuaaas@gmail.com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Hello!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009707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This is a single dimensional array made to store KTP or ID Card data in C.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" name="Google Shape;115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894">
            <a:off x="5405999" y="774329"/>
            <a:ext cx="2702928" cy="2702928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7" name="Google Shape;117;p15"/>
          <p:cNvSpPr/>
          <p:nvPr/>
        </p:nvSpPr>
        <p:spPr>
          <a:xfrm rot="1553879">
            <a:off x="6337783" y="3906779"/>
            <a:ext cx="1651751" cy="1002497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-7428817">
            <a:off x="7606849" y="3029768"/>
            <a:ext cx="640974" cy="998333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is fun, unlike linked list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struct book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char nik[16];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char nama[20];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char temtang[100];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char kelamin[20];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char alamat[100];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char agama[20];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char status[20];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char pekerjaan[20];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char wn[20];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int fill;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}; struct book ktp[101];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/>
              <a:t>Struct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item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.</a:t>
            </a:r>
          </a:p>
          <a:p>
            <a:pPr lvl="0"/>
            <a:r>
              <a:rPr lang="en-ID" dirty="0"/>
              <a:t>Struct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Anda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endParaRPr dirty="0"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 idx="4294967295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8F567"/>
                </a:solidFill>
              </a:rPr>
              <a:t>Insert function</a:t>
            </a:r>
            <a:endParaRPr sz="7200">
              <a:solidFill>
                <a:srgbClr val="B8F567"/>
              </a:solidFill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4294967295"/>
          </p:nvPr>
        </p:nvSpPr>
        <p:spPr>
          <a:xfrm>
            <a:off x="4666125" y="3335355"/>
            <a:ext cx="402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Literally just input output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45" name="Google Shape;145;p19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46" name="Google Shape;146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9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9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0" name="Google Shape;150;p1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9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822000" y="841800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650" y="1375350"/>
            <a:ext cx="3765274" cy="34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body" idx="3"/>
          </p:nvPr>
        </p:nvSpPr>
        <p:spPr>
          <a:xfrm>
            <a:off x="7298175" y="1375350"/>
            <a:ext cx="1547400" cy="3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/>
              <a:t>Ingatlah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gets ()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berbahaya</a:t>
            </a:r>
            <a:r>
              <a:rPr lang="en-ID" dirty="0"/>
              <a:t>.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fgets</a:t>
            </a:r>
            <a:r>
              <a:rPr lang="en-ID" dirty="0"/>
              <a:t>()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gantinya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buffer input.</a:t>
            </a:r>
          </a:p>
          <a:p>
            <a:pPr marL="0" lvl="0" indent="0">
              <a:buNone/>
            </a:pPr>
            <a:r>
              <a:rPr lang="en-ID" dirty="0" err="1"/>
              <a:t>Ingatlah</a:t>
            </a:r>
            <a:r>
              <a:rPr lang="en-ID" dirty="0"/>
              <a:t>, Anda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"="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berhadapan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struct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ctrTitle" idx="4294967295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8F567"/>
                </a:solidFill>
              </a:rPr>
              <a:t>Remove and Search</a:t>
            </a:r>
            <a:endParaRPr sz="7200">
              <a:solidFill>
                <a:srgbClr val="B8F567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4294967295"/>
          </p:nvPr>
        </p:nvSpPr>
        <p:spPr>
          <a:xfrm>
            <a:off x="4666125" y="3335355"/>
            <a:ext cx="402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Basically same thing but does it differently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70" name="Google Shape;170;p21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71" name="Google Shape;171;p2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1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75" name="Google Shape;175;p2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1"/>
          <p:cNvSpPr/>
          <p:nvPr/>
        </p:nvSpPr>
        <p:spPr>
          <a:xfrm flipH="1">
            <a:off x="1749026" y="2282180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3265500" y="584500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Remove is a bit tricky but nobody defined what “remove” means </a:t>
            </a:r>
            <a:endParaRPr sz="3000"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2"/>
          </p:nvPr>
        </p:nvSpPr>
        <p:spPr>
          <a:xfrm>
            <a:off x="6782700" y="1275400"/>
            <a:ext cx="2361300" cy="38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/>
              <a:t>Saya </a:t>
            </a:r>
            <a:r>
              <a:rPr lang="en-ID" dirty="0" err="1"/>
              <a:t>membuat</a:t>
            </a:r>
            <a:r>
              <a:rPr lang="en-ID" dirty="0"/>
              <a:t> integer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fill. “fill”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1 </a:t>
            </a:r>
            <a:r>
              <a:rPr lang="en-ID" dirty="0" err="1"/>
              <a:t>setiap</a:t>
            </a:r>
            <a:r>
              <a:rPr lang="en-ID" dirty="0"/>
              <a:t> kali daftar data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Jika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data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isian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0. Jika </a:t>
            </a:r>
            <a:r>
              <a:rPr lang="en-ID" dirty="0" err="1"/>
              <a:t>isian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0, program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menampilkannya</a:t>
            </a:r>
            <a:r>
              <a:rPr lang="en-ID" dirty="0"/>
              <a:t> di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500" y="1275400"/>
            <a:ext cx="3517200" cy="392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Pontano Sans</vt:lpstr>
      <vt:lpstr>Dosis ExtraLight</vt:lpstr>
      <vt:lpstr>Arial</vt:lpstr>
      <vt:lpstr>Dosis</vt:lpstr>
      <vt:lpstr>Solanio template</vt:lpstr>
      <vt:lpstr>Kartu Tanda Penduduk  Bayu Adjie Sidharta / 05111940000172</vt:lpstr>
      <vt:lpstr>Hello!</vt:lpstr>
      <vt:lpstr>1. Struct</vt:lpstr>
      <vt:lpstr>PowerPoint Presentation</vt:lpstr>
      <vt:lpstr>Struct</vt:lpstr>
      <vt:lpstr>Insert function</vt:lpstr>
      <vt:lpstr>Code</vt:lpstr>
      <vt:lpstr>Remove and Search</vt:lpstr>
      <vt:lpstr>Remove is a bit tricky but nobody defined what “remove” means </vt:lpstr>
      <vt:lpstr>Strcmp is your best friend</vt:lpstr>
      <vt:lpstr>Main/Driver Code</vt:lpstr>
      <vt:lpstr>Code in action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Kartu Tanda Penduduk  Bayu Adjie Sidharta / 05111940000172</dc:title>
  <cp:lastModifiedBy>bayu adjie</cp:lastModifiedBy>
  <cp:revision>1</cp:revision>
  <dcterms:modified xsi:type="dcterms:W3CDTF">2020-05-28T21:35:08Z</dcterms:modified>
</cp:coreProperties>
</file>