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Red Hat Text" panose="020B0604020202020204" charset="0"/>
      <p:regular r:id="rId29"/>
      <p:bold r:id="rId30"/>
      <p:italic r:id="rId31"/>
      <p:boldItalic r:id="rId32"/>
    </p:embeddedFont>
    <p:embeddedFont>
      <p:font typeface="Zilla Slab SemiBold" panose="020B060402020202020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e163cbf1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e163cbf1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e163cbf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e163cbf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e163cbf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e163cbf1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e163cbf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e163cbf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e163cbf1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e163cbf1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e163cbf1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e163cbf1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e163cbf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e163cbf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e163cbf1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e163cbf1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e163cbf1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e163cbf1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e163cbf1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e163cbf1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avLst/>
              <a:gdLst/>
              <a:ahLst/>
              <a:cxnLst/>
              <a:rect l="l" t="t" r="r" b="b"/>
              <a:pathLst>
                <a:path w="1668970" h="1009543" extrusionOk="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avLst/>
              <a:gdLst/>
              <a:ahLst/>
              <a:cxnLst/>
              <a:rect l="l" t="t" r="r" b="b"/>
              <a:pathLst>
                <a:path w="4873992" h="4030847" extrusionOk="0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avLst/>
              <a:gdLst/>
              <a:ahLst/>
              <a:cxnLst/>
              <a:rect l="l" t="t" r="r" b="b"/>
              <a:pathLst>
                <a:path w="1060400" h="1021501" extrusionOk="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avLst/>
              <a:gdLst/>
              <a:ahLst/>
              <a:cxnLst/>
              <a:rect l="l" t="t" r="r" b="b"/>
              <a:pathLst>
                <a:path w="3566591" h="3908051" extrusionOk="0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avLst/>
              <a:gdLst/>
              <a:ahLst/>
              <a:cxnLst/>
              <a:rect l="l" t="t" r="r" b="b"/>
              <a:pathLst>
                <a:path w="6181043" h="5954359" extrusionOk="0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avLst/>
              <a:gdLst/>
              <a:ahLst/>
              <a:cxnLst/>
              <a:rect l="l" t="t" r="r" b="b"/>
              <a:pathLst>
                <a:path w="1132669" h="2211705" extrusionOk="0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avLst/>
              <a:gdLst/>
              <a:ahLst/>
              <a:cxnLst/>
              <a:rect l="l" t="t" r="r" b="b"/>
              <a:pathLst>
                <a:path w="1851377" h="1857489" extrusionOk="0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avLst/>
              <a:gdLst/>
              <a:ahLst/>
              <a:cxnLst/>
              <a:rect l="l" t="t" r="r" b="b"/>
              <a:pathLst>
                <a:path w="385836" h="296343" extrusionOk="0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avLst/>
              <a:gdLst/>
              <a:ahLst/>
              <a:cxnLst/>
              <a:rect l="l" t="t" r="r" b="b"/>
              <a:pathLst>
                <a:path w="1262959" h="1267225" extrusionOk="0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avLst/>
              <a:gdLst/>
              <a:ahLst/>
              <a:cxnLst/>
              <a:rect l="l" t="t" r="r" b="b"/>
              <a:pathLst>
                <a:path w="1062500" h="813525" extrusionOk="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avLst/>
              <a:gdLst/>
              <a:ahLst/>
              <a:cxnLst/>
              <a:rect l="l" t="t" r="r" b="b"/>
              <a:pathLst>
                <a:path w="2073892" h="1997784" extrusionOk="0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avLst/>
              <a:gdLst/>
              <a:ahLst/>
              <a:cxnLst/>
              <a:rect l="l" t="t" r="r" b="b"/>
              <a:pathLst>
                <a:path w="785106" h="756187" extrusionOk="0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avLst/>
              <a:gdLst/>
              <a:ahLst/>
              <a:cxnLst/>
              <a:rect l="l" t="t" r="r" b="b"/>
              <a:pathLst>
                <a:path w="257887" h="248311" extrusionOk="0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avLst/>
              <a:gdLst/>
              <a:ahLst/>
              <a:cxnLst/>
              <a:rect l="l" t="t" r="r" b="b"/>
              <a:pathLst>
                <a:path w="257914" h="248311" extrusionOk="0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avLst/>
              <a:gdLst/>
              <a:ahLst/>
              <a:cxnLst/>
              <a:rect l="l" t="t" r="r" b="b"/>
              <a:pathLst>
                <a:path w="128851" h="124142" extrusionOk="0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avLst/>
              <a:gdLst/>
              <a:ahLst/>
              <a:cxnLst/>
              <a:rect l="l" t="t" r="r" b="b"/>
              <a:pathLst>
                <a:path w="785106" h="756208" extrusionOk="0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avLst/>
              <a:gdLst/>
              <a:ahLst/>
              <a:cxnLst/>
              <a:rect l="l" t="t" r="r" b="b"/>
              <a:pathLst>
                <a:path w="257914" h="248311" extrusionOk="0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avLst/>
              <a:gdLst/>
              <a:ahLst/>
              <a:cxnLst/>
              <a:rect l="l" t="t" r="r" b="b"/>
              <a:pathLst>
                <a:path w="248377" h="257352" extrusionOk="0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avLst/>
              <a:gdLst/>
              <a:ahLst/>
              <a:cxnLst/>
              <a:rect l="l" t="t" r="r" b="b"/>
              <a:pathLst>
                <a:path w="785106" h="756220" extrusionOk="0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avLst/>
              <a:gdLst/>
              <a:ahLst/>
              <a:cxnLst/>
              <a:rect l="l" t="t" r="r" b="b"/>
              <a:pathLst>
                <a:path w="1898365" h="1929701" extrusionOk="0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avLst/>
              <a:gdLst/>
              <a:ahLst/>
              <a:cxnLst/>
              <a:rect l="l" t="t" r="r" b="b"/>
              <a:pathLst>
                <a:path w="2275912" h="1747945" extrusionOk="0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avLst/>
              <a:gdLst/>
              <a:ahLst/>
              <a:cxnLst/>
              <a:rect l="l" t="t" r="r" b="b"/>
              <a:pathLst>
                <a:path w="380528" h="362923" extrusionOk="0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2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3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Search Engine and Fibonacci Search Algorithm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Impact on SEO Ranking</a:t>
            </a:r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mudah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menggambarkannya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rujukan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mulut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mulut</a:t>
            </a:r>
            <a:r>
              <a:rPr lang="en-ID" sz="1000" dirty="0"/>
              <a:t>. Mari </a:t>
            </a:r>
            <a:r>
              <a:rPr lang="en-ID" sz="1000" dirty="0" err="1"/>
              <a:t>kita</a:t>
            </a:r>
            <a:r>
              <a:rPr lang="en-ID" sz="1000" dirty="0"/>
              <a:t> </a:t>
            </a:r>
            <a:r>
              <a:rPr lang="en-ID" sz="1000" dirty="0" err="1"/>
              <a:t>ambil</a:t>
            </a:r>
            <a:r>
              <a:rPr lang="en-ID" sz="1000" dirty="0"/>
              <a:t> </a:t>
            </a:r>
            <a:r>
              <a:rPr lang="en-ID" sz="1000" dirty="0" err="1"/>
              <a:t>sebuah</a:t>
            </a:r>
            <a:r>
              <a:rPr lang="en-ID" sz="1000" dirty="0"/>
              <a:t> </a:t>
            </a:r>
            <a:r>
              <a:rPr lang="en-ID" sz="1000" dirty="0" err="1"/>
              <a:t>kedai</a:t>
            </a:r>
            <a:r>
              <a:rPr lang="en-ID" sz="1000" dirty="0"/>
              <a:t> kopi </a:t>
            </a:r>
            <a:r>
              <a:rPr lang="en-ID" sz="1000" dirty="0" err="1"/>
              <a:t>hipotetis</a:t>
            </a:r>
            <a:r>
              <a:rPr lang="en-ID" sz="1000" dirty="0"/>
              <a:t>, Kopi Bayu,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contoh</a:t>
            </a:r>
            <a:r>
              <a:rPr lang="en-ID" sz="1000" dirty="0"/>
              <a:t>:</a:t>
            </a:r>
          </a:p>
          <a:p>
            <a:pPr marL="171450" indent="-171450"/>
            <a:r>
              <a:rPr lang="en-ID" sz="1000" dirty="0" err="1"/>
              <a:t>Referensi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orang lain = </a:t>
            </a:r>
            <a:r>
              <a:rPr lang="en-ID" sz="1000" dirty="0" err="1"/>
              <a:t>Pertanda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endParaRPr lang="en-ID" sz="1000" dirty="0"/>
          </a:p>
          <a:p>
            <a:pPr marL="171450" indent="-171450"/>
            <a:r>
              <a:rPr lang="en-ID" sz="1000" dirty="0" err="1"/>
              <a:t>Referensi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= Tanda bias</a:t>
            </a:r>
          </a:p>
          <a:p>
            <a:pPr marL="171450" indent="-171450"/>
            <a:r>
              <a:rPr lang="en-ID" sz="1000" dirty="0" err="1"/>
              <a:t>Referensi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sumber</a:t>
            </a:r>
            <a:r>
              <a:rPr lang="en-ID" sz="1000" dirty="0"/>
              <a:t> yang </a:t>
            </a:r>
            <a:r>
              <a:rPr lang="en-ID" sz="1000" dirty="0" err="1"/>
              <a:t>buruk</a:t>
            </a:r>
            <a:r>
              <a:rPr lang="en-ID" sz="1000" dirty="0"/>
              <a:t> =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, yang </a:t>
            </a:r>
            <a:r>
              <a:rPr lang="en-ID" sz="1000" dirty="0" err="1"/>
              <a:t>menginginkan</a:t>
            </a:r>
            <a:r>
              <a:rPr lang="en-ID" sz="1000" dirty="0"/>
              <a:t> </a:t>
            </a:r>
            <a:r>
              <a:rPr lang="en-ID" sz="1000" dirty="0" err="1"/>
              <a:t>referensi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sumber</a:t>
            </a:r>
            <a:r>
              <a:rPr lang="en-ID" sz="1000" dirty="0"/>
              <a:t> yang </a:t>
            </a:r>
            <a:r>
              <a:rPr lang="en-ID" sz="1000" dirty="0" err="1"/>
              <a:t>buruk</a:t>
            </a:r>
            <a:endParaRPr lang="en-ID" sz="1000" dirty="0"/>
          </a:p>
          <a:p>
            <a:pPr marL="0" lvl="0" indent="457200">
              <a:buNone/>
            </a:pPr>
            <a:r>
              <a:rPr lang="en-ID" sz="1000" dirty="0" err="1"/>
              <a:t>Tidak</a:t>
            </a:r>
            <a:r>
              <a:rPr lang="en-ID" sz="1000" dirty="0"/>
              <a:t> Ada </a:t>
            </a:r>
            <a:r>
              <a:rPr lang="en-ID" sz="1000" dirty="0" err="1"/>
              <a:t>Referensi</a:t>
            </a:r>
            <a:r>
              <a:rPr lang="en-ID" sz="1000" dirty="0"/>
              <a:t> =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diketahui</a:t>
            </a:r>
            <a:r>
              <a:rPr lang="en-ID" sz="1000" dirty="0"/>
              <a:t>, </a:t>
            </a:r>
            <a:r>
              <a:rPr lang="en-ID" sz="1000" dirty="0" err="1"/>
              <a:t>mungkin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, </a:t>
            </a:r>
            <a:r>
              <a:rPr lang="en-ID" sz="1000" dirty="0" err="1"/>
              <a:t>mungkin</a:t>
            </a:r>
            <a:r>
              <a:rPr lang="en-ID" sz="1000" dirty="0"/>
              <a:t> </a:t>
            </a:r>
            <a:r>
              <a:rPr lang="en-ID" sz="1000" dirty="0" err="1"/>
              <a:t>tidak</a:t>
            </a:r>
            <a:endParaRPr lang="en-ID" sz="1000" dirty="0"/>
          </a:p>
          <a:p>
            <a:pPr marL="0" lvl="0" indent="457200">
              <a:buNone/>
            </a:pPr>
            <a:r>
              <a:rPr lang="en-ID" sz="1000" dirty="0" err="1"/>
              <a:t>Inilah</a:t>
            </a:r>
            <a:r>
              <a:rPr lang="en-ID" sz="1000" dirty="0"/>
              <a:t> </a:t>
            </a:r>
            <a:r>
              <a:rPr lang="en-ID" sz="1000" dirty="0" err="1"/>
              <a:t>sebabnya</a:t>
            </a:r>
            <a:r>
              <a:rPr lang="en-ID" sz="1000" dirty="0"/>
              <a:t> </a:t>
            </a:r>
            <a:r>
              <a:rPr lang="en-ID" sz="1000" dirty="0" err="1"/>
              <a:t>mengapa</a:t>
            </a:r>
            <a:r>
              <a:rPr lang="en-ID" sz="1000" dirty="0"/>
              <a:t> PageRank </a:t>
            </a:r>
            <a:r>
              <a:rPr lang="en-ID" sz="1000" dirty="0" err="1"/>
              <a:t>dibuat</a:t>
            </a:r>
            <a:r>
              <a:rPr lang="en-ID" sz="1000" dirty="0"/>
              <a:t>. PageRank (</a:t>
            </a:r>
            <a:r>
              <a:rPr lang="en-ID" sz="1000" dirty="0" err="1"/>
              <a:t>bagian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inti Google) PageRank </a:t>
            </a:r>
            <a:r>
              <a:rPr lang="en-ID" sz="1000" dirty="0" err="1"/>
              <a:t>memperkirakan</a:t>
            </a:r>
            <a:r>
              <a:rPr lang="en-ID" sz="1000" dirty="0"/>
              <a:t> </a:t>
            </a:r>
            <a:r>
              <a:rPr lang="en-ID" sz="1000" dirty="0" err="1"/>
              <a:t>pentingnya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halaman</a:t>
            </a:r>
            <a:r>
              <a:rPr lang="en-ID" sz="1000" dirty="0"/>
              <a:t> web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mengukur</a:t>
            </a:r>
            <a:r>
              <a:rPr lang="en-ID" sz="1000" dirty="0"/>
              <a:t> </a:t>
            </a:r>
            <a:r>
              <a:rPr lang="en-ID" sz="1000" dirty="0" err="1"/>
              <a:t>kualitas</a:t>
            </a:r>
            <a:r>
              <a:rPr lang="en-ID" sz="1000" dirty="0"/>
              <a:t> dan </a:t>
            </a:r>
            <a:r>
              <a:rPr lang="en-ID" sz="1000" dirty="0" err="1"/>
              <a:t>kuantitas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 yang </a:t>
            </a:r>
            <a:r>
              <a:rPr lang="en-ID" sz="1000" dirty="0" err="1"/>
              <a:t>menunjuk</a:t>
            </a:r>
            <a:r>
              <a:rPr lang="en-ID" sz="1000" dirty="0"/>
              <a:t> </a:t>
            </a:r>
            <a:r>
              <a:rPr lang="en-ID" sz="1000" dirty="0" err="1"/>
              <a:t>padanya</a:t>
            </a:r>
            <a:r>
              <a:rPr lang="en-ID" sz="1000" dirty="0"/>
              <a:t>. </a:t>
            </a:r>
            <a:r>
              <a:rPr lang="en-ID" sz="1000" dirty="0" err="1"/>
              <a:t>Asumsinya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halaman</a:t>
            </a:r>
            <a:r>
              <a:rPr lang="en-ID" sz="1000" dirty="0"/>
              <a:t> web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relevan</a:t>
            </a:r>
            <a:r>
              <a:rPr lang="en-ID" sz="1000" dirty="0"/>
              <a:t>, </a:t>
            </a:r>
            <a:r>
              <a:rPr lang="en-ID" sz="1000" dirty="0" err="1"/>
              <a:t>penting</a:t>
            </a:r>
            <a:r>
              <a:rPr lang="en-ID" sz="1000" dirty="0"/>
              <a:t>, dan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dipercaya</a:t>
            </a:r>
            <a:r>
              <a:rPr lang="en-ID" sz="1000" dirty="0"/>
              <a:t>,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banyak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 yang </a:t>
            </a:r>
            <a:r>
              <a:rPr lang="en-ID" sz="1000" dirty="0" err="1"/>
              <a:t>akan</a:t>
            </a:r>
            <a:r>
              <a:rPr lang="en-ID" sz="1000" dirty="0"/>
              <a:t> </a:t>
            </a:r>
            <a:r>
              <a:rPr lang="en-ID" sz="1000" dirty="0" err="1"/>
              <a:t>didapat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banyak</a:t>
            </a:r>
            <a:r>
              <a:rPr lang="en-ID" sz="1000" dirty="0"/>
              <a:t> backlink yang Anda </a:t>
            </a:r>
            <a:r>
              <a:rPr lang="en-ID" sz="1000" dirty="0" err="1"/>
              <a:t>miliki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situs web </a:t>
            </a:r>
            <a:r>
              <a:rPr lang="en-ID" sz="1000" dirty="0" err="1"/>
              <a:t>otoritas</a:t>
            </a:r>
            <a:r>
              <a:rPr lang="en-ID" sz="1000" dirty="0"/>
              <a:t> </a:t>
            </a:r>
            <a:r>
              <a:rPr lang="en-ID" sz="1000" dirty="0" err="1"/>
              <a:t>tinggi</a:t>
            </a:r>
            <a:r>
              <a:rPr lang="en-ID" sz="1000" dirty="0"/>
              <a:t> (</a:t>
            </a:r>
            <a:r>
              <a:rPr lang="en-ID" sz="1000" dirty="0" err="1"/>
              <a:t>tepercaya</a:t>
            </a:r>
            <a:r>
              <a:rPr lang="en-ID" sz="1000" dirty="0"/>
              <a:t>),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 </a:t>
            </a:r>
            <a:r>
              <a:rPr lang="en-ID" sz="1000" dirty="0" err="1"/>
              <a:t>peluang</a:t>
            </a:r>
            <a:r>
              <a:rPr lang="en-ID" sz="1000" dirty="0"/>
              <a:t> Anda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mendapatkan</a:t>
            </a:r>
            <a:r>
              <a:rPr lang="en-ID" sz="1000" dirty="0"/>
              <a:t> </a:t>
            </a:r>
            <a:r>
              <a:rPr lang="en-ID" sz="1000" dirty="0" err="1"/>
              <a:t>peringkat</a:t>
            </a:r>
            <a:r>
              <a:rPr lang="en-ID" sz="1000" dirty="0"/>
              <a:t>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tinggi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.</a:t>
            </a:r>
            <a:endParaRPr sz="1000" dirty="0"/>
          </a:p>
        </p:txBody>
      </p:sp>
      <p:sp>
        <p:nvSpPr>
          <p:cNvPr id="363" name="Google Shape;36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AND CONTEXT </a:t>
            </a:r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200" dirty="0" err="1"/>
              <a:t>Konten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sekedar</a:t>
            </a:r>
            <a:r>
              <a:rPr lang="en-ID" sz="1200" dirty="0"/>
              <a:t> kata-kata; </a:t>
            </a:r>
            <a:r>
              <a:rPr lang="en-ID" sz="1200" dirty="0" err="1"/>
              <a:t>apa</a:t>
            </a:r>
            <a:r>
              <a:rPr lang="en-ID" sz="1200" dirty="0"/>
              <a:t> pun yang </a:t>
            </a:r>
            <a:r>
              <a:rPr lang="en-ID" sz="1200" dirty="0" err="1"/>
              <a:t>dimaksudkan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dikonsumsi</a:t>
            </a:r>
            <a:r>
              <a:rPr lang="en-ID" sz="1200" dirty="0"/>
              <a:t> oleh </a:t>
            </a:r>
            <a:r>
              <a:rPr lang="en-ID" sz="1200" dirty="0" err="1"/>
              <a:t>pencari</a:t>
            </a:r>
            <a:r>
              <a:rPr lang="en-ID" sz="1200" dirty="0"/>
              <a:t>. Jika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pencari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penjawab</a:t>
            </a:r>
            <a:r>
              <a:rPr lang="en-ID" sz="1200" dirty="0"/>
              <a:t>, </a:t>
            </a:r>
            <a:r>
              <a:rPr lang="en-ID" sz="1200" dirty="0" err="1"/>
              <a:t>konten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sarana</a:t>
            </a:r>
            <a:r>
              <a:rPr lang="en-ID" sz="1200" dirty="0"/>
              <a:t>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jawaban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 Sebagian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di mana </a:t>
            </a:r>
            <a:r>
              <a:rPr lang="en-ID" sz="1200" dirty="0" err="1"/>
              <a:t>peringkat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Anda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kueri</a:t>
            </a:r>
            <a:r>
              <a:rPr lang="en-ID" sz="1200" dirty="0"/>
              <a:t> yang </a:t>
            </a:r>
            <a:r>
              <a:rPr lang="en-ID" sz="1200" dirty="0" err="1"/>
              <a:t>diberikan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seberapa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konten</a:t>
            </a:r>
            <a:r>
              <a:rPr lang="en-ID" sz="1200" dirty="0"/>
              <a:t> pada </a:t>
            </a:r>
            <a:r>
              <a:rPr lang="en-ID" sz="1200" dirty="0" err="1"/>
              <a:t>halaman</a:t>
            </a:r>
            <a:r>
              <a:rPr lang="en-ID" sz="1200" dirty="0"/>
              <a:t> Anda </a:t>
            </a:r>
            <a:r>
              <a:rPr lang="en-ID" sz="1200" dirty="0" err="1"/>
              <a:t>cocok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maksud</a:t>
            </a:r>
            <a:r>
              <a:rPr lang="en-ID" sz="1200" dirty="0"/>
              <a:t> </a:t>
            </a:r>
            <a:r>
              <a:rPr lang="en-ID" sz="1200" dirty="0" err="1"/>
              <a:t>kueri</a:t>
            </a:r>
            <a:r>
              <a:rPr lang="en-ID" sz="1200" dirty="0"/>
              <a:t>.</a:t>
            </a:r>
          </a:p>
          <a:p>
            <a:pPr marL="0" lvl="0" indent="457200">
              <a:buNone/>
            </a:pPr>
            <a:r>
              <a:rPr lang="en-ID" sz="1200" dirty="0" err="1"/>
              <a:t>sekarang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ratusan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bahkan</a:t>
            </a:r>
            <a:r>
              <a:rPr lang="en-ID" sz="1200" dirty="0"/>
              <a:t> </a:t>
            </a:r>
            <a:r>
              <a:rPr lang="en-ID" sz="1200" dirty="0" err="1"/>
              <a:t>ribuan</a:t>
            </a:r>
            <a:r>
              <a:rPr lang="en-ID" sz="1200" dirty="0"/>
              <a:t> </a:t>
            </a:r>
            <a:r>
              <a:rPr lang="en-ID" sz="1200" dirty="0" err="1"/>
              <a:t>sinyal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,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teratas</a:t>
            </a:r>
            <a:r>
              <a:rPr lang="en-ID" sz="1200" dirty="0"/>
              <a:t> </a:t>
            </a:r>
            <a:r>
              <a:rPr lang="en-ID" sz="1200" dirty="0" err="1"/>
              <a:t>tetap</a:t>
            </a:r>
            <a:r>
              <a:rPr lang="en-ID" sz="1200" dirty="0"/>
              <a:t> </a:t>
            </a:r>
            <a:r>
              <a:rPr lang="en-ID" sz="1200" dirty="0" err="1"/>
              <a:t>konsisten</a:t>
            </a:r>
            <a:r>
              <a:rPr lang="en-ID" sz="1200" dirty="0"/>
              <a:t>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D" sz="1200" dirty="0" err="1"/>
              <a:t>Tautan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situs web Anda (yang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sinyal</a:t>
            </a:r>
            <a:r>
              <a:rPr lang="en-ID" sz="1200" dirty="0"/>
              <a:t> </a:t>
            </a:r>
            <a:r>
              <a:rPr lang="en-ID" sz="1200" dirty="0" err="1"/>
              <a:t>kredibilitas</a:t>
            </a:r>
            <a:r>
              <a:rPr lang="en-ID" sz="1200" dirty="0"/>
              <a:t> </a:t>
            </a:r>
            <a:r>
              <a:rPr lang="en-ID" sz="1200" dirty="0" err="1"/>
              <a:t>pihak</a:t>
            </a:r>
            <a:r>
              <a:rPr lang="en-ID" sz="1200" dirty="0"/>
              <a:t> </a:t>
            </a:r>
            <a:r>
              <a:rPr lang="en-ID" sz="1200" dirty="0" err="1"/>
              <a:t>ketiga</a:t>
            </a:r>
            <a:r>
              <a:rPr lang="en-ID" sz="12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D" sz="1200" dirty="0" err="1"/>
              <a:t>Konten</a:t>
            </a:r>
            <a:r>
              <a:rPr lang="en-ID" sz="1200" dirty="0"/>
              <a:t> (</a:t>
            </a:r>
            <a:r>
              <a:rPr lang="en-ID" sz="1200" dirty="0" err="1"/>
              <a:t>konten</a:t>
            </a:r>
            <a:r>
              <a:rPr lang="en-ID" sz="1200" dirty="0"/>
              <a:t> </a:t>
            </a:r>
            <a:r>
              <a:rPr lang="en-ID" sz="1200" dirty="0" err="1"/>
              <a:t>berkualitas</a:t>
            </a:r>
            <a:r>
              <a:rPr lang="en-ID" sz="1200" dirty="0"/>
              <a:t> yang </a:t>
            </a:r>
            <a:r>
              <a:rPr lang="en-ID" sz="1200" dirty="0" err="1"/>
              <a:t>memenuhi</a:t>
            </a:r>
            <a:r>
              <a:rPr lang="en-ID" sz="1200" dirty="0"/>
              <a:t> </a:t>
            </a:r>
            <a:r>
              <a:rPr lang="en-ID" sz="1200" dirty="0" err="1"/>
              <a:t>maksud</a:t>
            </a:r>
            <a:r>
              <a:rPr lang="en-ID" sz="1200" dirty="0"/>
              <a:t> </a:t>
            </a:r>
            <a:r>
              <a:rPr lang="en-ID" sz="1200" dirty="0" err="1"/>
              <a:t>pencari</a:t>
            </a:r>
            <a:r>
              <a:rPr lang="en-ID" sz="12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D" sz="1200" dirty="0" err="1"/>
              <a:t>RankBrain</a:t>
            </a:r>
            <a:endParaRPr sz="1200" dirty="0"/>
          </a:p>
        </p:txBody>
      </p:sp>
      <p:sp>
        <p:nvSpPr>
          <p:cNvPr id="370" name="Google Shape;370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BRAIN (?)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000" dirty="0" err="1"/>
              <a:t>RankBrain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bagian</a:t>
            </a:r>
            <a:r>
              <a:rPr lang="en-ID" sz="1000" dirty="0"/>
              <a:t> </a:t>
            </a:r>
            <a:r>
              <a:rPr lang="en-ID" sz="1000" dirty="0" err="1"/>
              <a:t>pembelajaran</a:t>
            </a:r>
            <a:r>
              <a:rPr lang="en-ID" sz="1000" dirty="0"/>
              <a:t>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Google, </a:t>
            </a:r>
            <a:r>
              <a:rPr lang="en-ID" sz="1000" dirty="0" err="1"/>
              <a:t>ia</a:t>
            </a:r>
            <a:r>
              <a:rPr lang="en-ID" sz="1000" dirty="0"/>
              <a:t> </a:t>
            </a:r>
            <a:r>
              <a:rPr lang="en-ID" sz="1000" dirty="0" err="1"/>
              <a:t>selalu</a:t>
            </a:r>
            <a:r>
              <a:rPr lang="en-ID" sz="1000" dirty="0"/>
              <a:t> </a:t>
            </a:r>
            <a:r>
              <a:rPr lang="en-ID" sz="1000" dirty="0" err="1"/>
              <a:t>belajar</a:t>
            </a:r>
            <a:r>
              <a:rPr lang="en-ID" sz="1000" dirty="0"/>
              <a:t> </a:t>
            </a:r>
            <a:r>
              <a:rPr lang="en-ID" sz="1000" dirty="0" err="1"/>
              <a:t>melalui</a:t>
            </a:r>
            <a:r>
              <a:rPr lang="en-ID" sz="1000" dirty="0"/>
              <a:t> </a:t>
            </a:r>
            <a:r>
              <a:rPr lang="en-ID" sz="1000" dirty="0" err="1"/>
              <a:t>pengamatan</a:t>
            </a:r>
            <a:r>
              <a:rPr lang="en-ID" sz="1000" dirty="0"/>
              <a:t> </a:t>
            </a:r>
            <a:r>
              <a:rPr lang="en-ID" sz="1000" dirty="0" err="1"/>
              <a:t>konstan</a:t>
            </a:r>
            <a:r>
              <a:rPr lang="en-ID" sz="1000" dirty="0"/>
              <a:t> dan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konstan</a:t>
            </a:r>
            <a:r>
              <a:rPr lang="en-ID" sz="1000" dirty="0"/>
              <a:t> </a:t>
            </a:r>
            <a:r>
              <a:rPr lang="en-ID" sz="1000" dirty="0" err="1"/>
              <a:t>memperbaiki</a:t>
            </a:r>
            <a:r>
              <a:rPr lang="en-ID" sz="1000" dirty="0"/>
              <a:t> dan </a:t>
            </a:r>
            <a:r>
              <a:rPr lang="en-ID" sz="1000" dirty="0" err="1"/>
              <a:t>memperbarui</a:t>
            </a:r>
            <a:r>
              <a:rPr lang="en-ID" sz="1000" dirty="0"/>
              <a:t> </a:t>
            </a:r>
            <a:r>
              <a:rPr lang="en-ID" sz="1000" dirty="0" err="1"/>
              <a:t>peringkat</a:t>
            </a:r>
            <a:r>
              <a:rPr lang="en-ID" sz="1000" dirty="0"/>
              <a:t>. </a:t>
            </a:r>
            <a:r>
              <a:rPr lang="en-ID" sz="1000" dirty="0" err="1"/>
              <a:t>Misalnya</a:t>
            </a:r>
            <a:r>
              <a:rPr lang="en-ID" sz="1000" dirty="0"/>
              <a:t>, </a:t>
            </a:r>
            <a:r>
              <a:rPr lang="en-ID" sz="1000" dirty="0" err="1"/>
              <a:t>jika</a:t>
            </a:r>
            <a:r>
              <a:rPr lang="en-ID" sz="1000" dirty="0"/>
              <a:t> </a:t>
            </a:r>
            <a:r>
              <a:rPr lang="en-ID" sz="1000" dirty="0" err="1"/>
              <a:t>RankBrain</a:t>
            </a:r>
            <a:r>
              <a:rPr lang="en-ID" sz="1000" dirty="0"/>
              <a:t> </a:t>
            </a:r>
            <a:r>
              <a:rPr lang="en-ID" sz="1000" dirty="0" err="1"/>
              <a:t>memperhatikan</a:t>
            </a:r>
            <a:r>
              <a:rPr lang="en-ID" sz="1000" dirty="0"/>
              <a:t> URL </a:t>
            </a:r>
            <a:r>
              <a:rPr lang="en-ID" sz="1000" dirty="0" err="1"/>
              <a:t>peringkat</a:t>
            </a:r>
            <a:r>
              <a:rPr lang="en-ID" sz="1000" dirty="0"/>
              <a:t>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rendah</a:t>
            </a:r>
            <a:r>
              <a:rPr lang="en-ID" sz="1000" dirty="0"/>
              <a:t> yang </a:t>
            </a:r>
            <a:r>
              <a:rPr lang="en-ID" sz="1000" dirty="0" err="1"/>
              <a:t>memberikan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yang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 </a:t>
            </a:r>
            <a:r>
              <a:rPr lang="en-ID" sz="1000" dirty="0" err="1"/>
              <a:t>kepada</a:t>
            </a:r>
            <a:r>
              <a:rPr lang="en-ID" sz="1000" dirty="0"/>
              <a:t> </a:t>
            </a:r>
            <a:r>
              <a:rPr lang="en-ID" sz="1000" dirty="0" err="1"/>
              <a:t>pengguna</a:t>
            </a:r>
            <a:r>
              <a:rPr lang="en-ID" sz="1000" dirty="0"/>
              <a:t> </a:t>
            </a:r>
            <a:r>
              <a:rPr lang="en-ID" sz="1000" dirty="0" err="1"/>
              <a:t>daripada</a:t>
            </a:r>
            <a:r>
              <a:rPr lang="en-ID" sz="1000" dirty="0"/>
              <a:t> URL </a:t>
            </a:r>
            <a:r>
              <a:rPr lang="en-ID" sz="1000" dirty="0" err="1"/>
              <a:t>peringkat</a:t>
            </a:r>
            <a:r>
              <a:rPr lang="en-ID" sz="1000" dirty="0"/>
              <a:t>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tinggi</a:t>
            </a:r>
            <a:r>
              <a:rPr lang="en-ID" sz="1000" dirty="0"/>
              <a:t>, </a:t>
            </a:r>
            <a:r>
              <a:rPr lang="en-ID" sz="1000" dirty="0" err="1"/>
              <a:t>RankBrain</a:t>
            </a:r>
            <a:r>
              <a:rPr lang="en-ID" sz="1000" dirty="0"/>
              <a:t> </a:t>
            </a:r>
            <a:r>
              <a:rPr lang="en-ID" sz="1000" dirty="0" err="1"/>
              <a:t>akan</a:t>
            </a:r>
            <a:r>
              <a:rPr lang="en-ID" sz="1000" dirty="0"/>
              <a:t> </a:t>
            </a:r>
            <a:r>
              <a:rPr lang="en-ID" sz="1000" dirty="0" err="1"/>
              <a:t>menyesuaikan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</a:t>
            </a:r>
            <a:r>
              <a:rPr lang="en-ID" sz="1000" dirty="0" err="1"/>
              <a:t>tersebut</a:t>
            </a:r>
            <a:r>
              <a:rPr lang="en-ID" sz="1000" dirty="0"/>
              <a:t>, </a:t>
            </a:r>
            <a:r>
              <a:rPr lang="en-ID" sz="1000" dirty="0" err="1"/>
              <a:t>memindahkan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yang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relevan</a:t>
            </a:r>
            <a:r>
              <a:rPr lang="en-ID" sz="1000" dirty="0"/>
              <a:t>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tinggi</a:t>
            </a:r>
            <a:r>
              <a:rPr lang="en-ID" sz="1000" dirty="0"/>
              <a:t> dan </a:t>
            </a:r>
            <a:r>
              <a:rPr lang="en-ID" sz="1000" dirty="0" err="1"/>
              <a:t>menurunkan</a:t>
            </a:r>
            <a:r>
              <a:rPr lang="en-ID" sz="1000" dirty="0"/>
              <a:t> </a:t>
            </a:r>
            <a:r>
              <a:rPr lang="en-ID" sz="1000" dirty="0" err="1"/>
              <a:t>demosi</a:t>
            </a:r>
            <a:r>
              <a:rPr lang="en-ID" sz="1000" dirty="0"/>
              <a:t> </a:t>
            </a:r>
            <a:r>
              <a:rPr lang="en-ID" sz="1000" dirty="0" err="1"/>
              <a:t>halaman</a:t>
            </a:r>
            <a:r>
              <a:rPr lang="en-ID" sz="1000" dirty="0"/>
              <a:t> yang </a:t>
            </a:r>
            <a:r>
              <a:rPr lang="en-ID" sz="1000" dirty="0" err="1"/>
              <a:t>kurang</a:t>
            </a:r>
            <a:r>
              <a:rPr lang="en-ID" sz="1000" dirty="0"/>
              <a:t> </a:t>
            </a:r>
            <a:r>
              <a:rPr lang="en-ID" sz="1000" dirty="0" err="1"/>
              <a:t>relevan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hasilnya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dilakukan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memperhatikan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cermat</a:t>
            </a:r>
            <a:r>
              <a:rPr lang="en-ID" sz="1000" dirty="0"/>
              <a:t> </a:t>
            </a:r>
            <a:r>
              <a:rPr lang="en-ID" sz="1000" dirty="0" err="1"/>
              <a:t>bagaimana</a:t>
            </a:r>
            <a:r>
              <a:rPr lang="en-ID" sz="1000" dirty="0"/>
              <a:t> Anda </a:t>
            </a:r>
            <a:r>
              <a:rPr lang="en-ID" sz="1000" dirty="0" err="1"/>
              <a:t>berinteraksi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.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khusus</a:t>
            </a:r>
            <a:r>
              <a:rPr lang="en-ID" sz="1000" dirty="0"/>
              <a:t>, </a:t>
            </a:r>
            <a:r>
              <a:rPr lang="en-ID" sz="1000" dirty="0" err="1"/>
              <a:t>ia</a:t>
            </a:r>
            <a:r>
              <a:rPr lang="en-ID" sz="1000" dirty="0"/>
              <a:t> </a:t>
            </a:r>
            <a:r>
              <a:rPr lang="en-ID" sz="1000" dirty="0" err="1"/>
              <a:t>melihat</a:t>
            </a:r>
            <a:r>
              <a:rPr lang="en-ID" sz="1000" dirty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000" dirty="0" err="1"/>
              <a:t>Rasio</a:t>
            </a:r>
            <a:r>
              <a:rPr lang="en-ID" sz="1000" dirty="0"/>
              <a:t> </a:t>
            </a:r>
            <a:r>
              <a:rPr lang="en-ID" sz="1000" dirty="0" err="1"/>
              <a:t>Klik-Tayang</a:t>
            </a:r>
            <a:r>
              <a:rPr lang="en-ID" sz="1000" dirty="0"/>
              <a:t> </a:t>
            </a:r>
            <a:r>
              <a:rPr lang="en-ID" sz="1000" dirty="0" err="1"/>
              <a:t>Organik</a:t>
            </a:r>
            <a:endParaRPr lang="en-ID" sz="1000" dirty="0"/>
          </a:p>
          <a:p>
            <a:pPr marL="228600" indent="-228600">
              <a:buFont typeface="+mj-lt"/>
              <a:buAutoNum type="arabicPeriod"/>
            </a:pPr>
            <a:r>
              <a:rPr lang="en-ID" sz="1000" dirty="0"/>
              <a:t>Waktu </a:t>
            </a:r>
            <a:r>
              <a:rPr lang="en-ID" sz="1000" dirty="0" err="1"/>
              <a:t>tinggal</a:t>
            </a:r>
            <a:endParaRPr lang="en-ID" sz="1000" dirty="0"/>
          </a:p>
          <a:p>
            <a:pPr marL="228600" indent="-228600">
              <a:buFont typeface="+mj-lt"/>
              <a:buAutoNum type="arabicPeriod"/>
            </a:pPr>
            <a:r>
              <a:rPr lang="en-ID" sz="1000" dirty="0" err="1"/>
              <a:t>Rasio</a:t>
            </a:r>
            <a:r>
              <a:rPr lang="en-ID" sz="1000" dirty="0"/>
              <a:t> </a:t>
            </a:r>
            <a:r>
              <a:rPr lang="en-ID" sz="1000" dirty="0" err="1"/>
              <a:t>Pentalan</a:t>
            </a:r>
            <a:endParaRPr lang="en-ID" sz="1000" dirty="0"/>
          </a:p>
          <a:p>
            <a:pPr marL="228600" indent="-228600">
              <a:buFont typeface="+mj-lt"/>
              <a:buAutoNum type="arabicPeriod"/>
            </a:pPr>
            <a:r>
              <a:rPr lang="en-ID" sz="1000" dirty="0" err="1"/>
              <a:t>Menempel</a:t>
            </a:r>
            <a:r>
              <a:rPr lang="en-ID" sz="1000" dirty="0"/>
              <a:t> pogo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dikenal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sinyal</a:t>
            </a:r>
            <a:r>
              <a:rPr lang="en-ID" sz="1000" dirty="0"/>
              <a:t> </a:t>
            </a:r>
            <a:r>
              <a:rPr lang="en-ID" sz="1000" dirty="0" err="1"/>
              <a:t>pengalaman</a:t>
            </a:r>
            <a:r>
              <a:rPr lang="en-ID" sz="1000" dirty="0"/>
              <a:t> </a:t>
            </a:r>
            <a:r>
              <a:rPr lang="en-ID" sz="1000" dirty="0" err="1"/>
              <a:t>pengguna</a:t>
            </a:r>
            <a:r>
              <a:rPr lang="en-ID" sz="1000" dirty="0"/>
              <a:t> (</a:t>
            </a:r>
            <a:r>
              <a:rPr lang="en-ID" sz="1000" dirty="0" err="1"/>
              <a:t>sinyal</a:t>
            </a:r>
            <a:r>
              <a:rPr lang="en-ID" sz="1000" dirty="0"/>
              <a:t> UX).</a:t>
            </a:r>
            <a:endParaRPr sz="1000" dirty="0"/>
          </a:p>
        </p:txBody>
      </p:sp>
      <p:sp>
        <p:nvSpPr>
          <p:cNvPr id="377" name="Google Shape;37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78" name="Google Shape;3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00" y="1298088"/>
            <a:ext cx="2337901" cy="272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>
            <a:spLocks noGrp="1"/>
          </p:cNvSpPr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Search</a:t>
            </a:r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subTitle" idx="1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85" name="Google Shape;385;p24"/>
          <p:cNvSpPr txBox="1"/>
          <p:nvPr/>
        </p:nvSpPr>
        <p:spPr>
          <a:xfrm>
            <a:off x="479725" y="0"/>
            <a:ext cx="1778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>
            <a:spLocks noGrp="1"/>
          </p:cNvSpPr>
          <p:nvPr>
            <p:ph type="body" idx="1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0,1,1,2,3,5,8,13,21,34,55,89,144,...,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 and search </a:t>
            </a:r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000" dirty="0"/>
              <a:t>Angka-</a:t>
            </a:r>
            <a:r>
              <a:rPr lang="en-ID" sz="1000" dirty="0" err="1"/>
              <a:t>angka</a:t>
            </a:r>
            <a:r>
              <a:rPr lang="en-ID" sz="1000" dirty="0"/>
              <a:t> Fibonacci, </a:t>
            </a:r>
            <a:r>
              <a:rPr lang="en-ID" sz="1000" dirty="0" err="1"/>
              <a:t>biasanya</a:t>
            </a:r>
            <a:r>
              <a:rPr lang="en-ID" sz="1000" dirty="0"/>
              <a:t> </a:t>
            </a:r>
            <a:r>
              <a:rPr lang="en-ID" sz="1000" dirty="0" err="1"/>
              <a:t>dinotasikan</a:t>
            </a:r>
            <a:r>
              <a:rPr lang="en-ID" sz="1000" dirty="0"/>
              <a:t> </a:t>
            </a:r>
            <a:r>
              <a:rPr lang="en-ID" sz="1000" dirty="0" err="1"/>
              <a:t>Fn</a:t>
            </a:r>
            <a:r>
              <a:rPr lang="en-ID" sz="1000" dirty="0"/>
              <a:t>, </a:t>
            </a:r>
            <a:r>
              <a:rPr lang="en-ID" sz="1000" dirty="0" err="1"/>
              <a:t>membentuk</a:t>
            </a:r>
            <a:r>
              <a:rPr lang="en-ID" sz="1000" dirty="0"/>
              <a:t> </a:t>
            </a:r>
            <a:r>
              <a:rPr lang="en-ID" sz="1000" dirty="0" err="1"/>
              <a:t>urutan</a:t>
            </a:r>
            <a:r>
              <a:rPr lang="en-ID" sz="1000" dirty="0"/>
              <a:t>, yang </a:t>
            </a:r>
            <a:r>
              <a:rPr lang="en-ID" sz="1000" dirty="0" err="1"/>
              <a:t>disebut</a:t>
            </a:r>
            <a:r>
              <a:rPr lang="en-ID" sz="1000" dirty="0"/>
              <a:t> </a:t>
            </a:r>
            <a:r>
              <a:rPr lang="en-ID" sz="1000" dirty="0" err="1"/>
              <a:t>urutan</a:t>
            </a:r>
            <a:r>
              <a:rPr lang="en-ID" sz="1000" dirty="0"/>
              <a:t> Fibonacci, </a:t>
            </a:r>
            <a:r>
              <a:rPr lang="en-ID" sz="1000" dirty="0" err="1"/>
              <a:t>sehingga</a:t>
            </a:r>
            <a:r>
              <a:rPr lang="en-ID" sz="1000" dirty="0"/>
              <a:t> </a:t>
            </a:r>
            <a:r>
              <a:rPr lang="en-ID" sz="1000" dirty="0" err="1"/>
              <a:t>setiap</a:t>
            </a:r>
            <a:r>
              <a:rPr lang="en-ID" sz="1000" dirty="0"/>
              <a:t> </a:t>
            </a:r>
            <a:r>
              <a:rPr lang="en-ID" sz="1000" dirty="0" err="1"/>
              <a:t>angka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dua</a:t>
            </a:r>
            <a:r>
              <a:rPr lang="en-ID" sz="1000" dirty="0"/>
              <a:t> yang </a:t>
            </a:r>
            <a:r>
              <a:rPr lang="en-ID" sz="1000" dirty="0" err="1"/>
              <a:t>sebelumnya</a:t>
            </a:r>
            <a:r>
              <a:rPr lang="en-ID" sz="1000" dirty="0"/>
              <a:t>, </a:t>
            </a:r>
            <a:r>
              <a:rPr lang="en-ID" sz="1000" dirty="0" err="1"/>
              <a:t>mulai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0 dan 1. </a:t>
            </a:r>
            <a:r>
              <a:rPr lang="en-ID" sz="1000" dirty="0" err="1"/>
              <a:t>Yaitu</a:t>
            </a:r>
            <a:r>
              <a:rPr lang="en-ID" sz="1000" dirty="0"/>
              <a:t>:</a:t>
            </a:r>
          </a:p>
          <a:p>
            <a:pPr marL="0" lvl="0" indent="457200">
              <a:buNone/>
            </a:pPr>
            <a:r>
              <a:rPr lang="en-ID" sz="1000" dirty="0"/>
              <a:t>F0 = 0 dan F1 = 1</a:t>
            </a:r>
          </a:p>
          <a:p>
            <a:pPr marL="0" lvl="0" indent="457200">
              <a:buNone/>
            </a:pPr>
            <a:r>
              <a:rPr lang="en-ID" sz="1000" dirty="0" err="1"/>
              <a:t>Fk</a:t>
            </a:r>
            <a:r>
              <a:rPr lang="en-ID" sz="1000" dirty="0"/>
              <a:t> = Fk-1 + Fk-2 </a:t>
            </a:r>
            <a:r>
              <a:rPr lang="en-ID" sz="1000" dirty="0" err="1"/>
              <a:t>untuk</a:t>
            </a:r>
            <a:r>
              <a:rPr lang="en-ID" sz="1000" dirty="0"/>
              <a:t> k&gt; 1</a:t>
            </a:r>
          </a:p>
          <a:p>
            <a:pPr marL="0" lvl="0" indent="457200">
              <a:buNone/>
            </a:pPr>
            <a:r>
              <a:rPr lang="en-ID" sz="1000" dirty="0"/>
              <a:t>Teknik </a:t>
            </a:r>
            <a:r>
              <a:rPr lang="en-ID" sz="1000" dirty="0" err="1"/>
              <a:t>pencarian</a:t>
            </a:r>
            <a:r>
              <a:rPr lang="en-ID" sz="1000" dirty="0"/>
              <a:t> Fibonacci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 array yang </a:t>
            </a:r>
            <a:r>
              <a:rPr lang="en-ID" sz="1000" dirty="0" err="1"/>
              <a:t>diurutkan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divide and conquer yang </a:t>
            </a:r>
            <a:r>
              <a:rPr lang="en-ID" sz="1000" dirty="0" err="1"/>
              <a:t>mempersempit</a:t>
            </a:r>
            <a:r>
              <a:rPr lang="en-ID" sz="1000" dirty="0"/>
              <a:t> </a:t>
            </a:r>
            <a:r>
              <a:rPr lang="en-ID" sz="1000" dirty="0" err="1"/>
              <a:t>lokasi</a:t>
            </a:r>
            <a:r>
              <a:rPr lang="en-ID" sz="1000" dirty="0"/>
              <a:t> yang </a:t>
            </a:r>
            <a:r>
              <a:rPr lang="en-ID" sz="1000" dirty="0" err="1"/>
              <a:t>mungkin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bantuan</a:t>
            </a:r>
            <a:r>
              <a:rPr lang="en-ID" sz="1000" dirty="0"/>
              <a:t> </a:t>
            </a:r>
            <a:r>
              <a:rPr lang="en-ID" sz="1000" dirty="0" err="1"/>
              <a:t>angka</a:t>
            </a:r>
            <a:r>
              <a:rPr lang="en-ID" sz="1000" dirty="0"/>
              <a:t> Fibonacci. </a:t>
            </a:r>
            <a:r>
              <a:rPr lang="en-ID" sz="1000" dirty="0" err="1"/>
              <a:t>Pencarian</a:t>
            </a:r>
            <a:r>
              <a:rPr lang="en-ID" sz="1000" dirty="0"/>
              <a:t> Fibonacci </a:t>
            </a:r>
            <a:r>
              <a:rPr lang="en-ID" sz="1000" dirty="0" err="1"/>
              <a:t>memiliki</a:t>
            </a:r>
            <a:r>
              <a:rPr lang="en-ID" sz="1000" dirty="0"/>
              <a:t> </a:t>
            </a:r>
            <a:r>
              <a:rPr lang="en-ID" sz="1000" dirty="0" err="1"/>
              <a:t>kompleksitas</a:t>
            </a:r>
            <a:r>
              <a:rPr lang="en-ID" sz="1000" dirty="0"/>
              <a:t> O (log n).</a:t>
            </a:r>
          </a:p>
          <a:p>
            <a:pPr marL="0" lvl="0" indent="457200">
              <a:buNone/>
            </a:pPr>
            <a:r>
              <a:rPr lang="en-ID" sz="1000" dirty="0"/>
              <a:t>Jika </a:t>
            </a:r>
            <a:r>
              <a:rPr lang="en-ID" sz="1000" dirty="0" err="1"/>
              <a:t>elemen</a:t>
            </a:r>
            <a:r>
              <a:rPr lang="en-ID" sz="1000" dirty="0"/>
              <a:t> yang </a:t>
            </a:r>
            <a:r>
              <a:rPr lang="en-ID" sz="1000" dirty="0" err="1"/>
              <a:t>dicari</a:t>
            </a:r>
            <a:r>
              <a:rPr lang="en-ID" sz="1000" dirty="0"/>
              <a:t> </a:t>
            </a:r>
            <a:r>
              <a:rPr lang="en-ID" sz="1000" dirty="0" err="1"/>
              <a:t>memiliki</a:t>
            </a:r>
            <a:r>
              <a:rPr lang="en-ID" sz="1000" dirty="0"/>
              <a:t> </a:t>
            </a:r>
            <a:r>
              <a:rPr lang="en-ID" sz="1000" dirty="0" err="1"/>
              <a:t>penyimpanan</a:t>
            </a:r>
            <a:r>
              <a:rPr lang="en-ID" sz="1000" dirty="0"/>
              <a:t> </a:t>
            </a:r>
            <a:r>
              <a:rPr lang="en-ID" sz="1000" dirty="0" err="1"/>
              <a:t>memori</a:t>
            </a:r>
            <a:r>
              <a:rPr lang="en-ID" sz="1000" dirty="0"/>
              <a:t> </a:t>
            </a:r>
            <a:r>
              <a:rPr lang="en-ID" sz="1000" dirty="0" err="1"/>
              <a:t>akses</a:t>
            </a:r>
            <a:r>
              <a:rPr lang="en-ID" sz="1000" dirty="0"/>
              <a:t> yang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seragam</a:t>
            </a:r>
            <a:r>
              <a:rPr lang="en-ID" sz="1000" dirty="0"/>
              <a:t> (</a:t>
            </a:r>
            <a:r>
              <a:rPr lang="en-ID" sz="1000" dirty="0" err="1"/>
              <a:t>yaitu</a:t>
            </a:r>
            <a:r>
              <a:rPr lang="en-ID" sz="1000" dirty="0"/>
              <a:t>, </a:t>
            </a:r>
            <a:r>
              <a:rPr lang="en-ID" sz="1000" dirty="0" err="1"/>
              <a:t>waktu</a:t>
            </a:r>
            <a:r>
              <a:rPr lang="en-ID" sz="1000" dirty="0"/>
              <a:t> yang </a:t>
            </a:r>
            <a:r>
              <a:rPr lang="en-ID" sz="1000" dirty="0" err="1"/>
              <a:t>dibutuhkan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mengakses</a:t>
            </a:r>
            <a:r>
              <a:rPr lang="en-ID" sz="1000" dirty="0"/>
              <a:t> </a:t>
            </a:r>
            <a:r>
              <a:rPr lang="en-ID" sz="1000" dirty="0" err="1"/>
              <a:t>lokasi</a:t>
            </a:r>
            <a:r>
              <a:rPr lang="en-ID" sz="1000" dirty="0"/>
              <a:t> </a:t>
            </a:r>
            <a:r>
              <a:rPr lang="en-ID" sz="1000" dirty="0" err="1"/>
              <a:t>penyimpanan</a:t>
            </a:r>
            <a:r>
              <a:rPr lang="en-ID" sz="1000" dirty="0"/>
              <a:t> </a:t>
            </a:r>
            <a:r>
              <a:rPr lang="en-ID" sz="1000" dirty="0" err="1"/>
              <a:t>bervariasi</a:t>
            </a:r>
            <a:r>
              <a:rPr lang="en-ID" sz="1000" dirty="0"/>
              <a:t> </a:t>
            </a:r>
            <a:r>
              <a:rPr lang="en-ID" sz="1000" dirty="0" err="1"/>
              <a:t>tergantung</a:t>
            </a:r>
            <a:r>
              <a:rPr lang="en-ID" sz="1000" dirty="0"/>
              <a:t> pada </a:t>
            </a:r>
            <a:r>
              <a:rPr lang="en-ID" sz="1000" dirty="0" err="1"/>
              <a:t>lokasi</a:t>
            </a:r>
            <a:r>
              <a:rPr lang="en-ID" sz="1000" dirty="0"/>
              <a:t> yang </a:t>
            </a:r>
            <a:r>
              <a:rPr lang="en-ID" sz="1000" dirty="0" err="1"/>
              <a:t>diakses</a:t>
            </a:r>
            <a:r>
              <a:rPr lang="en-ID" sz="1000" dirty="0"/>
              <a:t>), </a:t>
            </a:r>
            <a:r>
              <a:rPr lang="en-ID" sz="1000" dirty="0" err="1"/>
              <a:t>pencarian</a:t>
            </a:r>
            <a:r>
              <a:rPr lang="en-ID" sz="1000" dirty="0"/>
              <a:t> Fibonacci </a:t>
            </a:r>
            <a:r>
              <a:rPr lang="en-ID" sz="1000" dirty="0" err="1"/>
              <a:t>mungkin</a:t>
            </a:r>
            <a:r>
              <a:rPr lang="en-ID" sz="1000" dirty="0"/>
              <a:t> </a:t>
            </a:r>
            <a:r>
              <a:rPr lang="en-ID" sz="1000" dirty="0" err="1"/>
              <a:t>memiliki</a:t>
            </a:r>
            <a:r>
              <a:rPr lang="en-ID" sz="1000" dirty="0"/>
              <a:t> </a:t>
            </a:r>
            <a:r>
              <a:rPr lang="en-ID" sz="1000" dirty="0" err="1"/>
              <a:t>keunggulan</a:t>
            </a:r>
            <a:r>
              <a:rPr lang="en-ID" sz="1000" dirty="0"/>
              <a:t> </a:t>
            </a:r>
            <a:r>
              <a:rPr lang="en-ID" sz="1000" dirty="0" err="1"/>
              <a:t>dibandingkan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 </a:t>
            </a:r>
            <a:r>
              <a:rPr lang="en-ID" sz="1000" dirty="0" err="1"/>
              <a:t>biner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sedikit</a:t>
            </a:r>
            <a:r>
              <a:rPr lang="en-ID" sz="1000" dirty="0"/>
              <a:t> </a:t>
            </a:r>
            <a:r>
              <a:rPr lang="en-ID" sz="1000" dirty="0" err="1"/>
              <a:t>mengurangi</a:t>
            </a:r>
            <a:r>
              <a:rPr lang="en-ID" sz="1000" dirty="0"/>
              <a:t> </a:t>
            </a:r>
            <a:r>
              <a:rPr lang="en-ID" sz="1000" dirty="0" err="1"/>
              <a:t>waktu</a:t>
            </a:r>
            <a:r>
              <a:rPr lang="en-ID" sz="1000" dirty="0"/>
              <a:t> rata-rata yang </a:t>
            </a:r>
            <a:r>
              <a:rPr lang="en-ID" sz="1000" dirty="0" err="1"/>
              <a:t>dibutuhkan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mengakses</a:t>
            </a:r>
            <a:r>
              <a:rPr lang="en-ID" sz="1000" dirty="0"/>
              <a:t> </a:t>
            </a:r>
            <a:r>
              <a:rPr lang="en-ID" sz="1000" dirty="0" err="1"/>
              <a:t>lokasi</a:t>
            </a:r>
            <a:r>
              <a:rPr lang="en-ID" sz="1000" dirty="0"/>
              <a:t> </a:t>
            </a:r>
            <a:r>
              <a:rPr lang="en-ID" sz="1000" dirty="0" err="1"/>
              <a:t>penyimpanan</a:t>
            </a:r>
            <a:r>
              <a:rPr lang="en-ID" sz="1000" dirty="0"/>
              <a:t>.</a:t>
            </a:r>
            <a:endParaRPr sz="1000" dirty="0"/>
          </a:p>
        </p:txBody>
      </p:sp>
      <p:sp>
        <p:nvSpPr>
          <p:cNvPr id="398" name="Google Shape;398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04800">
              <a:buSzPts val="1200"/>
              <a:buAutoNum type="arabicPeriod"/>
            </a:pPr>
            <a:r>
              <a:rPr lang="en-ID" sz="1200" dirty="0"/>
              <a:t>Set k = m.</a:t>
            </a:r>
          </a:p>
          <a:p>
            <a:pPr lvl="0" indent="-304800">
              <a:buSzPts val="1200"/>
              <a:buAutoNum type="arabicPeriod"/>
            </a:pPr>
            <a:r>
              <a:rPr lang="en-ID" sz="1200" dirty="0"/>
              <a:t>Jika k = 0, </a:t>
            </a:r>
            <a:r>
              <a:rPr lang="en-ID" sz="1200" dirty="0" err="1"/>
              <a:t>berhenti</a:t>
            </a:r>
            <a:r>
              <a:rPr lang="en-ID" sz="1200" dirty="0"/>
              <a:t>.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yang </a:t>
            </a:r>
            <a:r>
              <a:rPr lang="en-ID" sz="1200" dirty="0" err="1"/>
              <a:t>cocok</a:t>
            </a:r>
            <a:r>
              <a:rPr lang="en-ID" sz="1200" dirty="0"/>
              <a:t>; item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array.</a:t>
            </a:r>
          </a:p>
          <a:p>
            <a:pPr lvl="0" indent="-304800">
              <a:buSzPts val="1200"/>
              <a:buAutoNum type="arabicPeriod"/>
            </a:pPr>
            <a:r>
              <a:rPr lang="en-ID" sz="1200" dirty="0" err="1"/>
              <a:t>Bandingkan</a:t>
            </a:r>
            <a:r>
              <a:rPr lang="en-ID" sz="1200" dirty="0"/>
              <a:t> item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Fk</a:t>
            </a:r>
            <a:r>
              <a:rPr lang="en-ID" sz="1200" dirty="0"/>
              <a:t> − 1.</a:t>
            </a:r>
          </a:p>
          <a:p>
            <a:pPr lvl="0" indent="-304800">
              <a:buSzPts val="1200"/>
              <a:buAutoNum type="arabicPeriod"/>
            </a:pPr>
            <a:r>
              <a:rPr lang="en-ID" sz="1200" dirty="0"/>
              <a:t>Jika item </a:t>
            </a:r>
            <a:r>
              <a:rPr lang="en-ID" sz="1200" dirty="0" err="1"/>
              <a:t>cocok</a:t>
            </a:r>
            <a:r>
              <a:rPr lang="en-ID" sz="1200" dirty="0"/>
              <a:t>, </a:t>
            </a:r>
            <a:r>
              <a:rPr lang="en-ID" sz="1200" dirty="0" err="1"/>
              <a:t>berhenti</a:t>
            </a:r>
            <a:r>
              <a:rPr lang="en-ID" sz="1200" dirty="0"/>
              <a:t>.</a:t>
            </a:r>
          </a:p>
          <a:p>
            <a:pPr lvl="0" indent="-304800">
              <a:buSzPts val="1200"/>
              <a:buAutoNum type="arabicPeriod"/>
            </a:pPr>
            <a:r>
              <a:rPr lang="en-ID" sz="1200" dirty="0"/>
              <a:t>Jika item </a:t>
            </a:r>
            <a:r>
              <a:rPr lang="en-ID" sz="1200" dirty="0" err="1"/>
              <a:t>kurang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entri</a:t>
            </a:r>
            <a:r>
              <a:rPr lang="en-ID" sz="1200" dirty="0"/>
              <a:t> </a:t>
            </a:r>
            <a:r>
              <a:rPr lang="en-ID" sz="1200" dirty="0" err="1"/>
              <a:t>Fk</a:t>
            </a:r>
            <a:r>
              <a:rPr lang="en-ID" sz="1200" dirty="0"/>
              <a:t> − 1, </a:t>
            </a:r>
            <a:r>
              <a:rPr lang="en-ID" sz="1200" dirty="0" err="1"/>
              <a:t>buang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</a:t>
            </a:r>
            <a:r>
              <a:rPr lang="en-ID" sz="1200" dirty="0" err="1"/>
              <a:t>Fk</a:t>
            </a:r>
            <a:r>
              <a:rPr lang="en-ID" sz="1200" dirty="0"/>
              <a:t> − 1 + 1 </a:t>
            </a:r>
            <a:r>
              <a:rPr lang="en-ID" sz="1200" dirty="0" err="1"/>
              <a:t>hingga</a:t>
            </a:r>
            <a:r>
              <a:rPr lang="en-ID" sz="1200" dirty="0"/>
              <a:t> n. Set k = k - 1 dan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langkah</a:t>
            </a:r>
            <a:r>
              <a:rPr lang="en-ID" sz="1200" dirty="0"/>
              <a:t> 2.</a:t>
            </a:r>
          </a:p>
          <a:p>
            <a:pPr lvl="0" indent="-304800">
              <a:buSzPts val="1200"/>
              <a:buAutoNum type="arabicPeriod"/>
            </a:pPr>
            <a:r>
              <a:rPr lang="en-ID" sz="1200" dirty="0"/>
              <a:t>Jika item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entri</a:t>
            </a:r>
            <a:r>
              <a:rPr lang="en-ID" sz="1200" dirty="0"/>
              <a:t> </a:t>
            </a:r>
            <a:r>
              <a:rPr lang="en-ID" sz="1200" dirty="0" err="1"/>
              <a:t>Fk</a:t>
            </a:r>
            <a:r>
              <a:rPr lang="en-ID" sz="1200" dirty="0"/>
              <a:t> − 1, </a:t>
            </a:r>
            <a:r>
              <a:rPr lang="en-ID" sz="1200" dirty="0" err="1"/>
              <a:t>buang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1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Fk</a:t>
            </a:r>
            <a:r>
              <a:rPr lang="en-ID" sz="1200" dirty="0"/>
              <a:t> − 1. Beri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pada </a:t>
            </a:r>
            <a:r>
              <a:rPr lang="en-ID" sz="1200" dirty="0" err="1"/>
              <a:t>elemen</a:t>
            </a:r>
            <a:r>
              <a:rPr lang="en-ID" sz="1200" dirty="0"/>
              <a:t> yang </a:t>
            </a:r>
            <a:r>
              <a:rPr lang="en-ID" sz="1200" dirty="0" err="1"/>
              <a:t>tersisa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1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Fk</a:t>
            </a:r>
            <a:r>
              <a:rPr lang="en-ID" sz="1200" dirty="0"/>
              <a:t> − 2, </a:t>
            </a:r>
            <a:r>
              <a:rPr lang="en-ID" sz="1200" dirty="0" err="1"/>
              <a:t>atur</a:t>
            </a:r>
            <a:r>
              <a:rPr lang="en-ID" sz="1200" dirty="0"/>
              <a:t> k = k - 2, dan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langkah</a:t>
            </a:r>
            <a:r>
              <a:rPr lang="en-ID" sz="1200" dirty="0"/>
              <a:t> 2.</a:t>
            </a:r>
            <a:endParaRPr sz="1200" dirty="0"/>
          </a:p>
        </p:txBody>
      </p:sp>
      <p:sp>
        <p:nvSpPr>
          <p:cNvPr id="404" name="Google Shape;404;p27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Search</a:t>
            </a:r>
            <a:endParaRPr/>
          </a:p>
        </p:txBody>
      </p:sp>
      <p:sp>
        <p:nvSpPr>
          <p:cNvPr id="405" name="Google Shape;405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Search</a:t>
            </a:r>
            <a:endParaRPr/>
          </a:p>
        </p:txBody>
      </p:sp>
      <p:sp>
        <p:nvSpPr>
          <p:cNvPr id="411" name="Google Shape;411;p28"/>
          <p:cNvSpPr txBox="1">
            <a:spLocks noGrp="1"/>
          </p:cNvSpPr>
          <p:nvPr>
            <p:ph type="body" idx="1"/>
          </p:nvPr>
        </p:nvSpPr>
        <p:spPr>
          <a:xfrm>
            <a:off x="611400" y="1056308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D" sz="1000" dirty="0" err="1"/>
              <a:t>Temukan</a:t>
            </a:r>
            <a:r>
              <a:rPr lang="en-ID" sz="1000" dirty="0"/>
              <a:t> Angka Fibonacci </a:t>
            </a:r>
            <a:r>
              <a:rPr lang="en-ID" sz="1000" dirty="0" err="1"/>
              <a:t>terkecil</a:t>
            </a:r>
            <a:r>
              <a:rPr lang="en-ID" sz="1000" dirty="0"/>
              <a:t> yang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besar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sama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n. </a:t>
            </a:r>
            <a:r>
              <a:rPr lang="en-ID" sz="1000" dirty="0" err="1"/>
              <a:t>Biarkan</a:t>
            </a:r>
            <a:r>
              <a:rPr lang="en-ID" sz="1000" dirty="0"/>
              <a:t> </a:t>
            </a:r>
            <a:r>
              <a:rPr lang="en-ID" sz="1000" dirty="0" err="1"/>
              <a:t>nomor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menjadi</a:t>
            </a:r>
            <a:r>
              <a:rPr lang="en-ID" sz="1000" dirty="0"/>
              <a:t> </a:t>
            </a:r>
            <a:r>
              <a:rPr lang="en-ID" sz="1000" dirty="0" err="1"/>
              <a:t>fibM</a:t>
            </a:r>
            <a:r>
              <a:rPr lang="en-ID" sz="1000" dirty="0"/>
              <a:t> [</a:t>
            </a:r>
            <a:r>
              <a:rPr lang="en-ID" sz="1000" dirty="0" err="1"/>
              <a:t>Nomor</a:t>
            </a:r>
            <a:r>
              <a:rPr lang="en-ID" sz="1000" dirty="0"/>
              <a:t> Fibonacci]. </a:t>
            </a:r>
            <a:r>
              <a:rPr lang="en-ID" sz="1000" dirty="0" err="1"/>
              <a:t>Biarkan</a:t>
            </a:r>
            <a:r>
              <a:rPr lang="en-ID" sz="1000" dirty="0"/>
              <a:t> </a:t>
            </a:r>
            <a:r>
              <a:rPr lang="en-ID" sz="1000" dirty="0" err="1"/>
              <a:t>dua</a:t>
            </a:r>
            <a:r>
              <a:rPr lang="en-ID" sz="1000" dirty="0"/>
              <a:t> </a:t>
            </a:r>
            <a:r>
              <a:rPr lang="en-ID" sz="1000" dirty="0" err="1"/>
              <a:t>nomor</a:t>
            </a:r>
            <a:r>
              <a:rPr lang="en-ID" sz="1000" dirty="0"/>
              <a:t> Fibonacci yang </a:t>
            </a:r>
            <a:r>
              <a:rPr lang="en-ID" sz="1000" dirty="0" err="1"/>
              <a:t>mendahuluinya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fibMm1 [(m-1) </a:t>
            </a:r>
            <a:r>
              <a:rPr lang="en-ID" sz="1000" dirty="0" err="1"/>
              <a:t>Nomor</a:t>
            </a:r>
            <a:r>
              <a:rPr lang="en-ID" sz="1000" dirty="0"/>
              <a:t> Fibonacci] dan fibMm2 [(m-2) </a:t>
            </a:r>
            <a:r>
              <a:rPr lang="en-ID" sz="1000" dirty="0" err="1"/>
              <a:t>Nomor</a:t>
            </a:r>
            <a:r>
              <a:rPr lang="en-ID" sz="1000" dirty="0"/>
              <a:t> Fibonacci)].</a:t>
            </a:r>
          </a:p>
          <a:p>
            <a:pPr marL="0" lvl="0" indent="0">
              <a:buNone/>
            </a:pPr>
            <a:r>
              <a:rPr lang="en-ID" sz="1000" dirty="0" err="1"/>
              <a:t>Sementara</a:t>
            </a:r>
            <a:r>
              <a:rPr lang="en-ID" sz="1000" dirty="0"/>
              <a:t> array </a:t>
            </a:r>
            <a:r>
              <a:rPr lang="en-ID" sz="1000" dirty="0" err="1"/>
              <a:t>memiliki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 yang </a:t>
            </a:r>
            <a:r>
              <a:rPr lang="en-ID" sz="1000" dirty="0" err="1"/>
              <a:t>harus</a:t>
            </a:r>
            <a:r>
              <a:rPr lang="en-ID" sz="1000" dirty="0"/>
              <a:t> </a:t>
            </a:r>
            <a:r>
              <a:rPr lang="en-ID" sz="1000" dirty="0" err="1"/>
              <a:t>diperiksa</a:t>
            </a:r>
            <a:r>
              <a:rPr lang="en-ID" sz="1000" dirty="0"/>
              <a:t>:</a:t>
            </a:r>
          </a:p>
          <a:p>
            <a:pPr marL="0" lvl="0" indent="0">
              <a:buNone/>
            </a:pPr>
            <a:r>
              <a:rPr lang="en-ID" sz="1000" dirty="0" err="1"/>
              <a:t>Bandingkan</a:t>
            </a:r>
            <a:r>
              <a:rPr lang="en-ID" sz="1000" dirty="0"/>
              <a:t> x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 </a:t>
            </a:r>
            <a:r>
              <a:rPr lang="en-ID" sz="1000" dirty="0" err="1"/>
              <a:t>terakhir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rentang</a:t>
            </a:r>
            <a:r>
              <a:rPr lang="en-ID" sz="1000" dirty="0"/>
              <a:t> yang </a:t>
            </a:r>
            <a:r>
              <a:rPr lang="en-ID" sz="1000" dirty="0" err="1"/>
              <a:t>dicakup</a:t>
            </a:r>
            <a:r>
              <a:rPr lang="en-ID" sz="1000" dirty="0"/>
              <a:t> oleh fibMm2</a:t>
            </a:r>
          </a:p>
          <a:p>
            <a:pPr marL="0" lvl="0" indent="0">
              <a:buNone/>
            </a:pPr>
            <a:r>
              <a:rPr lang="en-ID" sz="1000" dirty="0"/>
              <a:t>Jika x </a:t>
            </a:r>
            <a:r>
              <a:rPr lang="en-ID" sz="1000" dirty="0" err="1"/>
              <a:t>cocok</a:t>
            </a:r>
            <a:r>
              <a:rPr lang="en-ID" sz="1000" dirty="0"/>
              <a:t>, </a:t>
            </a:r>
            <a:r>
              <a:rPr lang="en-ID" sz="1000" dirty="0" err="1"/>
              <a:t>kembalikan</a:t>
            </a:r>
            <a:r>
              <a:rPr lang="en-ID" sz="1000" dirty="0"/>
              <a:t> </a:t>
            </a:r>
            <a:r>
              <a:rPr lang="en-ID" sz="1000" dirty="0" err="1"/>
              <a:t>indeks</a:t>
            </a:r>
            <a:endParaRPr lang="en-ID" sz="1000" dirty="0"/>
          </a:p>
          <a:p>
            <a:pPr marL="0" lvl="0" indent="0">
              <a:buNone/>
            </a:pPr>
            <a:r>
              <a:rPr lang="en-ID" sz="1000" dirty="0"/>
              <a:t>Jika x </a:t>
            </a:r>
            <a:r>
              <a:rPr lang="en-ID" sz="1000" dirty="0" err="1"/>
              <a:t>kurang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, </a:t>
            </a:r>
            <a:r>
              <a:rPr lang="en-ID" sz="1000" dirty="0" err="1"/>
              <a:t>pindahkan</a:t>
            </a:r>
            <a:r>
              <a:rPr lang="en-ID" sz="1000" dirty="0"/>
              <a:t> </a:t>
            </a:r>
            <a:r>
              <a:rPr lang="en-ID" sz="1000" dirty="0" err="1"/>
              <a:t>tiga</a:t>
            </a:r>
            <a:r>
              <a:rPr lang="en-ID" sz="1000" dirty="0"/>
              <a:t> </a:t>
            </a:r>
            <a:r>
              <a:rPr lang="en-ID" sz="1000" dirty="0" err="1"/>
              <a:t>variabel</a:t>
            </a:r>
            <a:r>
              <a:rPr lang="en-ID" sz="1000" dirty="0"/>
              <a:t> Fibonacci, </a:t>
            </a:r>
            <a:r>
              <a:rPr lang="en-ID" sz="1000" dirty="0" err="1"/>
              <a:t>dua</a:t>
            </a:r>
            <a:r>
              <a:rPr lang="en-ID" sz="1000" dirty="0"/>
              <a:t> Fibonacci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bawah</a:t>
            </a:r>
            <a:r>
              <a:rPr lang="en-ID" sz="1000" dirty="0"/>
              <a:t>, yang </a:t>
            </a:r>
            <a:r>
              <a:rPr lang="en-ID" sz="1000" dirty="0" err="1"/>
              <a:t>mengindikasikan</a:t>
            </a:r>
            <a:r>
              <a:rPr lang="en-ID" sz="1000" dirty="0"/>
              <a:t> </a:t>
            </a:r>
            <a:r>
              <a:rPr lang="en-ID" sz="1000" dirty="0" err="1"/>
              <a:t>penghapusan</a:t>
            </a:r>
            <a:r>
              <a:rPr lang="en-ID" sz="1000" dirty="0"/>
              <a:t> </a:t>
            </a:r>
            <a:r>
              <a:rPr lang="en-ID" sz="1000" dirty="0" err="1"/>
              <a:t>sekitar</a:t>
            </a:r>
            <a:r>
              <a:rPr lang="en-ID" sz="1000" dirty="0"/>
              <a:t> </a:t>
            </a:r>
            <a:r>
              <a:rPr lang="en-ID" sz="1000" dirty="0" err="1"/>
              <a:t>dua</a:t>
            </a:r>
            <a:r>
              <a:rPr lang="en-ID" sz="1000" dirty="0"/>
              <a:t> </a:t>
            </a:r>
            <a:r>
              <a:rPr lang="en-ID" sz="1000" dirty="0" err="1"/>
              <a:t>pertiga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array yang </a:t>
            </a:r>
            <a:r>
              <a:rPr lang="en-ID" sz="1000" dirty="0" err="1"/>
              <a:t>tersisa</a:t>
            </a:r>
            <a:r>
              <a:rPr lang="en-ID" sz="1000" dirty="0"/>
              <a:t>.</a:t>
            </a:r>
          </a:p>
          <a:p>
            <a:pPr marL="0" lvl="0" indent="0">
              <a:buNone/>
            </a:pPr>
            <a:r>
              <a:rPr lang="en-ID" sz="1000" dirty="0"/>
              <a:t>Lain x </a:t>
            </a:r>
            <a:r>
              <a:rPr lang="en-ID" sz="1000" dirty="0" err="1"/>
              <a:t>lebih</a:t>
            </a:r>
            <a:r>
              <a:rPr lang="en-ID" sz="1000" dirty="0"/>
              <a:t> </a:t>
            </a:r>
            <a:r>
              <a:rPr lang="en-ID" sz="1000" dirty="0" err="1"/>
              <a:t>besar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, </a:t>
            </a:r>
            <a:r>
              <a:rPr lang="en-ID" sz="1000" dirty="0" err="1"/>
              <a:t>pindahkan</a:t>
            </a:r>
            <a:r>
              <a:rPr lang="en-ID" sz="1000" dirty="0"/>
              <a:t> </a:t>
            </a:r>
            <a:r>
              <a:rPr lang="en-ID" sz="1000" dirty="0" err="1"/>
              <a:t>tiga</a:t>
            </a:r>
            <a:r>
              <a:rPr lang="en-ID" sz="1000" dirty="0"/>
              <a:t> </a:t>
            </a:r>
            <a:r>
              <a:rPr lang="en-ID" sz="1000" dirty="0" err="1"/>
              <a:t>variabel</a:t>
            </a:r>
            <a:r>
              <a:rPr lang="en-ID" sz="1000" dirty="0"/>
              <a:t> Fibonacci </a:t>
            </a:r>
            <a:r>
              <a:rPr lang="en-ID" sz="1000" dirty="0" err="1"/>
              <a:t>satu</a:t>
            </a:r>
            <a:r>
              <a:rPr lang="en-ID" sz="1000" dirty="0"/>
              <a:t> Fibonacci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bawah</a:t>
            </a:r>
            <a:r>
              <a:rPr lang="en-ID" sz="1000" dirty="0"/>
              <a:t>. </a:t>
            </a:r>
            <a:r>
              <a:rPr lang="en-ID" sz="1000" dirty="0" err="1"/>
              <a:t>Setel</a:t>
            </a:r>
            <a:r>
              <a:rPr lang="en-ID" sz="1000" dirty="0"/>
              <a:t> </a:t>
            </a:r>
            <a:r>
              <a:rPr lang="en-ID" sz="1000" dirty="0" err="1"/>
              <a:t>ulang</a:t>
            </a:r>
            <a:r>
              <a:rPr lang="en-ID" sz="1000" dirty="0"/>
              <a:t> offset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indeks</a:t>
            </a:r>
            <a:r>
              <a:rPr lang="en-ID" sz="1000" dirty="0"/>
              <a:t>. Bersama-</a:t>
            </a:r>
            <a:r>
              <a:rPr lang="en-ID" sz="1000" dirty="0" err="1"/>
              <a:t>sama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menunjukkan</a:t>
            </a:r>
            <a:r>
              <a:rPr lang="en-ID" sz="1000" dirty="0"/>
              <a:t> </a:t>
            </a:r>
            <a:r>
              <a:rPr lang="en-ID" sz="1000" dirty="0" err="1"/>
              <a:t>penghapusan</a:t>
            </a:r>
            <a:r>
              <a:rPr lang="en-ID" sz="1000" dirty="0"/>
              <a:t> </a:t>
            </a:r>
            <a:r>
              <a:rPr lang="en-ID" sz="1000" dirty="0" err="1"/>
              <a:t>sekitar</a:t>
            </a:r>
            <a:r>
              <a:rPr lang="en-ID" sz="1000" dirty="0"/>
              <a:t> </a:t>
            </a:r>
            <a:r>
              <a:rPr lang="en-ID" sz="1000" dirty="0" err="1"/>
              <a:t>sepertiga</a:t>
            </a:r>
            <a:r>
              <a:rPr lang="en-ID" sz="1000" dirty="0"/>
              <a:t> </a:t>
            </a:r>
            <a:r>
              <a:rPr lang="en-ID" sz="1000" dirty="0" err="1"/>
              <a:t>depan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array yang </a:t>
            </a:r>
            <a:r>
              <a:rPr lang="en-ID" sz="1000" dirty="0" err="1"/>
              <a:t>tersisa</a:t>
            </a:r>
            <a:r>
              <a:rPr lang="en-ID" sz="1000" dirty="0"/>
              <a:t>.</a:t>
            </a:r>
          </a:p>
          <a:p>
            <a:pPr marL="0" lvl="0" indent="0">
              <a:buNone/>
            </a:pPr>
            <a:r>
              <a:rPr lang="en-ID" sz="1000" dirty="0"/>
              <a:t>Karena </a:t>
            </a:r>
            <a:r>
              <a:rPr lang="en-ID" sz="1000" dirty="0" err="1"/>
              <a:t>mungkin</a:t>
            </a:r>
            <a:r>
              <a:rPr lang="en-ID" sz="1000" dirty="0"/>
              <a:t> </a:t>
            </a:r>
            <a:r>
              <a:rPr lang="en-ID" sz="1000" dirty="0" err="1"/>
              <a:t>ada</a:t>
            </a:r>
            <a:r>
              <a:rPr lang="en-ID" sz="1000" dirty="0"/>
              <a:t> </a:t>
            </a:r>
            <a:r>
              <a:rPr lang="en-ID" sz="1000" dirty="0" err="1"/>
              <a:t>satu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 yang </a:t>
            </a:r>
            <a:r>
              <a:rPr lang="en-ID" sz="1000" dirty="0" err="1"/>
              <a:t>tersisa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perbandingan</a:t>
            </a:r>
            <a:r>
              <a:rPr lang="en-ID" sz="1000" dirty="0"/>
              <a:t>, </a:t>
            </a:r>
            <a:r>
              <a:rPr lang="en-ID" sz="1000" dirty="0" err="1"/>
              <a:t>periksa</a:t>
            </a:r>
            <a:r>
              <a:rPr lang="en-ID" sz="1000" dirty="0"/>
              <a:t> </a:t>
            </a:r>
            <a:r>
              <a:rPr lang="en-ID" sz="1000" dirty="0" err="1"/>
              <a:t>apakah</a:t>
            </a:r>
            <a:r>
              <a:rPr lang="en-ID" sz="1000" dirty="0"/>
              <a:t> fibMm1 </a:t>
            </a:r>
            <a:r>
              <a:rPr lang="en-ID" sz="1000" dirty="0" err="1"/>
              <a:t>adalah</a:t>
            </a:r>
            <a:r>
              <a:rPr lang="en-ID" sz="1000" dirty="0"/>
              <a:t> 1. Jika </a:t>
            </a:r>
            <a:r>
              <a:rPr lang="en-ID" sz="1000" dirty="0" err="1"/>
              <a:t>Ya</a:t>
            </a:r>
            <a:r>
              <a:rPr lang="en-ID" sz="1000" dirty="0"/>
              <a:t>, </a:t>
            </a:r>
            <a:r>
              <a:rPr lang="en-ID" sz="1000" dirty="0" err="1"/>
              <a:t>bandingkan</a:t>
            </a:r>
            <a:r>
              <a:rPr lang="en-ID" sz="1000" dirty="0"/>
              <a:t> x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 yang </a:t>
            </a:r>
            <a:r>
              <a:rPr lang="en-ID" sz="1000" dirty="0" err="1"/>
              <a:t>tersisa</a:t>
            </a:r>
            <a:r>
              <a:rPr lang="en-ID" sz="1000" dirty="0"/>
              <a:t>. Jika </a:t>
            </a:r>
            <a:r>
              <a:rPr lang="en-ID" sz="1000" dirty="0" err="1"/>
              <a:t>cocok</a:t>
            </a:r>
            <a:r>
              <a:rPr lang="en-ID" sz="1000" dirty="0"/>
              <a:t>, </a:t>
            </a:r>
            <a:r>
              <a:rPr lang="en-ID" sz="1000" dirty="0" err="1"/>
              <a:t>kembalikan</a:t>
            </a:r>
            <a:r>
              <a:rPr lang="en-ID" sz="1000" dirty="0"/>
              <a:t> </a:t>
            </a:r>
            <a:r>
              <a:rPr lang="en-ID" sz="1000" dirty="0" err="1"/>
              <a:t>indeks</a:t>
            </a:r>
            <a:r>
              <a:rPr lang="en-ID" sz="1000" dirty="0"/>
              <a:t>.</a:t>
            </a:r>
            <a:endParaRPr sz="1000" dirty="0"/>
          </a:p>
        </p:txBody>
      </p:sp>
      <p:sp>
        <p:nvSpPr>
          <p:cNvPr id="412" name="Google Shape;41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8" name="Google Shape;418;p29"/>
          <p:cNvSpPr txBox="1">
            <a:spLocks noGrp="1"/>
          </p:cNvSpPr>
          <p:nvPr>
            <p:ph type="ctrTitle" idx="4294967295"/>
          </p:nvPr>
        </p:nvSpPr>
        <p:spPr>
          <a:xfrm>
            <a:off x="3240775" y="1475375"/>
            <a:ext cx="4872000" cy="12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Thanks!</a:t>
            </a:r>
            <a:endParaRPr sz="9600" b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subTitle" idx="4294967295"/>
          </p:nvPr>
        </p:nvSpPr>
        <p:spPr>
          <a:xfrm>
            <a:off x="3240775" y="2645250"/>
            <a:ext cx="4872000" cy="10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29"/>
          <p:cNvSpPr/>
          <p:nvPr/>
        </p:nvSpPr>
        <p:spPr>
          <a:xfrm>
            <a:off x="1234450" y="1149387"/>
            <a:ext cx="1806651" cy="1811815"/>
          </a:xfrm>
          <a:custGeom>
            <a:avLst/>
            <a:gdLst/>
            <a:ahLst/>
            <a:cxnLst/>
            <a:rect l="l" t="t" r="r" b="b"/>
            <a:pathLst>
              <a:path w="922938" h="925576" extrusionOk="0">
                <a:moveTo>
                  <a:pt x="460766" y="925513"/>
                </a:moveTo>
                <a:cubicBezTo>
                  <a:pt x="355610" y="925513"/>
                  <a:pt x="254772" y="888873"/>
                  <a:pt x="169174" y="819531"/>
                </a:cubicBezTo>
                <a:cubicBezTo>
                  <a:pt x="-29707" y="658495"/>
                  <a:pt x="-54409" y="421767"/>
                  <a:pt x="101292" y="169990"/>
                </a:cubicBezTo>
                <a:cubicBezTo>
                  <a:pt x="170063" y="58801"/>
                  <a:pt x="278712" y="0"/>
                  <a:pt x="415427" y="0"/>
                </a:cubicBezTo>
                <a:cubicBezTo>
                  <a:pt x="521980" y="0"/>
                  <a:pt x="644027" y="37211"/>
                  <a:pt x="750643" y="102172"/>
                </a:cubicBezTo>
                <a:cubicBezTo>
                  <a:pt x="837194" y="154940"/>
                  <a:pt x="895805" y="247333"/>
                  <a:pt x="915743" y="362522"/>
                </a:cubicBezTo>
                <a:cubicBezTo>
                  <a:pt x="939683" y="501015"/>
                  <a:pt x="903043" y="646367"/>
                  <a:pt x="818398" y="751205"/>
                </a:cubicBezTo>
                <a:cubicBezTo>
                  <a:pt x="728673" y="862013"/>
                  <a:pt x="598307" y="925576"/>
                  <a:pt x="460766" y="925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1705484" y="1566670"/>
            <a:ext cx="864587" cy="79859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Search Engine ?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2"/>
          </p:nvPr>
        </p:nvSpPr>
        <p:spPr>
          <a:xfrm>
            <a:off x="3688194" y="101102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Top 10 Most Popular Search Engines</a:t>
            </a:r>
            <a:endParaRPr sz="1100"/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Google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Bing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Yahoo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Baidu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Yandex.ru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DuckDuckGo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Ask.com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AOL.com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WolframAlpha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Internet Archive</a:t>
            </a:r>
            <a:endParaRPr sz="1100"/>
          </a:p>
        </p:txBody>
      </p:sp>
      <p:sp>
        <p:nvSpPr>
          <p:cNvPr id="301" name="Google Shape;301;p13"/>
          <p:cNvSpPr txBox="1">
            <a:spLocks noGrp="1"/>
          </p:cNvSpPr>
          <p:nvPr>
            <p:ph type="body" idx="1"/>
          </p:nvPr>
        </p:nvSpPr>
        <p:spPr>
          <a:xfrm>
            <a:off x="611400" y="101102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Clr>
                <a:schemeClr val="dk1"/>
              </a:buClr>
              <a:buSzPts val="1100"/>
              <a:buNone/>
            </a:pP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web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Internet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sistem</a:t>
            </a:r>
            <a:r>
              <a:rPr lang="en-ID" sz="1000" dirty="0"/>
              <a:t> </a:t>
            </a:r>
            <a:r>
              <a:rPr lang="en-ID" sz="1000" dirty="0" err="1"/>
              <a:t>perangkat</a:t>
            </a:r>
            <a:r>
              <a:rPr lang="en-ID" sz="1000" dirty="0"/>
              <a:t> </a:t>
            </a:r>
            <a:r>
              <a:rPr lang="en-ID" sz="1000" dirty="0" err="1"/>
              <a:t>lunak</a:t>
            </a:r>
            <a:r>
              <a:rPr lang="en-ID" sz="1000" dirty="0"/>
              <a:t> yang </a:t>
            </a:r>
            <a:r>
              <a:rPr lang="en-ID" sz="1000" dirty="0" err="1"/>
              <a:t>dirancang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 web (</a:t>
            </a:r>
            <a:r>
              <a:rPr lang="en-ID" sz="1000" dirty="0" err="1"/>
              <a:t>pencarian</a:t>
            </a:r>
            <a:r>
              <a:rPr lang="en-ID" sz="1000" dirty="0"/>
              <a:t> Internet)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sistematis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tertentu</a:t>
            </a:r>
            <a:r>
              <a:rPr lang="en-ID" sz="1000" dirty="0"/>
              <a:t> yang </a:t>
            </a:r>
            <a:r>
              <a:rPr lang="en-ID" sz="1000" dirty="0" err="1"/>
              <a:t>ditentukan</a:t>
            </a:r>
            <a:r>
              <a:rPr lang="en-ID" sz="1000" dirty="0"/>
              <a:t>. Hasil </a:t>
            </a:r>
            <a:r>
              <a:rPr lang="en-ID" sz="1000" dirty="0" err="1"/>
              <a:t>pencarian</a:t>
            </a:r>
            <a:r>
              <a:rPr lang="en-ID" sz="1000" dirty="0"/>
              <a:t> </a:t>
            </a:r>
            <a:r>
              <a:rPr lang="en-ID" sz="1000" dirty="0" err="1"/>
              <a:t>umumnya</a:t>
            </a:r>
            <a:r>
              <a:rPr lang="en-ID" sz="1000" dirty="0"/>
              <a:t> </a:t>
            </a:r>
            <a:r>
              <a:rPr lang="en-ID" sz="1000" dirty="0" err="1"/>
              <a:t>disajikan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satu</a:t>
            </a:r>
            <a:r>
              <a:rPr lang="en-ID" sz="1000" dirty="0"/>
              <a:t> </a:t>
            </a:r>
            <a:r>
              <a:rPr lang="en-ID" sz="1000" dirty="0" err="1"/>
              <a:t>baris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, </a:t>
            </a:r>
            <a:r>
              <a:rPr lang="en-ID" sz="1000" dirty="0" err="1"/>
              <a:t>sering</a:t>
            </a:r>
            <a:r>
              <a:rPr lang="en-ID" sz="1000" dirty="0"/>
              <a:t> </a:t>
            </a:r>
            <a:r>
              <a:rPr lang="en-ID" sz="1000" dirty="0" err="1"/>
              <a:t>disebut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search engine results pages (SERP).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tersebut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berupa</a:t>
            </a:r>
            <a:r>
              <a:rPr lang="en-ID" sz="1000" dirty="0"/>
              <a:t> </a:t>
            </a:r>
            <a:r>
              <a:rPr lang="en-ID" sz="1000" dirty="0" err="1"/>
              <a:t>campuran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halaman</a:t>
            </a:r>
            <a:r>
              <a:rPr lang="en-ID" sz="1000" dirty="0"/>
              <a:t> web, </a:t>
            </a:r>
            <a:r>
              <a:rPr lang="en-ID" sz="1000" dirty="0" err="1"/>
              <a:t>gambar</a:t>
            </a:r>
            <a:r>
              <a:rPr lang="en-ID" sz="1000" dirty="0"/>
              <a:t>, video, </a:t>
            </a:r>
            <a:r>
              <a:rPr lang="en-ID" sz="1000" dirty="0" err="1"/>
              <a:t>infografis</a:t>
            </a:r>
            <a:r>
              <a:rPr lang="en-ID" sz="1000" dirty="0"/>
              <a:t>, </a:t>
            </a:r>
            <a:r>
              <a:rPr lang="en-ID" sz="1000" dirty="0" err="1"/>
              <a:t>artikel</a:t>
            </a:r>
            <a:r>
              <a:rPr lang="en-ID" sz="1000" dirty="0"/>
              <a:t>, </a:t>
            </a:r>
            <a:r>
              <a:rPr lang="en-ID" sz="1000" dirty="0" err="1"/>
              <a:t>makalah</a:t>
            </a:r>
            <a:r>
              <a:rPr lang="en-ID" sz="1000" dirty="0"/>
              <a:t> </a:t>
            </a:r>
            <a:r>
              <a:rPr lang="en-ID" sz="1000" dirty="0" err="1"/>
              <a:t>penelitian</a:t>
            </a:r>
            <a:r>
              <a:rPr lang="en-ID" sz="1000" dirty="0"/>
              <a:t>, dan </a:t>
            </a:r>
            <a:r>
              <a:rPr lang="en-ID" sz="1000" dirty="0" err="1"/>
              <a:t>jenis</a:t>
            </a:r>
            <a:r>
              <a:rPr lang="en-ID" sz="1000" dirty="0"/>
              <a:t> file </a:t>
            </a:r>
            <a:r>
              <a:rPr lang="en-ID" sz="1000" dirty="0" err="1"/>
              <a:t>lainnya</a:t>
            </a:r>
            <a:r>
              <a:rPr lang="en-ID" sz="1000" dirty="0"/>
              <a:t>. </a:t>
            </a:r>
            <a:r>
              <a:rPr lang="en-ID" sz="1000" dirty="0" err="1"/>
              <a:t>Beberapa</a:t>
            </a:r>
            <a:r>
              <a:rPr lang="en-ID" sz="1000" dirty="0"/>
              <a:t>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juga </a:t>
            </a:r>
            <a:r>
              <a:rPr lang="en-ID" sz="1000" dirty="0" err="1"/>
              <a:t>menambang</a:t>
            </a:r>
            <a:r>
              <a:rPr lang="en-ID" sz="1000" dirty="0"/>
              <a:t> data yang </a:t>
            </a:r>
            <a:r>
              <a:rPr lang="en-ID" sz="1000" dirty="0" err="1"/>
              <a:t>tersedia</a:t>
            </a:r>
            <a:r>
              <a:rPr lang="en-ID" sz="1000" dirty="0"/>
              <a:t> di database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direktori</a:t>
            </a:r>
            <a:r>
              <a:rPr lang="en-ID" sz="1000" dirty="0"/>
              <a:t> </a:t>
            </a:r>
            <a:r>
              <a:rPr lang="en-ID" sz="1000" dirty="0" err="1"/>
              <a:t>terbuka</a:t>
            </a:r>
            <a:r>
              <a:rPr lang="en-ID" sz="1000" dirty="0"/>
              <a:t>.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ID" sz="1000" dirty="0" err="1"/>
              <a:t>direktori</a:t>
            </a:r>
            <a:r>
              <a:rPr lang="en-ID" sz="1000" dirty="0"/>
              <a:t> web, yang </a:t>
            </a:r>
            <a:r>
              <a:rPr lang="en-ID" sz="1000" dirty="0" err="1"/>
              <a:t>dikelola</a:t>
            </a:r>
            <a:r>
              <a:rPr lang="en-ID" sz="1000" dirty="0"/>
              <a:t> </a:t>
            </a:r>
            <a:r>
              <a:rPr lang="en-ID" sz="1000" dirty="0" err="1"/>
              <a:t>hanya</a:t>
            </a:r>
            <a:r>
              <a:rPr lang="en-ID" sz="1000" dirty="0"/>
              <a:t> oleh editor </a:t>
            </a:r>
            <a:r>
              <a:rPr lang="en-ID" sz="1000" dirty="0" err="1"/>
              <a:t>manusia</a:t>
            </a:r>
            <a:r>
              <a:rPr lang="en-ID" sz="1000" dirty="0"/>
              <a:t>,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juga </a:t>
            </a:r>
            <a:r>
              <a:rPr lang="en-ID" sz="1000" dirty="0" err="1"/>
              <a:t>memelihara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waktu</a:t>
            </a:r>
            <a:r>
              <a:rPr lang="en-ID" sz="1000" dirty="0"/>
              <a:t> </a:t>
            </a:r>
            <a:r>
              <a:rPr lang="en-ID" sz="1000" dirty="0" err="1"/>
              <a:t>nyata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menjalankan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pada web crawler.</a:t>
            </a:r>
            <a:r>
              <a:rPr lang="en" sz="1000" dirty="0"/>
              <a:t>. </a:t>
            </a:r>
            <a:endParaRPr sz="1000" dirty="0"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ctrTitle" idx="4294967295"/>
          </p:nvPr>
        </p:nvSpPr>
        <p:spPr>
          <a:xfrm>
            <a:off x="2012050" y="2421550"/>
            <a:ext cx="4662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4294967295"/>
          </p:nvPr>
        </p:nvSpPr>
        <p:spPr>
          <a:xfrm>
            <a:off x="2012050" y="3563955"/>
            <a:ext cx="4662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they do it?</a:t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10" name="Google Shape;310;p14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12" name="Google Shape;312;p14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13" name="Google Shape;313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611400" y="51150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Algorithm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body" idx="1"/>
          </p:nvPr>
        </p:nvSpPr>
        <p:spPr>
          <a:xfrm>
            <a:off x="574950" y="746649"/>
            <a:ext cx="5889900" cy="29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000" dirty="0" err="1"/>
              <a:t>idak</a:t>
            </a:r>
            <a:r>
              <a:rPr lang="en-ID" sz="1000" dirty="0"/>
              <a:t> </a:t>
            </a:r>
            <a:r>
              <a:rPr lang="en-ID" sz="1000" dirty="0" err="1"/>
              <a:t>ada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</a:t>
            </a:r>
            <a:r>
              <a:rPr lang="en-ID" sz="1000" dirty="0" err="1"/>
              <a:t>tunggal</a:t>
            </a:r>
            <a:r>
              <a:rPr lang="en-ID" sz="1000" dirty="0"/>
              <a:t> yang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 yang </a:t>
            </a:r>
            <a:r>
              <a:rPr lang="en-ID" sz="1000" dirty="0" err="1"/>
              <a:t>dioptimalkan</a:t>
            </a:r>
            <a:r>
              <a:rPr lang="en-ID" sz="1000" dirty="0"/>
              <a:t> </a:t>
            </a:r>
            <a:r>
              <a:rPr lang="en-ID" sz="1000" dirty="0" err="1"/>
              <a:t>seperti</a:t>
            </a:r>
            <a:r>
              <a:rPr lang="en-ID" sz="1000" dirty="0"/>
              <a:t> Google. </a:t>
            </a:r>
            <a:r>
              <a:rPr lang="en-ID" sz="1000" dirty="0" err="1"/>
              <a:t>Apa</a:t>
            </a:r>
            <a:r>
              <a:rPr lang="en-ID" sz="1000" dirty="0"/>
              <a:t> yang </a:t>
            </a:r>
            <a:r>
              <a:rPr lang="en-ID" sz="1000" dirty="0" err="1"/>
              <a:t>mereka</a:t>
            </a:r>
            <a:r>
              <a:rPr lang="en-ID" sz="1000" dirty="0"/>
              <a:t> </a:t>
            </a:r>
            <a:r>
              <a:rPr lang="en-ID" sz="1000" dirty="0" err="1"/>
              <a:t>miliki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kumpulan</a:t>
            </a:r>
            <a:r>
              <a:rPr lang="en-ID" sz="1000" dirty="0"/>
              <a:t> </a:t>
            </a:r>
            <a:r>
              <a:rPr lang="en-ID" sz="1000" dirty="0" err="1"/>
              <a:t>besar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dan formula, </a:t>
            </a:r>
            <a:r>
              <a:rPr lang="en-ID" sz="1000" dirty="0" err="1"/>
              <a:t>masing-masing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tugas</a:t>
            </a:r>
            <a:r>
              <a:rPr lang="en-ID" sz="1000" dirty="0"/>
              <a:t> </a:t>
            </a:r>
            <a:r>
              <a:rPr lang="en-ID" sz="1000" dirty="0" err="1"/>
              <a:t>mereka</a:t>
            </a:r>
            <a:r>
              <a:rPr lang="en-ID" sz="1000" dirty="0"/>
              <a:t> </a:t>
            </a:r>
            <a:r>
              <a:rPr lang="en-ID" sz="1000" dirty="0" err="1"/>
              <a:t>sendiri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dipenuhi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mencari</a:t>
            </a:r>
            <a:r>
              <a:rPr lang="en-ID" sz="1000" dirty="0"/>
              <a:t> </a:t>
            </a:r>
            <a:r>
              <a:rPr lang="en-ID" sz="1000" dirty="0" err="1"/>
              <a:t>apa</a:t>
            </a:r>
            <a:r>
              <a:rPr lang="en-ID" sz="1000" dirty="0"/>
              <a:t> yang </a:t>
            </a:r>
            <a:r>
              <a:rPr lang="en-ID" sz="1000" dirty="0" err="1"/>
              <a:t>kita</a:t>
            </a:r>
            <a:r>
              <a:rPr lang="en-ID" sz="1000" dirty="0"/>
              <a:t> </a:t>
            </a:r>
            <a:r>
              <a:rPr lang="en-ID" sz="1000" dirty="0" err="1"/>
              <a:t>inginkan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 err="1"/>
              <a:t>Sesuatu</a:t>
            </a:r>
            <a:r>
              <a:rPr lang="en-ID" sz="1000" dirty="0"/>
              <a:t> </a:t>
            </a:r>
            <a:r>
              <a:rPr lang="en-ID" sz="1000" dirty="0" err="1"/>
              <a:t>seperti</a:t>
            </a:r>
            <a:r>
              <a:rPr lang="en-ID" sz="1000" dirty="0"/>
              <a:t> google </a:t>
            </a:r>
            <a:r>
              <a:rPr lang="en-ID" sz="1000" dirty="0" err="1"/>
              <a:t>memiliki</a:t>
            </a:r>
            <a:r>
              <a:rPr lang="en-ID" sz="1000" dirty="0"/>
              <a:t> </a:t>
            </a:r>
            <a:r>
              <a:rPr lang="en-ID" sz="1000" dirty="0" err="1"/>
              <a:t>algoritme</a:t>
            </a:r>
            <a:r>
              <a:rPr lang="en-ID" sz="1000" dirty="0"/>
              <a:t> </a:t>
            </a:r>
            <a:r>
              <a:rPr lang="en-ID" sz="1000" dirty="0" err="1"/>
              <a:t>seperti</a:t>
            </a:r>
            <a:r>
              <a:rPr lang="en-ID" sz="1000" dirty="0"/>
              <a:t> "Panda"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membantu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menilai</a:t>
            </a:r>
            <a:r>
              <a:rPr lang="en-ID" sz="1000" dirty="0"/>
              <a:t>, </a:t>
            </a:r>
            <a:r>
              <a:rPr lang="en-ID" sz="1000" dirty="0" err="1"/>
              <a:t>memfilter</a:t>
            </a:r>
            <a:r>
              <a:rPr lang="en-ID" sz="1000" dirty="0"/>
              <a:t>, </a:t>
            </a:r>
            <a:r>
              <a:rPr lang="en-ID" sz="1000" dirty="0" err="1"/>
              <a:t>menghukum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</a:t>
            </a:r>
            <a:r>
              <a:rPr lang="en-ID" sz="1000" dirty="0" err="1"/>
              <a:t>berdasarkan</a:t>
            </a:r>
            <a:r>
              <a:rPr lang="en-ID" sz="1000" dirty="0"/>
              <a:t> </a:t>
            </a:r>
            <a:r>
              <a:rPr lang="en-ID" sz="1000" dirty="0" err="1"/>
              <a:t>karakteristik</a:t>
            </a:r>
            <a:r>
              <a:rPr lang="en-ID" sz="1000" dirty="0"/>
              <a:t> </a:t>
            </a:r>
            <a:r>
              <a:rPr lang="en-ID" sz="1000" dirty="0" err="1"/>
              <a:t>tertentu</a:t>
            </a:r>
            <a:endParaRPr lang="en-ID" sz="1000" dirty="0"/>
          </a:p>
          <a:p>
            <a:pPr marL="0" lvl="0" indent="457200">
              <a:buNone/>
            </a:pPr>
            <a:r>
              <a:rPr lang="en-ID" sz="1000" dirty="0"/>
              <a:t>Ada juga </a:t>
            </a:r>
            <a:r>
              <a:rPr lang="en-ID" sz="1000" dirty="0" err="1"/>
              <a:t>algoritma</a:t>
            </a:r>
            <a:r>
              <a:rPr lang="en-ID" sz="1000" dirty="0"/>
              <a:t> yang </a:t>
            </a:r>
            <a:r>
              <a:rPr lang="en-ID" sz="1000" dirty="0" err="1"/>
              <a:t>disebut</a:t>
            </a:r>
            <a:r>
              <a:rPr lang="en-ID" sz="1000" dirty="0"/>
              <a:t> "Penguin".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berfungsi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menilai</a:t>
            </a:r>
            <a:r>
              <a:rPr lang="en-ID" sz="1000" dirty="0"/>
              <a:t> dan </a:t>
            </a:r>
            <a:r>
              <a:rPr lang="en-ID" sz="1000" dirty="0" err="1"/>
              <a:t>menilai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. </a:t>
            </a:r>
            <a:r>
              <a:rPr lang="en-ID" sz="1000" dirty="0" err="1"/>
              <a:t>Sesuai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kedua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</a:t>
            </a:r>
            <a:r>
              <a:rPr lang="en-ID" sz="1000" dirty="0" err="1"/>
              <a:t>tersebut</a:t>
            </a:r>
            <a:r>
              <a:rPr lang="en-ID" sz="1000" dirty="0"/>
              <a:t>, </a:t>
            </a:r>
            <a:r>
              <a:rPr lang="en-ID" sz="1000" dirty="0" err="1"/>
              <a:t>ada</a:t>
            </a:r>
            <a:r>
              <a:rPr lang="en-ID" sz="1000" dirty="0"/>
              <a:t> juga </a:t>
            </a:r>
            <a:r>
              <a:rPr lang="en-ID" sz="1000" dirty="0" err="1"/>
              <a:t>algoritma</a:t>
            </a:r>
            <a:r>
              <a:rPr lang="en-ID" sz="1000" dirty="0"/>
              <a:t> </a:t>
            </a:r>
            <a:r>
              <a:rPr lang="en-ID" sz="1000" dirty="0" err="1"/>
              <a:t>tugas</a:t>
            </a:r>
            <a:r>
              <a:rPr lang="en-ID" sz="1000" dirty="0"/>
              <a:t> </a:t>
            </a:r>
            <a:r>
              <a:rPr lang="en-ID" sz="1000" dirty="0" err="1"/>
              <a:t>khusus</a:t>
            </a:r>
            <a:r>
              <a:rPr lang="en-ID" sz="1000" dirty="0"/>
              <a:t>, </a:t>
            </a:r>
            <a:r>
              <a:rPr lang="en-ID" sz="1000" dirty="0" err="1"/>
              <a:t>pengorganisasian</a:t>
            </a:r>
            <a:r>
              <a:rPr lang="en-ID" sz="1000" dirty="0"/>
              <a:t> </a:t>
            </a:r>
            <a:r>
              <a:rPr lang="en-ID" sz="1000" dirty="0" err="1"/>
              <a:t>algoritma</a:t>
            </a:r>
            <a:r>
              <a:rPr lang="en-ID" sz="1000" dirty="0"/>
              <a:t> dan </a:t>
            </a:r>
            <a:r>
              <a:rPr lang="en-ID" sz="1000" dirty="0" err="1"/>
              <a:t>algoritma</a:t>
            </a:r>
            <a:r>
              <a:rPr lang="en-ID" sz="1000" dirty="0"/>
              <a:t> </a:t>
            </a:r>
            <a:r>
              <a:rPr lang="en-ID" sz="1000" dirty="0" err="1"/>
              <a:t>pengumpulan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mengumpulkan</a:t>
            </a:r>
            <a:r>
              <a:rPr lang="en-ID" sz="1000" dirty="0"/>
              <a:t> </a:t>
            </a:r>
            <a:r>
              <a:rPr lang="en-ID" sz="1000" dirty="0" err="1"/>
              <a:t>semua</a:t>
            </a:r>
            <a:r>
              <a:rPr lang="en-ID" sz="1000" dirty="0"/>
              <a:t> data dan </a:t>
            </a:r>
            <a:r>
              <a:rPr lang="en-ID" sz="1000" dirty="0" err="1"/>
              <a:t>mengorganisasikannya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cara</a:t>
            </a:r>
            <a:r>
              <a:rPr lang="en-ID" sz="1000" dirty="0"/>
              <a:t> yang </a:t>
            </a:r>
            <a:r>
              <a:rPr lang="en-ID" sz="1000" dirty="0" err="1"/>
              <a:t>masuk</a:t>
            </a:r>
            <a:r>
              <a:rPr lang="en-ID" sz="1000" dirty="0"/>
              <a:t> </a:t>
            </a:r>
            <a:r>
              <a:rPr lang="en-ID" sz="1000" dirty="0" err="1"/>
              <a:t>akal</a:t>
            </a:r>
            <a:r>
              <a:rPr lang="en-ID" sz="1000" dirty="0"/>
              <a:t> dan </a:t>
            </a:r>
            <a:r>
              <a:rPr lang="en-ID" sz="1000" dirty="0" err="1"/>
              <a:t>menghasilkan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yang </a:t>
            </a:r>
            <a:r>
              <a:rPr lang="en-ID" sz="1000" dirty="0" err="1"/>
              <a:t>diinginkan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juga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apa</a:t>
            </a:r>
            <a:r>
              <a:rPr lang="en-ID" sz="1000" dirty="0"/>
              <a:t> yang </a:t>
            </a:r>
            <a:r>
              <a:rPr lang="en-ID" sz="1000" dirty="0" err="1"/>
              <a:t>dikenal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entitas</a:t>
            </a:r>
            <a:r>
              <a:rPr lang="en-ID" sz="1000" dirty="0"/>
              <a:t>. </a:t>
            </a:r>
            <a:r>
              <a:rPr lang="en-ID" sz="1000" dirty="0" err="1"/>
              <a:t>Entitas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semacam</a:t>
            </a:r>
            <a:r>
              <a:rPr lang="en-ID" sz="1000" dirty="0"/>
              <a:t> </a:t>
            </a:r>
            <a:r>
              <a:rPr lang="en-ID" sz="1000" dirty="0" err="1"/>
              <a:t>hal</a:t>
            </a:r>
            <a:r>
              <a:rPr lang="en-ID" sz="1000" dirty="0"/>
              <a:t>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konsep</a:t>
            </a:r>
            <a:r>
              <a:rPr lang="en-ID" sz="1000" dirty="0"/>
              <a:t> yang </a:t>
            </a:r>
            <a:r>
              <a:rPr lang="en-ID" sz="1000" dirty="0" err="1"/>
              <a:t>tunggal</a:t>
            </a:r>
            <a:r>
              <a:rPr lang="en-ID" sz="1000" dirty="0"/>
              <a:t>, </a:t>
            </a:r>
            <a:r>
              <a:rPr lang="en-ID" sz="1000" dirty="0" err="1"/>
              <a:t>unik</a:t>
            </a:r>
            <a:r>
              <a:rPr lang="en-ID" sz="1000" dirty="0"/>
              <a:t>, </a:t>
            </a:r>
            <a:r>
              <a:rPr lang="en-ID" sz="1000" dirty="0" err="1"/>
              <a:t>terdefinisi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 dan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dibedakan</a:t>
            </a:r>
            <a:r>
              <a:rPr lang="en-ID" sz="1000" dirty="0"/>
              <a:t>. I.E: Google </a:t>
            </a:r>
            <a:r>
              <a:rPr lang="en-ID" sz="1000" dirty="0" err="1"/>
              <a:t>memahami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laman</a:t>
            </a:r>
            <a:r>
              <a:rPr lang="en-ID" sz="1000" dirty="0"/>
              <a:t> web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tentang</a:t>
            </a:r>
            <a:r>
              <a:rPr lang="en-ID" sz="1000" dirty="0"/>
              <a:t> </a:t>
            </a:r>
            <a:r>
              <a:rPr lang="en-ID" sz="1000" dirty="0" err="1"/>
              <a:t>daging</a:t>
            </a:r>
            <a:r>
              <a:rPr lang="en-ID" sz="1000" dirty="0"/>
              <a:t> </a:t>
            </a:r>
            <a:r>
              <a:rPr lang="en-ID" sz="1000" dirty="0" err="1"/>
              <a:t>sapi</a:t>
            </a:r>
            <a:r>
              <a:rPr lang="en-ID" sz="1000" dirty="0"/>
              <a:t> </a:t>
            </a:r>
            <a:r>
              <a:rPr lang="en-ID" sz="1000" dirty="0" err="1"/>
              <a:t>panggang</a:t>
            </a:r>
            <a:r>
              <a:rPr lang="en-ID" sz="1000" dirty="0"/>
              <a:t>. Mari </a:t>
            </a:r>
            <a:r>
              <a:rPr lang="en-ID" sz="1000" dirty="0" err="1"/>
              <a:t>kita</a:t>
            </a:r>
            <a:r>
              <a:rPr lang="en-ID" sz="1000" dirty="0"/>
              <a:t> juga </a:t>
            </a:r>
            <a:r>
              <a:rPr lang="en-ID" sz="1000" dirty="0" err="1"/>
              <a:t>mempertimbangkan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halaman</a:t>
            </a:r>
            <a:r>
              <a:rPr lang="en-ID" sz="1000" dirty="0"/>
              <a:t> lain </a:t>
            </a:r>
            <a:r>
              <a:rPr lang="en-ID" sz="1000" dirty="0" err="1"/>
              <a:t>menghubungkannya</a:t>
            </a:r>
            <a:r>
              <a:rPr lang="en-ID" sz="1000" dirty="0"/>
              <a:t> dan </a:t>
            </a:r>
            <a:r>
              <a:rPr lang="en-ID" sz="1000" dirty="0" err="1"/>
              <a:t>halaman</a:t>
            </a:r>
            <a:r>
              <a:rPr lang="en-ID" sz="1000" dirty="0"/>
              <a:t> </a:t>
            </a:r>
            <a:r>
              <a:rPr lang="en-ID" sz="1000" dirty="0" err="1"/>
              <a:t>itu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tentang</a:t>
            </a:r>
            <a:r>
              <a:rPr lang="en-ID" sz="1000" dirty="0"/>
              <a:t> </a:t>
            </a:r>
            <a:r>
              <a:rPr lang="en-ID" sz="1000" dirty="0" err="1"/>
              <a:t>saus</a:t>
            </a:r>
            <a:r>
              <a:rPr lang="en-ID" sz="1000" dirty="0"/>
              <a:t> </a:t>
            </a:r>
            <a:r>
              <a:rPr lang="en-ID" sz="1000" dirty="0" err="1"/>
              <a:t>daging</a:t>
            </a:r>
            <a:r>
              <a:rPr lang="en-ID" sz="1000" dirty="0"/>
              <a:t> </a:t>
            </a:r>
            <a:r>
              <a:rPr lang="en-ID" sz="1000" dirty="0" err="1"/>
              <a:t>sapi</a:t>
            </a:r>
            <a:r>
              <a:rPr lang="en-ID" sz="1000" dirty="0"/>
              <a:t>.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skenario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, </a:t>
            </a:r>
            <a:r>
              <a:rPr lang="en-ID" sz="1000" dirty="0" err="1"/>
              <a:t>sangat</a:t>
            </a:r>
            <a:r>
              <a:rPr lang="en-ID" sz="1000" dirty="0"/>
              <a:t> </a:t>
            </a:r>
            <a:r>
              <a:rPr lang="en-ID" sz="1000" dirty="0" err="1"/>
              <a:t>penting</a:t>
            </a:r>
            <a:r>
              <a:rPr lang="en-ID" sz="1000" dirty="0"/>
              <a:t> </a:t>
            </a:r>
            <a:r>
              <a:rPr lang="en-ID" sz="1000" dirty="0" err="1"/>
              <a:t>bagi</a:t>
            </a:r>
            <a:r>
              <a:rPr lang="en-ID" sz="1000" dirty="0"/>
              <a:t> Google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mengetahui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daging</a:t>
            </a:r>
            <a:r>
              <a:rPr lang="en-ID" sz="1000" dirty="0"/>
              <a:t> </a:t>
            </a:r>
            <a:r>
              <a:rPr lang="en-ID" sz="1000" dirty="0" err="1"/>
              <a:t>sapi</a:t>
            </a:r>
            <a:r>
              <a:rPr lang="en-ID" sz="1000" dirty="0"/>
              <a:t> </a:t>
            </a:r>
            <a:r>
              <a:rPr lang="en-ID" sz="1000" dirty="0" err="1"/>
              <a:t>panggang</a:t>
            </a:r>
            <a:r>
              <a:rPr lang="en-ID" sz="1000" dirty="0"/>
              <a:t> dan </a:t>
            </a:r>
            <a:r>
              <a:rPr lang="en-ID" sz="1000" dirty="0" err="1"/>
              <a:t>saus</a:t>
            </a:r>
            <a:r>
              <a:rPr lang="en-ID" sz="1000" dirty="0"/>
              <a:t> </a:t>
            </a:r>
            <a:r>
              <a:rPr lang="en-ID" sz="1000" dirty="0" err="1"/>
              <a:t>daging</a:t>
            </a:r>
            <a:r>
              <a:rPr lang="en-ID" sz="1000" dirty="0"/>
              <a:t> </a:t>
            </a:r>
            <a:r>
              <a:rPr lang="en-ID" sz="1000" dirty="0" err="1"/>
              <a:t>sapi</a:t>
            </a:r>
            <a:r>
              <a:rPr lang="en-ID" sz="1000" dirty="0"/>
              <a:t> </a:t>
            </a:r>
            <a:r>
              <a:rPr lang="en-ID" sz="1000" dirty="0" err="1"/>
              <a:t>diambil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entitas</a:t>
            </a:r>
            <a:r>
              <a:rPr lang="en-ID" sz="1000" dirty="0"/>
              <a:t> inti yang </a:t>
            </a:r>
            <a:r>
              <a:rPr lang="en-ID" sz="1000" dirty="0" err="1"/>
              <a:t>sama</a:t>
            </a:r>
            <a:r>
              <a:rPr lang="en-ID" sz="1000" dirty="0"/>
              <a:t>. </a:t>
            </a:r>
            <a:r>
              <a:rPr lang="en-ID" sz="1000" dirty="0" err="1"/>
              <a:t>Mereka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menetapkan</a:t>
            </a:r>
            <a:r>
              <a:rPr lang="en-ID" sz="1000" dirty="0"/>
              <a:t> </a:t>
            </a:r>
            <a:r>
              <a:rPr lang="en-ID" sz="1000" dirty="0" err="1"/>
              <a:t>relevansi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berdasarkan</a:t>
            </a:r>
            <a:r>
              <a:rPr lang="en-ID" sz="1000" dirty="0"/>
              <a:t> pada </a:t>
            </a:r>
            <a:r>
              <a:rPr lang="en-ID" sz="1000" dirty="0" err="1"/>
              <a:t>keterhubungan</a:t>
            </a:r>
            <a:r>
              <a:rPr lang="en-ID" sz="1000" dirty="0"/>
              <a:t> </a:t>
            </a:r>
            <a:r>
              <a:rPr lang="en-ID" sz="1000" dirty="0" err="1"/>
              <a:t>entitas-entitas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.</a:t>
            </a:r>
            <a:endParaRPr sz="1000" dirty="0"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611400" y="21507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Algorithm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842991" y="1010249"/>
            <a:ext cx="5889900" cy="31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200" dirty="0" err="1"/>
              <a:t>Entitas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</a:t>
            </a:r>
            <a:r>
              <a:rPr lang="en-ID" sz="1200" dirty="0" err="1"/>
              <a:t>mereka</a:t>
            </a:r>
            <a:r>
              <a:rPr lang="en-ID" sz="1200" dirty="0"/>
              <a:t> </a:t>
            </a:r>
            <a:r>
              <a:rPr lang="en-ID" sz="1200" dirty="0" err="1"/>
              <a:t>jauh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sulit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dimanipulasi</a:t>
            </a:r>
            <a:r>
              <a:rPr lang="en-ID" sz="1200" dirty="0"/>
              <a:t>.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dirty="0" err="1"/>
              <a:t>merayapi</a:t>
            </a:r>
            <a:r>
              <a:rPr lang="en-ID" sz="1200" dirty="0"/>
              <a:t> web dan </a:t>
            </a:r>
            <a:r>
              <a:rPr lang="en-ID" sz="1200" dirty="0" err="1"/>
              <a:t>memetakan</a:t>
            </a:r>
            <a:r>
              <a:rPr lang="en-ID" sz="1200" dirty="0"/>
              <a:t> </a:t>
            </a:r>
            <a:r>
              <a:rPr lang="en-ID" sz="1200" dirty="0" err="1"/>
              <a:t>cara-cara</a:t>
            </a:r>
            <a:r>
              <a:rPr lang="en-ID" sz="1200" dirty="0"/>
              <a:t> </a:t>
            </a:r>
            <a:r>
              <a:rPr lang="en-ID" sz="1200" dirty="0" err="1"/>
              <a:t>umum</a:t>
            </a:r>
            <a:r>
              <a:rPr lang="en-ID" sz="1200" dirty="0"/>
              <a:t> yang </a:t>
            </a:r>
            <a:r>
              <a:rPr lang="en-ID" sz="1200" dirty="0" err="1"/>
              <a:t>berhubungan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entitas</a:t>
            </a:r>
            <a:r>
              <a:rPr lang="en-ID" sz="1200" dirty="0"/>
              <a:t>,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pencari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mana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bobot</a:t>
            </a:r>
            <a:r>
              <a:rPr lang="en-ID" sz="1200" dirty="0"/>
              <a:t> </a:t>
            </a:r>
            <a:r>
              <a:rPr lang="en-ID" sz="1200" dirty="0" err="1"/>
              <a:t>terbesar</a:t>
            </a:r>
            <a:r>
              <a:rPr lang="en-ID" sz="1200" dirty="0"/>
              <a:t>.</a:t>
            </a:r>
          </a:p>
          <a:p>
            <a:pPr marL="0" lvl="0" indent="457200">
              <a:buNone/>
            </a:pP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pencari</a:t>
            </a:r>
            <a:r>
              <a:rPr lang="en-ID" sz="1200" dirty="0"/>
              <a:t> </a:t>
            </a:r>
            <a:r>
              <a:rPr lang="en-ID" sz="1200" dirty="0" err="1"/>
              <a:t>benar-benar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yang </a:t>
            </a:r>
            <a:r>
              <a:rPr lang="en-ID" sz="1200" dirty="0" err="1"/>
              <a:t>membuat</a:t>
            </a:r>
            <a:r>
              <a:rPr lang="en-ID" sz="1200" dirty="0"/>
              <a:t> kami </a:t>
            </a:r>
            <a:r>
              <a:rPr lang="en-ID" sz="1200" dirty="0" err="1"/>
              <a:t>tetap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pencari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pengalaman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. </a:t>
            </a:r>
            <a:r>
              <a:rPr lang="en-ID" sz="1200" dirty="0" err="1"/>
              <a:t>Algoritma</a:t>
            </a:r>
            <a:r>
              <a:rPr lang="en-ID" sz="1200" dirty="0"/>
              <a:t> </a:t>
            </a:r>
            <a:r>
              <a:rPr lang="en-ID" sz="1200" dirty="0" err="1"/>
              <a:t>pencarian</a:t>
            </a:r>
            <a:r>
              <a:rPr lang="en-ID" sz="1200" dirty="0"/>
              <a:t>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kumpulan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algoritma</a:t>
            </a:r>
            <a:r>
              <a:rPr lang="en-ID" sz="1200" dirty="0"/>
              <a:t> dan formula lain, </a:t>
            </a:r>
            <a:r>
              <a:rPr lang="en-ID" sz="1200" dirty="0" err="1"/>
              <a:t>masing-masing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dan </a:t>
            </a:r>
            <a:r>
              <a:rPr lang="en-ID" sz="1200" dirty="0" err="1"/>
              <a:t>tugasnya</a:t>
            </a:r>
            <a:r>
              <a:rPr lang="en-ID" sz="1200" dirty="0"/>
              <a:t> </a:t>
            </a:r>
            <a:r>
              <a:rPr lang="en-ID" sz="1200" dirty="0" err="1"/>
              <a:t>sendiri</a:t>
            </a:r>
            <a:r>
              <a:rPr lang="en-ID" sz="1200" dirty="0"/>
              <a:t>,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menghasilkan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memuaskan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.</a:t>
            </a:r>
          </a:p>
          <a:p>
            <a:pPr marL="0" lvl="0" indent="457200">
              <a:buNone/>
            </a:pPr>
            <a:r>
              <a:rPr lang="en-ID" sz="1200" dirty="0"/>
              <a:t>Ada </a:t>
            </a:r>
            <a:r>
              <a:rPr lang="en-ID" sz="1200" dirty="0" err="1"/>
              <a:t>algoritma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memantau</a:t>
            </a:r>
            <a:r>
              <a:rPr lang="en-ID" sz="1200" dirty="0"/>
              <a:t> </a:t>
            </a:r>
            <a:r>
              <a:rPr lang="en-ID" sz="1200" dirty="0" err="1"/>
              <a:t>aspek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dan </a:t>
            </a: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penyesuaian</a:t>
            </a:r>
            <a:r>
              <a:rPr lang="en-ID" sz="1200" dirty="0"/>
              <a:t> di mana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 </a:t>
            </a:r>
            <a:r>
              <a:rPr lang="en-ID" sz="1200" dirty="0" err="1"/>
              <a:t>dianggap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memuaskan</a:t>
            </a:r>
            <a:r>
              <a:rPr lang="en-ID" sz="1200" dirty="0"/>
              <a:t> </a:t>
            </a:r>
            <a:r>
              <a:rPr lang="en-ID" sz="1200" dirty="0" err="1"/>
              <a:t>niat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pada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berinteraksi</a:t>
            </a:r>
            <a:r>
              <a:rPr lang="en-ID" sz="1200" dirty="0"/>
              <a:t> </a:t>
            </a:r>
            <a:r>
              <a:rPr lang="en-ID" sz="1200" dirty="0" err="1"/>
              <a:t>dengannya</a:t>
            </a:r>
            <a:r>
              <a:rPr lang="en-ID" sz="1200" dirty="0"/>
              <a:t>.</a:t>
            </a:r>
          </a:p>
          <a:p>
            <a:pPr marL="0" lvl="0" indent="457200">
              <a:buNone/>
            </a:pP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algoritma</a:t>
            </a:r>
            <a:r>
              <a:rPr lang="en-ID" sz="1200" dirty="0"/>
              <a:t> yang </a:t>
            </a:r>
            <a:r>
              <a:rPr lang="en-ID" sz="1200" dirty="0" err="1"/>
              <a:t>dirancang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memahami</a:t>
            </a:r>
            <a:r>
              <a:rPr lang="en-ID" sz="1200" dirty="0"/>
              <a:t> </a:t>
            </a:r>
            <a:r>
              <a:rPr lang="en-ID" sz="1200" dirty="0" err="1"/>
              <a:t>entitas</a:t>
            </a:r>
            <a:r>
              <a:rPr lang="en-ID" sz="1200" dirty="0"/>
              <a:t> dan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entitas</a:t>
            </a:r>
            <a:r>
              <a:rPr lang="en-ID" sz="1200" dirty="0"/>
              <a:t> </a:t>
            </a:r>
            <a:r>
              <a:rPr lang="en-ID" sz="1200" dirty="0" err="1"/>
              <a:t>berhubungan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lain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relevansi</a:t>
            </a:r>
            <a:r>
              <a:rPr lang="en-ID" sz="1200" dirty="0"/>
              <a:t> dan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algoritma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327" name="Google Shape;327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>
            <a:spLocks noGrp="1"/>
          </p:cNvSpPr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</a:rPr>
              <a:t>Search Engine Primary Functions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1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G</a:t>
            </a:r>
            <a:r>
              <a:rPr lang="en">
                <a:solidFill>
                  <a:srgbClr val="FF0000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o</a:t>
            </a:r>
            <a:r>
              <a:rPr lang="en">
                <a:solidFill>
                  <a:srgbClr val="F6B26B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o</a:t>
            </a:r>
            <a:r>
              <a:rPr lang="en">
                <a:solidFill>
                  <a:srgbClr val="3C78D8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g</a:t>
            </a:r>
            <a:r>
              <a:rPr lang="en">
                <a:solidFill>
                  <a:srgbClr val="6AA84F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l</a:t>
            </a:r>
            <a:r>
              <a:rPr lang="en">
                <a:solidFill>
                  <a:srgbClr val="FF0000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e </a:t>
            </a:r>
            <a:r>
              <a:rPr lang="en"/>
              <a:t>the biggest Search Engine On The Planet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479725" y="0"/>
            <a:ext cx="1778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72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17500">
              <a:buSzPts val="1400"/>
            </a:pPr>
            <a:r>
              <a:rPr lang="en-ID" sz="1400" dirty="0" err="1"/>
              <a:t>Perayapan</a:t>
            </a:r>
            <a:r>
              <a:rPr lang="en-ID" sz="1400" dirty="0"/>
              <a:t>: </a:t>
            </a:r>
            <a:r>
              <a:rPr lang="en-ID" sz="1400" dirty="0" err="1"/>
              <a:t>Menjelajahi</a:t>
            </a:r>
            <a:r>
              <a:rPr lang="en-ID" sz="1400" dirty="0"/>
              <a:t> Internet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konten</a:t>
            </a:r>
            <a:r>
              <a:rPr lang="en-ID" sz="1400" dirty="0"/>
              <a:t>, </a:t>
            </a:r>
            <a:r>
              <a:rPr lang="en-ID" sz="1400" dirty="0" err="1"/>
              <a:t>mencari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/ </a:t>
            </a:r>
            <a:r>
              <a:rPr lang="en-ID" sz="1400" dirty="0" err="1"/>
              <a:t>konten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URL yang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temukan</a:t>
            </a:r>
            <a:endParaRPr lang="en-ID" sz="1400" dirty="0"/>
          </a:p>
          <a:p>
            <a:pPr lvl="0" indent="-317500">
              <a:buSzPts val="1400"/>
            </a:pPr>
            <a:r>
              <a:rPr lang="en-ID" sz="1400" dirty="0" err="1"/>
              <a:t>Indeks</a:t>
            </a:r>
            <a:r>
              <a:rPr lang="en-ID" sz="1400" dirty="0"/>
              <a:t>: </a:t>
            </a:r>
            <a:r>
              <a:rPr lang="en-ID" sz="1400" dirty="0" err="1"/>
              <a:t>Menyimpan</a:t>
            </a:r>
            <a:r>
              <a:rPr lang="en-ID" sz="1400" dirty="0"/>
              <a:t> dan </a:t>
            </a:r>
            <a:r>
              <a:rPr lang="en-ID" sz="1400" dirty="0" err="1"/>
              <a:t>mengatur</a:t>
            </a:r>
            <a:r>
              <a:rPr lang="en-ID" sz="1400" dirty="0"/>
              <a:t> </a:t>
            </a:r>
            <a:r>
              <a:rPr lang="en-ID" sz="1400" dirty="0" err="1"/>
              <a:t>konten</a:t>
            </a:r>
            <a:r>
              <a:rPr lang="en-ID" sz="1400" dirty="0"/>
              <a:t> yang </a:t>
            </a:r>
            <a:r>
              <a:rPr lang="en-ID" sz="1400" dirty="0" err="1"/>
              <a:t>ditemukan</a:t>
            </a:r>
            <a:r>
              <a:rPr lang="en-ID" sz="1400" dirty="0"/>
              <a:t> </a:t>
            </a:r>
            <a:r>
              <a:rPr lang="en-ID" sz="1400" dirty="0" err="1"/>
              <a:t>selama</a:t>
            </a:r>
            <a:r>
              <a:rPr lang="en-ID" sz="1400" dirty="0"/>
              <a:t> proses </a:t>
            </a:r>
            <a:r>
              <a:rPr lang="en-ID" sz="1400" dirty="0" err="1"/>
              <a:t>perayapan</a:t>
            </a:r>
            <a:r>
              <a:rPr lang="en-ID" sz="1400" dirty="0"/>
              <a:t>. Setelah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berada</a:t>
            </a:r>
            <a:r>
              <a:rPr lang="en-ID" sz="1400" dirty="0"/>
              <a:t> di </a:t>
            </a:r>
            <a:r>
              <a:rPr lang="en-ID" sz="1400" dirty="0" err="1"/>
              <a:t>indeks</a:t>
            </a:r>
            <a:r>
              <a:rPr lang="en-ID" sz="1400" dirty="0"/>
              <a:t>, </a:t>
            </a:r>
            <a:r>
              <a:rPr lang="en-ID" sz="1400" dirty="0" err="1"/>
              <a:t>halaman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proses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ditampilkan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permintaan</a:t>
            </a:r>
            <a:r>
              <a:rPr lang="en-ID" sz="1400" dirty="0"/>
              <a:t> yang </a:t>
            </a:r>
            <a:r>
              <a:rPr lang="en-ID" sz="1400" dirty="0" err="1"/>
              <a:t>relevan</a:t>
            </a:r>
            <a:endParaRPr lang="en-ID" sz="1400" dirty="0"/>
          </a:p>
          <a:p>
            <a:pPr lvl="0" indent="-317500">
              <a:buSzPts val="1400"/>
            </a:pPr>
            <a:r>
              <a:rPr lang="en-ID" sz="1400" dirty="0" err="1"/>
              <a:t>Rangking</a:t>
            </a:r>
            <a:r>
              <a:rPr lang="en-ID" sz="1400" dirty="0"/>
              <a:t>: </a:t>
            </a:r>
            <a:r>
              <a:rPr lang="en-ID" sz="1400" dirty="0" err="1"/>
              <a:t>Sediakan</a:t>
            </a:r>
            <a:r>
              <a:rPr lang="en-ID" sz="1400" dirty="0"/>
              <a:t> </a:t>
            </a:r>
            <a:r>
              <a:rPr lang="en-ID" sz="1400" dirty="0" err="1"/>
              <a:t>potongan-potongan</a:t>
            </a:r>
            <a:r>
              <a:rPr lang="en-ID" sz="1400" dirty="0"/>
              <a:t> </a:t>
            </a:r>
            <a:r>
              <a:rPr lang="en-ID" sz="1400" dirty="0" err="1"/>
              <a:t>konten</a:t>
            </a:r>
            <a:r>
              <a:rPr lang="en-ID" sz="1400" dirty="0"/>
              <a:t> yang paling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menjawab</a:t>
            </a:r>
            <a:r>
              <a:rPr lang="en-ID" sz="1400" dirty="0"/>
              <a:t> </a:t>
            </a:r>
            <a:r>
              <a:rPr lang="en-ID" sz="1400" dirty="0" err="1"/>
              <a:t>permintaan</a:t>
            </a:r>
            <a:r>
              <a:rPr lang="en-ID" sz="1400" dirty="0"/>
              <a:t> </a:t>
            </a:r>
            <a:r>
              <a:rPr lang="en-ID" sz="1400" dirty="0" err="1"/>
              <a:t>pencari</a:t>
            </a:r>
            <a:r>
              <a:rPr lang="en-ID" sz="1400" dirty="0"/>
              <a:t>, yang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dipesan</a:t>
            </a:r>
            <a:r>
              <a:rPr lang="en-ID" sz="1400" dirty="0"/>
              <a:t> oleh yang paling </a:t>
            </a:r>
            <a:r>
              <a:rPr lang="en-ID" sz="1400" dirty="0" err="1"/>
              <a:t>relevan</a:t>
            </a:r>
            <a:r>
              <a:rPr lang="en-ID" sz="1400" dirty="0"/>
              <a:t> </a:t>
            </a:r>
            <a:r>
              <a:rPr lang="en-ID" sz="1400" dirty="0" err="1"/>
              <a:t>hingga</a:t>
            </a:r>
            <a:r>
              <a:rPr lang="en-ID" sz="1400" dirty="0"/>
              <a:t> yang </a:t>
            </a:r>
            <a:r>
              <a:rPr lang="en-ID" sz="1400" dirty="0" err="1"/>
              <a:t>kurang</a:t>
            </a:r>
            <a:r>
              <a:rPr lang="en-ID" sz="1400" dirty="0"/>
              <a:t> </a:t>
            </a:r>
            <a:r>
              <a:rPr lang="en-ID" sz="1400" dirty="0" err="1"/>
              <a:t>relevan</a:t>
            </a:r>
            <a:endParaRPr dirty="0"/>
          </a:p>
        </p:txBody>
      </p:sp>
      <p:sp>
        <p:nvSpPr>
          <p:cNvPr id="341" name="Google Shape;34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611400" y="51150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, Index and Ranking</a:t>
            </a:r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xfrm>
            <a:off x="611400" y="637358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000" dirty="0" err="1"/>
              <a:t>Perayapan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proses </a:t>
            </a:r>
            <a:r>
              <a:rPr lang="en-ID" sz="1000" dirty="0" err="1"/>
              <a:t>penemuan</a:t>
            </a:r>
            <a:r>
              <a:rPr lang="en-ID" sz="1000" dirty="0"/>
              <a:t> di mana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</a:t>
            </a:r>
            <a:r>
              <a:rPr lang="en-ID" sz="1000" dirty="0" err="1"/>
              <a:t>mengirimkan</a:t>
            </a:r>
            <a:r>
              <a:rPr lang="en-ID" sz="1000" dirty="0"/>
              <a:t> </a:t>
            </a:r>
            <a:r>
              <a:rPr lang="en-ID" sz="1000" dirty="0" err="1"/>
              <a:t>tim</a:t>
            </a:r>
            <a:r>
              <a:rPr lang="en-ID" sz="1000" dirty="0"/>
              <a:t> robot (</a:t>
            </a:r>
            <a:r>
              <a:rPr lang="en-ID" sz="1000" dirty="0" err="1"/>
              <a:t>dikenal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perayap</a:t>
            </a:r>
            <a:r>
              <a:rPr lang="en-ID" sz="1000" dirty="0"/>
              <a:t>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labah-labah</a:t>
            </a:r>
            <a:r>
              <a:rPr lang="en-ID" sz="1000" dirty="0"/>
              <a:t>)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menemukan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</a:t>
            </a:r>
            <a:r>
              <a:rPr lang="en-ID" sz="1000" dirty="0" err="1"/>
              <a:t>baru</a:t>
            </a:r>
            <a:r>
              <a:rPr lang="en-ID" sz="1000" dirty="0"/>
              <a:t> dan </a:t>
            </a:r>
            <a:r>
              <a:rPr lang="en-ID" sz="1000" dirty="0" err="1"/>
              <a:t>diperbarui</a:t>
            </a:r>
            <a:r>
              <a:rPr lang="en-ID" sz="1000" dirty="0"/>
              <a:t> </a:t>
            </a:r>
            <a:r>
              <a:rPr lang="en-ID" sz="1000" dirty="0" err="1"/>
              <a:t>terlepas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format dan </a:t>
            </a:r>
            <a:r>
              <a:rPr lang="en-ID" sz="1000" dirty="0" err="1"/>
              <a:t>ditemukan</a:t>
            </a:r>
            <a:r>
              <a:rPr lang="en-ID" sz="1000" dirty="0"/>
              <a:t> oleh </a:t>
            </a:r>
            <a:r>
              <a:rPr lang="en-ID" sz="1000" dirty="0" err="1"/>
              <a:t>tautan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/>
              <a:t>Googlebot </a:t>
            </a:r>
            <a:r>
              <a:rPr lang="en-ID" sz="1000" dirty="0" err="1"/>
              <a:t>memulai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mengambil</a:t>
            </a:r>
            <a:r>
              <a:rPr lang="en-ID" sz="1000" dirty="0"/>
              <a:t> </a:t>
            </a:r>
            <a:r>
              <a:rPr lang="en-ID" sz="1000" dirty="0" err="1"/>
              <a:t>beberapa</a:t>
            </a:r>
            <a:r>
              <a:rPr lang="en-ID" sz="1000" dirty="0"/>
              <a:t> </a:t>
            </a:r>
            <a:r>
              <a:rPr lang="en-ID" sz="1000" dirty="0" err="1"/>
              <a:t>halaman</a:t>
            </a:r>
            <a:r>
              <a:rPr lang="en-ID" sz="1000" dirty="0"/>
              <a:t> web, dan </a:t>
            </a:r>
            <a:r>
              <a:rPr lang="en-ID" sz="1000" dirty="0" err="1"/>
              <a:t>kemudian</a:t>
            </a:r>
            <a:r>
              <a:rPr lang="en-ID" sz="1000" dirty="0"/>
              <a:t> </a:t>
            </a:r>
            <a:r>
              <a:rPr lang="en-ID" sz="1000" dirty="0" err="1"/>
              <a:t>mengikuti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 pada </a:t>
            </a:r>
            <a:r>
              <a:rPr lang="en-ID" sz="1000" dirty="0" err="1"/>
              <a:t>halaman</a:t>
            </a:r>
            <a:r>
              <a:rPr lang="en-ID" sz="1000" dirty="0"/>
              <a:t> web </a:t>
            </a:r>
            <a:r>
              <a:rPr lang="en-ID" sz="1000" dirty="0" err="1"/>
              <a:t>tersebut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menemukan</a:t>
            </a:r>
            <a:r>
              <a:rPr lang="en-ID" sz="1000" dirty="0"/>
              <a:t> URL </a:t>
            </a:r>
            <a:r>
              <a:rPr lang="en-ID" sz="1000" dirty="0" err="1"/>
              <a:t>baru</a:t>
            </a:r>
            <a:r>
              <a:rPr lang="en-ID" sz="1000" dirty="0"/>
              <a:t>.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melompat</a:t>
            </a:r>
            <a:r>
              <a:rPr lang="en-ID" sz="1000" dirty="0"/>
              <a:t> di </a:t>
            </a:r>
            <a:r>
              <a:rPr lang="en-ID" sz="1000" dirty="0" err="1"/>
              <a:t>sepanjang</a:t>
            </a:r>
            <a:r>
              <a:rPr lang="en-ID" sz="1000" dirty="0"/>
              <a:t> </a:t>
            </a:r>
            <a:r>
              <a:rPr lang="en-ID" sz="1000" dirty="0" err="1"/>
              <a:t>jalur</a:t>
            </a:r>
            <a:r>
              <a:rPr lang="en-ID" sz="1000" dirty="0"/>
              <a:t> </a:t>
            </a:r>
            <a:r>
              <a:rPr lang="en-ID" sz="1000" dirty="0" err="1"/>
              <a:t>tautan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, </a:t>
            </a:r>
            <a:r>
              <a:rPr lang="en-ID" sz="1000" dirty="0" err="1"/>
              <a:t>perayap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menemukan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</a:t>
            </a:r>
            <a:r>
              <a:rPr lang="en-ID" sz="1000" dirty="0" err="1"/>
              <a:t>baru</a:t>
            </a:r>
            <a:r>
              <a:rPr lang="en-ID" sz="1000" dirty="0"/>
              <a:t> dan </a:t>
            </a:r>
            <a:r>
              <a:rPr lang="en-ID" sz="1000" dirty="0" err="1"/>
              <a:t>menambahkannya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indeks</a:t>
            </a:r>
            <a:r>
              <a:rPr lang="en-ID" sz="1000" dirty="0"/>
              <a:t> </a:t>
            </a:r>
            <a:r>
              <a:rPr lang="en-ID" sz="1000" dirty="0" err="1"/>
              <a:t>mereka</a:t>
            </a:r>
            <a:r>
              <a:rPr lang="en-ID" sz="1000" dirty="0"/>
              <a:t> yang </a:t>
            </a:r>
            <a:r>
              <a:rPr lang="en-ID" sz="1000" dirty="0" err="1"/>
              <a:t>disebut</a:t>
            </a:r>
            <a:r>
              <a:rPr lang="en-ID" sz="1000" dirty="0"/>
              <a:t> Caffeine - database </a:t>
            </a:r>
            <a:r>
              <a:rPr lang="en-ID" sz="1000" dirty="0" err="1"/>
              <a:t>besar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URL yang </a:t>
            </a:r>
            <a:r>
              <a:rPr lang="en-ID" sz="1000" dirty="0" err="1"/>
              <a:t>ditemukan</a:t>
            </a:r>
            <a:r>
              <a:rPr lang="en-ID" sz="1000" dirty="0"/>
              <a:t> -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kemudian</a:t>
            </a:r>
            <a:r>
              <a:rPr lang="en-ID" sz="1000" dirty="0"/>
              <a:t> </a:t>
            </a:r>
            <a:r>
              <a:rPr lang="en-ID" sz="1000" dirty="0" err="1"/>
              <a:t>diambil</a:t>
            </a:r>
            <a:r>
              <a:rPr lang="en-ID" sz="1000" dirty="0"/>
              <a:t> </a:t>
            </a:r>
            <a:r>
              <a:rPr lang="en-ID" sz="1000" dirty="0" err="1"/>
              <a:t>ketika</a:t>
            </a:r>
            <a:r>
              <a:rPr lang="en-ID" sz="1000" dirty="0"/>
              <a:t> </a:t>
            </a:r>
            <a:r>
              <a:rPr lang="en-ID" sz="1000" dirty="0" err="1"/>
              <a:t>seorang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</a:t>
            </a:r>
            <a:r>
              <a:rPr lang="en-ID" sz="1000" dirty="0" err="1"/>
              <a:t>mencari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pada URL </a:t>
            </a:r>
            <a:r>
              <a:rPr lang="en-ID" sz="1000" dirty="0" err="1"/>
              <a:t>itu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cocok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/>
              <a:t>Setelah </a:t>
            </a:r>
            <a:r>
              <a:rPr lang="en-ID" sz="1000" dirty="0" err="1"/>
              <a:t>itu</a:t>
            </a:r>
            <a:r>
              <a:rPr lang="en-ID" sz="1000" dirty="0"/>
              <a:t> </a:t>
            </a:r>
            <a:r>
              <a:rPr lang="en-ID" sz="1000" dirty="0" err="1"/>
              <a:t>mereka</a:t>
            </a:r>
            <a:r>
              <a:rPr lang="en-ID" sz="1000" dirty="0"/>
              <a:t> </a:t>
            </a:r>
            <a:r>
              <a:rPr lang="en-ID" sz="1000" dirty="0" err="1"/>
              <a:t>menyimpan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yang </a:t>
            </a:r>
            <a:r>
              <a:rPr lang="en-ID" sz="1000" dirty="0" err="1"/>
              <a:t>mereka</a:t>
            </a:r>
            <a:r>
              <a:rPr lang="en-ID" sz="1000" dirty="0"/>
              <a:t> </a:t>
            </a:r>
            <a:r>
              <a:rPr lang="en-ID" sz="1000" dirty="0" err="1"/>
              <a:t>anggap</a:t>
            </a:r>
            <a:r>
              <a:rPr lang="en-ID" sz="1000" dirty="0"/>
              <a:t> </a:t>
            </a:r>
            <a:r>
              <a:rPr lang="en-ID" sz="1000" dirty="0" err="1"/>
              <a:t>cukup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disajikan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indeks</a:t>
            </a:r>
            <a:r>
              <a:rPr lang="en-ID" sz="1000" dirty="0"/>
              <a:t>. </a:t>
            </a:r>
            <a:r>
              <a:rPr lang="en-ID" sz="1000" dirty="0" err="1"/>
              <a:t>Indeks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basis data </a:t>
            </a:r>
            <a:r>
              <a:rPr lang="en-ID" sz="1000" dirty="0" err="1"/>
              <a:t>besar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semua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yang </a:t>
            </a:r>
            <a:r>
              <a:rPr lang="en-ID" sz="1000" dirty="0" err="1"/>
              <a:t>ditemukan</a:t>
            </a:r>
            <a:r>
              <a:rPr lang="en-ID" sz="1000" dirty="0"/>
              <a:t>.</a:t>
            </a:r>
          </a:p>
          <a:p>
            <a:pPr marL="0" lvl="0" indent="457200">
              <a:buNone/>
            </a:pPr>
            <a:r>
              <a:rPr lang="en-ID" sz="1000" dirty="0"/>
              <a:t>Ketika </a:t>
            </a:r>
            <a:r>
              <a:rPr lang="en-ID" sz="1000" dirty="0" err="1"/>
              <a:t>seseorang</a:t>
            </a:r>
            <a:r>
              <a:rPr lang="en-ID" sz="1000" dirty="0"/>
              <a:t> </a:t>
            </a:r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,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</a:t>
            </a:r>
            <a:r>
              <a:rPr lang="en-ID" sz="1000" dirty="0" err="1"/>
              <a:t>mencari</a:t>
            </a:r>
            <a:r>
              <a:rPr lang="en-ID" sz="1000" dirty="0"/>
              <a:t> </a:t>
            </a:r>
            <a:r>
              <a:rPr lang="en-ID" sz="1000" dirty="0" err="1"/>
              <a:t>indeks</a:t>
            </a:r>
            <a:r>
              <a:rPr lang="en-ID" sz="1000" dirty="0"/>
              <a:t> </a:t>
            </a:r>
            <a:r>
              <a:rPr lang="en-ID" sz="1000" dirty="0" err="1"/>
              <a:t>mereka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yang </a:t>
            </a:r>
            <a:r>
              <a:rPr lang="en-ID" sz="1000" dirty="0" err="1"/>
              <a:t>relevan</a:t>
            </a:r>
            <a:r>
              <a:rPr lang="en-ID" sz="1000" dirty="0"/>
              <a:t> dan </a:t>
            </a:r>
            <a:r>
              <a:rPr lang="en-ID" sz="1000" dirty="0" err="1"/>
              <a:t>kemudian</a:t>
            </a:r>
            <a:r>
              <a:rPr lang="en-ID" sz="1000" dirty="0"/>
              <a:t> </a:t>
            </a:r>
            <a:r>
              <a:rPr lang="en-ID" sz="1000" dirty="0" err="1"/>
              <a:t>memesan</a:t>
            </a:r>
            <a:r>
              <a:rPr lang="en-ID" sz="1000" dirty="0"/>
              <a:t> </a:t>
            </a:r>
            <a:r>
              <a:rPr lang="en-ID" sz="1000" dirty="0" err="1"/>
              <a:t>konten</a:t>
            </a:r>
            <a:r>
              <a:rPr lang="en-ID" sz="1000" dirty="0"/>
              <a:t> </a:t>
            </a:r>
            <a:r>
              <a:rPr lang="en-ID" sz="1000" dirty="0" err="1"/>
              <a:t>itu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harapan</a:t>
            </a:r>
            <a:r>
              <a:rPr lang="en-ID" sz="1000" dirty="0"/>
              <a:t> </a:t>
            </a:r>
            <a:r>
              <a:rPr lang="en-ID" sz="1000" dirty="0" err="1"/>
              <a:t>menyelesaikan</a:t>
            </a:r>
            <a:r>
              <a:rPr lang="en-ID" sz="1000" dirty="0"/>
              <a:t> </a:t>
            </a:r>
            <a:r>
              <a:rPr lang="en-ID" sz="1000" dirty="0" err="1"/>
              <a:t>pertanyaan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. </a:t>
            </a:r>
            <a:r>
              <a:rPr lang="en-ID" sz="1000" dirty="0" err="1"/>
              <a:t>Urutan</a:t>
            </a:r>
            <a:r>
              <a:rPr lang="en-ID" sz="1000" dirty="0"/>
              <a:t> </a:t>
            </a:r>
            <a:r>
              <a:rPr lang="en-ID" sz="1000" dirty="0" err="1"/>
              <a:t>hasil</a:t>
            </a:r>
            <a:r>
              <a:rPr lang="en-ID" sz="1000" dirty="0"/>
              <a:t> </a:t>
            </a:r>
            <a:r>
              <a:rPr lang="en-ID" sz="1000" dirty="0" err="1"/>
              <a:t>pencarian</a:t>
            </a:r>
            <a:r>
              <a:rPr lang="en-ID" sz="1000" dirty="0"/>
              <a:t> </a:t>
            </a:r>
            <a:r>
              <a:rPr lang="en-ID" sz="1000" dirty="0" err="1"/>
              <a:t>berdasarkan</a:t>
            </a:r>
            <a:r>
              <a:rPr lang="en-ID" sz="1000" dirty="0"/>
              <a:t> </a:t>
            </a:r>
            <a:r>
              <a:rPr lang="en-ID" sz="1000" dirty="0" err="1"/>
              <a:t>relevansi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dikenal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peringkat</a:t>
            </a:r>
            <a:r>
              <a:rPr lang="en-ID" sz="1000" dirty="0"/>
              <a:t>. </a:t>
            </a:r>
            <a:r>
              <a:rPr lang="en-ID" sz="1000" dirty="0" err="1"/>
              <a:t>Secara</a:t>
            </a:r>
            <a:r>
              <a:rPr lang="en-ID" sz="1000" dirty="0"/>
              <a:t> </a:t>
            </a:r>
            <a:r>
              <a:rPr lang="en-ID" sz="1000" dirty="0" err="1"/>
              <a:t>umum</a:t>
            </a:r>
            <a:r>
              <a:rPr lang="en-ID" sz="1000" dirty="0"/>
              <a:t>, Anda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mengasumsikan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tinggi</a:t>
            </a:r>
            <a:r>
              <a:rPr lang="en-ID" sz="1000" dirty="0"/>
              <a:t> </a:t>
            </a:r>
            <a:r>
              <a:rPr lang="en-ID" sz="1000" dirty="0" err="1"/>
              <a:t>peringkat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situs web,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relevan</a:t>
            </a:r>
            <a:r>
              <a:rPr lang="en-ID" sz="1000" dirty="0"/>
              <a:t> </a:t>
            </a:r>
            <a:r>
              <a:rPr lang="en-ID" sz="1000" dirty="0" err="1"/>
              <a:t>mesin</a:t>
            </a:r>
            <a:r>
              <a:rPr lang="en-ID" sz="1000" dirty="0"/>
              <a:t> </a:t>
            </a:r>
            <a:r>
              <a:rPr lang="en-ID" sz="1000" dirty="0" err="1"/>
              <a:t>pencari</a:t>
            </a:r>
            <a:r>
              <a:rPr lang="en-ID" sz="1000" dirty="0"/>
              <a:t> </a:t>
            </a:r>
            <a:r>
              <a:rPr lang="en-ID" sz="1000" dirty="0" err="1"/>
              <a:t>tersebut</a:t>
            </a:r>
            <a:r>
              <a:rPr lang="en-ID" sz="1000" dirty="0"/>
              <a:t> </a:t>
            </a:r>
            <a:r>
              <a:rPr lang="en-ID" sz="1000" dirty="0" err="1"/>
              <a:t>meyakini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situs </a:t>
            </a:r>
            <a:r>
              <a:rPr lang="en-ID" sz="1000" dirty="0" err="1"/>
              <a:t>tersebut</a:t>
            </a:r>
            <a:r>
              <a:rPr lang="en-ID" sz="1000" dirty="0"/>
              <a:t> </a:t>
            </a:r>
            <a:r>
              <a:rPr lang="en-ID" sz="1000" dirty="0" err="1"/>
              <a:t>sesuai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kueri</a:t>
            </a:r>
            <a:r>
              <a:rPr lang="en-ID" sz="1000" dirty="0"/>
              <a:t>.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201" y="51150"/>
            <a:ext cx="2916800" cy="1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>
              <a:buNone/>
            </a:pPr>
            <a:r>
              <a:rPr lang="en-ID" sz="1200" dirty="0" err="1"/>
              <a:t>Urutan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pencarian</a:t>
            </a:r>
            <a:r>
              <a:rPr lang="en-ID" sz="1200" dirty="0"/>
              <a:t> oleh yang paling </a:t>
            </a:r>
            <a:r>
              <a:rPr lang="en-ID" sz="1200" dirty="0" err="1"/>
              <a:t>relevan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yang paling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relevan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permintaan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 </a:t>
            </a:r>
            <a:r>
              <a:rPr lang="en-ID" sz="1200" dirty="0" err="1"/>
              <a:t>disebut</a:t>
            </a:r>
            <a:r>
              <a:rPr lang="en-ID" sz="1200" dirty="0"/>
              <a:t> Ranking. </a:t>
            </a:r>
            <a:r>
              <a:rPr lang="en-ID" sz="1200" dirty="0" err="1"/>
              <a:t>Ia</a:t>
            </a:r>
            <a:r>
              <a:rPr lang="en-ID" sz="1200" dirty="0"/>
              <a:t> </a:t>
            </a:r>
            <a:r>
              <a:rPr lang="en-ID" sz="1200" dirty="0" err="1"/>
              <a:t>melakukannya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memperhitungkan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kondisi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menghitung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 situs web </a:t>
            </a:r>
            <a:r>
              <a:rPr lang="en-ID" sz="1200" dirty="0" err="1"/>
              <a:t>tertentu</a:t>
            </a:r>
            <a:r>
              <a:rPr lang="en-ID" sz="1200" dirty="0"/>
              <a:t>.</a:t>
            </a:r>
          </a:p>
          <a:p>
            <a:pPr marL="0" lvl="0" indent="457200">
              <a:buNone/>
            </a:pPr>
            <a:r>
              <a:rPr lang="en-ID" sz="1200" dirty="0" err="1"/>
              <a:t>Tautan</a:t>
            </a:r>
            <a:r>
              <a:rPr lang="en-ID" sz="1200" dirty="0"/>
              <a:t> </a:t>
            </a:r>
            <a:r>
              <a:rPr lang="en-ID" sz="1200" dirty="0" err="1"/>
              <a:t>memainkan</a:t>
            </a:r>
            <a:r>
              <a:rPr lang="en-ID" sz="1200" dirty="0"/>
              <a:t> </a:t>
            </a:r>
            <a:r>
              <a:rPr lang="en-ID" sz="1200" dirty="0" err="1"/>
              <a:t>peran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SEO,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mesin</a:t>
            </a:r>
            <a:r>
              <a:rPr lang="en-ID" sz="1200" dirty="0"/>
              <a:t> </a:t>
            </a:r>
            <a:r>
              <a:rPr lang="en-ID" sz="1200" dirty="0" err="1"/>
              <a:t>pencari</a:t>
            </a:r>
            <a:r>
              <a:rPr lang="en-ID" sz="1200" dirty="0"/>
              <a:t> </a:t>
            </a:r>
            <a:r>
              <a:rPr lang="en-ID" sz="1200" dirty="0" err="1"/>
              <a:t>membutuhkan</a:t>
            </a:r>
            <a:r>
              <a:rPr lang="en-ID" sz="1200" dirty="0"/>
              <a:t> </a:t>
            </a:r>
            <a:r>
              <a:rPr lang="en-ID" sz="1200" dirty="0" err="1"/>
              <a:t>bantuan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mencari</a:t>
            </a:r>
            <a:r>
              <a:rPr lang="en-ID" sz="1200" dirty="0"/>
              <a:t> </a:t>
            </a:r>
            <a:r>
              <a:rPr lang="en-ID" sz="1200" dirty="0" err="1"/>
              <a:t>tahu</a:t>
            </a:r>
            <a:r>
              <a:rPr lang="en-ID" sz="1200" dirty="0"/>
              <a:t> URL mana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dipercaya</a:t>
            </a:r>
            <a:r>
              <a:rPr lang="en-ID" sz="1200" dirty="0"/>
              <a:t> </a:t>
            </a:r>
            <a:r>
              <a:rPr lang="en-ID" sz="1200" dirty="0" err="1"/>
              <a:t>daripada</a:t>
            </a:r>
            <a:r>
              <a:rPr lang="en-ID" sz="1200" dirty="0"/>
              <a:t> yang lain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mereka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cara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pencarian</a:t>
            </a:r>
            <a:r>
              <a:rPr lang="en-ID" sz="1200" dirty="0"/>
              <a:t>. Ada </a:t>
            </a:r>
            <a:r>
              <a:rPr lang="en-ID" sz="1200" dirty="0" err="1"/>
              <a:t>dua</a:t>
            </a:r>
            <a:r>
              <a:rPr lang="en-ID" sz="1200" dirty="0"/>
              <a:t> </a:t>
            </a:r>
            <a:r>
              <a:rPr lang="en-ID" sz="1200" dirty="0" err="1"/>
              <a:t>jenis</a:t>
            </a:r>
            <a:r>
              <a:rPr lang="en-ID" sz="1200" dirty="0"/>
              <a:t> </a:t>
            </a:r>
            <a:r>
              <a:rPr lang="en-ID" sz="1200" dirty="0" err="1"/>
              <a:t>tautan</a:t>
            </a:r>
            <a:r>
              <a:rPr lang="en-ID" sz="1200" dirty="0"/>
              <a:t> Inbound </a:t>
            </a:r>
            <a:r>
              <a:rPr lang="en-ID" sz="1200" dirty="0" err="1"/>
              <a:t>atau</a:t>
            </a:r>
            <a:r>
              <a:rPr lang="en-ID" sz="1200" dirty="0"/>
              <a:t> Backlinks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tautan</a:t>
            </a:r>
            <a:r>
              <a:rPr lang="en-ID" sz="1200" dirty="0"/>
              <a:t> yang </a:t>
            </a:r>
            <a:r>
              <a:rPr lang="en-ID" sz="1200" dirty="0" err="1"/>
              <a:t>mengarah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situs web Anda yang lain </a:t>
            </a:r>
            <a:r>
              <a:rPr lang="en-ID" sz="1200" dirty="0" err="1"/>
              <a:t>ke</a:t>
            </a:r>
            <a:r>
              <a:rPr lang="en-ID" sz="1200" dirty="0"/>
              <a:t> situs web Anda </a:t>
            </a:r>
            <a:r>
              <a:rPr lang="en-ID" sz="1200" dirty="0" err="1"/>
              <a:t>sendiri</a:t>
            </a:r>
            <a:r>
              <a:rPr lang="en-ID" sz="1200" dirty="0"/>
              <a:t> dan </a:t>
            </a:r>
            <a:r>
              <a:rPr lang="en-ID" sz="1200" dirty="0" err="1"/>
              <a:t>tautan</a:t>
            </a:r>
            <a:r>
              <a:rPr lang="en-ID" sz="1200" dirty="0"/>
              <a:t> internal yang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tautan</a:t>
            </a:r>
            <a:r>
              <a:rPr lang="en-ID" sz="1200" dirty="0"/>
              <a:t> yang </a:t>
            </a:r>
            <a:r>
              <a:rPr lang="en-ID" sz="1200" dirty="0" err="1"/>
              <a:t>mengarah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situs web Anda </a:t>
            </a:r>
            <a:r>
              <a:rPr lang="en-ID" sz="1200" dirty="0" err="1"/>
              <a:t>kembali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situs web Anda </a:t>
            </a:r>
            <a:r>
              <a:rPr lang="en-ID" sz="1200" dirty="0" err="1"/>
              <a:t>sendiri</a:t>
            </a:r>
            <a:r>
              <a:rPr lang="en-ID" sz="1200" dirty="0"/>
              <a:t>. </a:t>
            </a:r>
            <a:r>
              <a:rPr lang="en-ID" sz="1200" dirty="0" err="1"/>
              <a:t>Menghitung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tautan</a:t>
            </a:r>
            <a:r>
              <a:rPr lang="en-ID" sz="1200" dirty="0"/>
              <a:t> yang </a:t>
            </a:r>
            <a:r>
              <a:rPr lang="en-ID" sz="1200" dirty="0" err="1"/>
              <a:t>menunjuk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situs mana pun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mereka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.</a:t>
            </a:r>
            <a:endParaRPr sz="12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56" name="Google Shape;35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Microsoft Office PowerPoint</Application>
  <PresentationFormat>On-screen Show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Red Hat Text</vt:lpstr>
      <vt:lpstr>Arial</vt:lpstr>
      <vt:lpstr>Calibri</vt:lpstr>
      <vt:lpstr>Zilla Slab</vt:lpstr>
      <vt:lpstr>DM Sans</vt:lpstr>
      <vt:lpstr>Zilla Slab SemiBold</vt:lpstr>
      <vt:lpstr>Hume template</vt:lpstr>
      <vt:lpstr>The Search Engine and Fibonacci Search Algorithm</vt:lpstr>
      <vt:lpstr>What Is A Search Engine ?</vt:lpstr>
      <vt:lpstr>Big concept</vt:lpstr>
      <vt:lpstr>Search Engine Algorithm</vt:lpstr>
      <vt:lpstr>Search Engine Algorithm</vt:lpstr>
      <vt:lpstr>Search Engine Primary Functions</vt:lpstr>
      <vt:lpstr>Functions</vt:lpstr>
      <vt:lpstr>Crawler , Index and Ranking</vt:lpstr>
      <vt:lpstr>Ranking</vt:lpstr>
      <vt:lpstr>Link Impact on SEO Ranking</vt:lpstr>
      <vt:lpstr>CONTENT AND CONTEXT </vt:lpstr>
      <vt:lpstr>RANK BRAIN (?)</vt:lpstr>
      <vt:lpstr>Fibonacci Search</vt:lpstr>
      <vt:lpstr>PowerPoint Presentation</vt:lpstr>
      <vt:lpstr>Fibonacci Sequence and search </vt:lpstr>
      <vt:lpstr>Fibonacci Search</vt:lpstr>
      <vt:lpstr>Fibonacci Search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Engine and Fibonacci Search Algorithm</dc:title>
  <cp:lastModifiedBy>bayu adjie</cp:lastModifiedBy>
  <cp:revision>1</cp:revision>
  <dcterms:modified xsi:type="dcterms:W3CDTF">2020-05-19T20:14:04Z</dcterms:modified>
</cp:coreProperties>
</file>