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63" r:id="rId6"/>
    <p:sldId id="264" r:id="rId7"/>
    <p:sldId id="276" r:id="rId8"/>
    <p:sldId id="278" r:id="rId9"/>
  </p:sldIdLst>
  <p:sldSz cx="9144000" cy="5143500" type="screen16x9"/>
  <p:notesSz cx="6858000" cy="9144000"/>
  <p:embeddedFontLst>
    <p:embeddedFont>
      <p:font typeface="Playfair Display" panose="020B0604020202020204" charset="0"/>
      <p:regular r:id="rId11"/>
      <p:bold r:id="rId12"/>
      <p:italic r:id="rId13"/>
      <p:boldItalic r:id="rId14"/>
    </p:embeddedFont>
    <p:embeddedFont>
      <p:font typeface="Playfair Display Regular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Raleway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95DD-C579-4F9E-BDB4-611D1A77BC40}">
  <a:tblStyle styleId="{C08395DD-C579-4F9E-BDB4-611D1A77BC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0779"/>
          <a:stretch/>
        </p:blipFill>
        <p:spPr>
          <a:xfrm>
            <a:off x="2143025" y="2788375"/>
            <a:ext cx="4857949" cy="23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37011"/>
          <a:stretch/>
        </p:blipFill>
        <p:spPr>
          <a:xfrm rot="10800000">
            <a:off x="2513351" y="-11424"/>
            <a:ext cx="4117299" cy="18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54969"/>
            <a:ext cx="1912270" cy="148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7463691" y="3463200"/>
            <a:ext cx="1393364" cy="196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9100" y="1991825"/>
            <a:ext cx="7065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7443611" y="203467"/>
            <a:ext cx="1912270" cy="148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0" y="0"/>
            <a:ext cx="1393364" cy="196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440700" y="440700"/>
            <a:ext cx="8271000" cy="4262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440700" y="440700"/>
            <a:ext cx="8271000" cy="42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1039100" y="1659550"/>
            <a:ext cx="7065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039100" y="2916252"/>
            <a:ext cx="70659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40700" y="440700"/>
            <a:ext cx="8271000" cy="4262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039100" y="2161800"/>
            <a:ext cx="7065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⬩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▫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▫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●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○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■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●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○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 Regular"/>
              <a:buChar char="■"/>
              <a:defRPr sz="3200" i="1">
                <a:solidFill>
                  <a:schemeClr val="l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rot="5400000">
            <a:off x="883569" y="1036898"/>
            <a:ext cx="358410" cy="577767"/>
          </a:xfrm>
          <a:custGeom>
            <a:avLst/>
            <a:gdLst/>
            <a:ahLst/>
            <a:cxnLst/>
            <a:rect l="l" t="t" r="r" b="b"/>
            <a:pathLst>
              <a:path w="29252" h="47155" extrusionOk="0">
                <a:moveTo>
                  <a:pt x="17692" y="8600"/>
                </a:moveTo>
                <a:lnTo>
                  <a:pt x="14872" y="9305"/>
                </a:lnTo>
                <a:lnTo>
                  <a:pt x="11771" y="10080"/>
                </a:lnTo>
                <a:lnTo>
                  <a:pt x="8811" y="10856"/>
                </a:lnTo>
                <a:lnTo>
                  <a:pt x="7542" y="11278"/>
                </a:lnTo>
                <a:lnTo>
                  <a:pt x="6485" y="11631"/>
                </a:lnTo>
                <a:lnTo>
                  <a:pt x="9234" y="10503"/>
                </a:lnTo>
                <a:lnTo>
                  <a:pt x="10573" y="10010"/>
                </a:lnTo>
                <a:lnTo>
                  <a:pt x="11983" y="9587"/>
                </a:lnTo>
                <a:lnTo>
                  <a:pt x="13392" y="9164"/>
                </a:lnTo>
                <a:lnTo>
                  <a:pt x="14802" y="8882"/>
                </a:lnTo>
                <a:lnTo>
                  <a:pt x="16282" y="8671"/>
                </a:lnTo>
                <a:lnTo>
                  <a:pt x="17692" y="8600"/>
                </a:lnTo>
                <a:close/>
                <a:moveTo>
                  <a:pt x="20652" y="3102"/>
                </a:moveTo>
                <a:lnTo>
                  <a:pt x="20934" y="3173"/>
                </a:lnTo>
                <a:lnTo>
                  <a:pt x="21709" y="3455"/>
                </a:lnTo>
                <a:lnTo>
                  <a:pt x="22414" y="3807"/>
                </a:lnTo>
                <a:lnTo>
                  <a:pt x="23049" y="4160"/>
                </a:lnTo>
                <a:lnTo>
                  <a:pt x="23683" y="4582"/>
                </a:lnTo>
                <a:lnTo>
                  <a:pt x="24247" y="5076"/>
                </a:lnTo>
                <a:lnTo>
                  <a:pt x="24740" y="5569"/>
                </a:lnTo>
                <a:lnTo>
                  <a:pt x="25234" y="6133"/>
                </a:lnTo>
                <a:lnTo>
                  <a:pt x="25656" y="6697"/>
                </a:lnTo>
                <a:lnTo>
                  <a:pt x="26079" y="7331"/>
                </a:lnTo>
                <a:lnTo>
                  <a:pt x="26432" y="7966"/>
                </a:lnTo>
                <a:lnTo>
                  <a:pt x="26714" y="8671"/>
                </a:lnTo>
                <a:lnTo>
                  <a:pt x="26996" y="9305"/>
                </a:lnTo>
                <a:lnTo>
                  <a:pt x="27278" y="10080"/>
                </a:lnTo>
                <a:lnTo>
                  <a:pt x="27489" y="10856"/>
                </a:lnTo>
                <a:lnTo>
                  <a:pt x="27771" y="12406"/>
                </a:lnTo>
                <a:lnTo>
                  <a:pt x="27348" y="11631"/>
                </a:lnTo>
                <a:lnTo>
                  <a:pt x="26996" y="10856"/>
                </a:lnTo>
                <a:lnTo>
                  <a:pt x="26502" y="10151"/>
                </a:lnTo>
                <a:lnTo>
                  <a:pt x="26009" y="9516"/>
                </a:lnTo>
                <a:lnTo>
                  <a:pt x="25022" y="8177"/>
                </a:lnTo>
                <a:lnTo>
                  <a:pt x="23894" y="6908"/>
                </a:lnTo>
                <a:lnTo>
                  <a:pt x="22837" y="5851"/>
                </a:lnTo>
                <a:lnTo>
                  <a:pt x="21850" y="4723"/>
                </a:lnTo>
                <a:lnTo>
                  <a:pt x="21427" y="4300"/>
                </a:lnTo>
                <a:lnTo>
                  <a:pt x="20864" y="3666"/>
                </a:lnTo>
                <a:lnTo>
                  <a:pt x="20652" y="3384"/>
                </a:lnTo>
                <a:lnTo>
                  <a:pt x="20511" y="3173"/>
                </a:lnTo>
                <a:lnTo>
                  <a:pt x="20582" y="3102"/>
                </a:lnTo>
                <a:close/>
                <a:moveTo>
                  <a:pt x="18185" y="9516"/>
                </a:moveTo>
                <a:lnTo>
                  <a:pt x="17480" y="10151"/>
                </a:lnTo>
                <a:lnTo>
                  <a:pt x="16776" y="10715"/>
                </a:lnTo>
                <a:lnTo>
                  <a:pt x="15930" y="11208"/>
                </a:lnTo>
                <a:lnTo>
                  <a:pt x="15084" y="11560"/>
                </a:lnTo>
                <a:lnTo>
                  <a:pt x="14238" y="11913"/>
                </a:lnTo>
                <a:lnTo>
                  <a:pt x="13322" y="12124"/>
                </a:lnTo>
                <a:lnTo>
                  <a:pt x="12406" y="12336"/>
                </a:lnTo>
                <a:lnTo>
                  <a:pt x="11489" y="12477"/>
                </a:lnTo>
                <a:lnTo>
                  <a:pt x="9586" y="12688"/>
                </a:lnTo>
                <a:lnTo>
                  <a:pt x="7754" y="12759"/>
                </a:lnTo>
                <a:lnTo>
                  <a:pt x="5851" y="12759"/>
                </a:lnTo>
                <a:lnTo>
                  <a:pt x="4018" y="12829"/>
                </a:lnTo>
                <a:lnTo>
                  <a:pt x="4582" y="12547"/>
                </a:lnTo>
                <a:lnTo>
                  <a:pt x="5287" y="12336"/>
                </a:lnTo>
                <a:lnTo>
                  <a:pt x="6062" y="12195"/>
                </a:lnTo>
                <a:lnTo>
                  <a:pt x="6978" y="12054"/>
                </a:lnTo>
                <a:lnTo>
                  <a:pt x="8670" y="11913"/>
                </a:lnTo>
                <a:lnTo>
                  <a:pt x="9445" y="11842"/>
                </a:lnTo>
                <a:lnTo>
                  <a:pt x="10150" y="11701"/>
                </a:lnTo>
                <a:lnTo>
                  <a:pt x="12124" y="11278"/>
                </a:lnTo>
                <a:lnTo>
                  <a:pt x="14168" y="10715"/>
                </a:lnTo>
                <a:lnTo>
                  <a:pt x="16212" y="10151"/>
                </a:lnTo>
                <a:lnTo>
                  <a:pt x="18185" y="9516"/>
                </a:lnTo>
                <a:close/>
                <a:moveTo>
                  <a:pt x="20511" y="3948"/>
                </a:moveTo>
                <a:lnTo>
                  <a:pt x="20864" y="4512"/>
                </a:lnTo>
                <a:lnTo>
                  <a:pt x="21216" y="5146"/>
                </a:lnTo>
                <a:lnTo>
                  <a:pt x="22062" y="6204"/>
                </a:lnTo>
                <a:lnTo>
                  <a:pt x="23824" y="8248"/>
                </a:lnTo>
                <a:lnTo>
                  <a:pt x="24881" y="9587"/>
                </a:lnTo>
                <a:lnTo>
                  <a:pt x="25797" y="10996"/>
                </a:lnTo>
                <a:lnTo>
                  <a:pt x="26220" y="11701"/>
                </a:lnTo>
                <a:lnTo>
                  <a:pt x="26573" y="12477"/>
                </a:lnTo>
                <a:lnTo>
                  <a:pt x="26925" y="13252"/>
                </a:lnTo>
                <a:lnTo>
                  <a:pt x="27207" y="14027"/>
                </a:lnTo>
                <a:lnTo>
                  <a:pt x="25022" y="11701"/>
                </a:lnTo>
                <a:lnTo>
                  <a:pt x="24035" y="10574"/>
                </a:lnTo>
                <a:lnTo>
                  <a:pt x="23119" y="9375"/>
                </a:lnTo>
                <a:lnTo>
                  <a:pt x="22344" y="8177"/>
                </a:lnTo>
                <a:lnTo>
                  <a:pt x="21568" y="6908"/>
                </a:lnTo>
                <a:lnTo>
                  <a:pt x="21286" y="6204"/>
                </a:lnTo>
                <a:lnTo>
                  <a:pt x="21005" y="5499"/>
                </a:lnTo>
                <a:lnTo>
                  <a:pt x="20723" y="4723"/>
                </a:lnTo>
                <a:lnTo>
                  <a:pt x="20511" y="3948"/>
                </a:lnTo>
                <a:close/>
                <a:moveTo>
                  <a:pt x="12194" y="25657"/>
                </a:moveTo>
                <a:lnTo>
                  <a:pt x="9375" y="26855"/>
                </a:lnTo>
                <a:lnTo>
                  <a:pt x="6485" y="28195"/>
                </a:lnTo>
                <a:lnTo>
                  <a:pt x="4441" y="29181"/>
                </a:lnTo>
                <a:lnTo>
                  <a:pt x="2467" y="30098"/>
                </a:lnTo>
                <a:lnTo>
                  <a:pt x="3525" y="29252"/>
                </a:lnTo>
                <a:lnTo>
                  <a:pt x="4582" y="28406"/>
                </a:lnTo>
                <a:lnTo>
                  <a:pt x="5780" y="27701"/>
                </a:lnTo>
                <a:lnTo>
                  <a:pt x="6978" y="26996"/>
                </a:lnTo>
                <a:lnTo>
                  <a:pt x="8177" y="26503"/>
                </a:lnTo>
                <a:lnTo>
                  <a:pt x="9516" y="26080"/>
                </a:lnTo>
                <a:lnTo>
                  <a:pt x="10855" y="25798"/>
                </a:lnTo>
                <a:lnTo>
                  <a:pt x="12194" y="25657"/>
                </a:lnTo>
                <a:close/>
                <a:moveTo>
                  <a:pt x="12194" y="26855"/>
                </a:moveTo>
                <a:lnTo>
                  <a:pt x="11207" y="27701"/>
                </a:lnTo>
                <a:lnTo>
                  <a:pt x="10221" y="28477"/>
                </a:lnTo>
                <a:lnTo>
                  <a:pt x="9234" y="29181"/>
                </a:lnTo>
                <a:lnTo>
                  <a:pt x="8106" y="29816"/>
                </a:lnTo>
                <a:lnTo>
                  <a:pt x="7260" y="30239"/>
                </a:lnTo>
                <a:lnTo>
                  <a:pt x="6414" y="30591"/>
                </a:lnTo>
                <a:lnTo>
                  <a:pt x="5498" y="30873"/>
                </a:lnTo>
                <a:lnTo>
                  <a:pt x="4582" y="31155"/>
                </a:lnTo>
                <a:lnTo>
                  <a:pt x="3666" y="31296"/>
                </a:lnTo>
                <a:lnTo>
                  <a:pt x="2679" y="31437"/>
                </a:lnTo>
                <a:lnTo>
                  <a:pt x="1763" y="31578"/>
                </a:lnTo>
                <a:lnTo>
                  <a:pt x="846" y="31578"/>
                </a:lnTo>
                <a:lnTo>
                  <a:pt x="1269" y="31296"/>
                </a:lnTo>
                <a:lnTo>
                  <a:pt x="1833" y="31014"/>
                </a:lnTo>
                <a:lnTo>
                  <a:pt x="3172" y="30521"/>
                </a:lnTo>
                <a:lnTo>
                  <a:pt x="4652" y="30027"/>
                </a:lnTo>
                <a:lnTo>
                  <a:pt x="5780" y="29675"/>
                </a:lnTo>
                <a:lnTo>
                  <a:pt x="9022" y="28265"/>
                </a:lnTo>
                <a:lnTo>
                  <a:pt x="12194" y="26855"/>
                </a:lnTo>
                <a:close/>
                <a:moveTo>
                  <a:pt x="17762" y="20300"/>
                </a:moveTo>
                <a:lnTo>
                  <a:pt x="18608" y="21851"/>
                </a:lnTo>
                <a:lnTo>
                  <a:pt x="19383" y="23402"/>
                </a:lnTo>
                <a:lnTo>
                  <a:pt x="20018" y="25023"/>
                </a:lnTo>
                <a:lnTo>
                  <a:pt x="20652" y="26644"/>
                </a:lnTo>
                <a:lnTo>
                  <a:pt x="21780" y="29886"/>
                </a:lnTo>
                <a:lnTo>
                  <a:pt x="22485" y="31507"/>
                </a:lnTo>
                <a:lnTo>
                  <a:pt x="23190" y="33129"/>
                </a:lnTo>
                <a:lnTo>
                  <a:pt x="22414" y="32565"/>
                </a:lnTo>
                <a:lnTo>
                  <a:pt x="21639" y="31930"/>
                </a:lnTo>
                <a:lnTo>
                  <a:pt x="21005" y="31296"/>
                </a:lnTo>
                <a:lnTo>
                  <a:pt x="20370" y="30662"/>
                </a:lnTo>
                <a:lnTo>
                  <a:pt x="19806" y="29957"/>
                </a:lnTo>
                <a:lnTo>
                  <a:pt x="19313" y="29322"/>
                </a:lnTo>
                <a:lnTo>
                  <a:pt x="18890" y="28547"/>
                </a:lnTo>
                <a:lnTo>
                  <a:pt x="18467" y="27842"/>
                </a:lnTo>
                <a:lnTo>
                  <a:pt x="18115" y="26996"/>
                </a:lnTo>
                <a:lnTo>
                  <a:pt x="17833" y="26221"/>
                </a:lnTo>
                <a:lnTo>
                  <a:pt x="17621" y="25375"/>
                </a:lnTo>
                <a:lnTo>
                  <a:pt x="17480" y="24529"/>
                </a:lnTo>
                <a:lnTo>
                  <a:pt x="17410" y="23613"/>
                </a:lnTo>
                <a:lnTo>
                  <a:pt x="17339" y="22697"/>
                </a:lnTo>
                <a:lnTo>
                  <a:pt x="17339" y="21710"/>
                </a:lnTo>
                <a:lnTo>
                  <a:pt x="17480" y="20723"/>
                </a:lnTo>
                <a:lnTo>
                  <a:pt x="17480" y="21569"/>
                </a:lnTo>
                <a:lnTo>
                  <a:pt x="17480" y="22415"/>
                </a:lnTo>
                <a:lnTo>
                  <a:pt x="17551" y="23190"/>
                </a:lnTo>
                <a:lnTo>
                  <a:pt x="17692" y="24036"/>
                </a:lnTo>
                <a:lnTo>
                  <a:pt x="18115" y="25587"/>
                </a:lnTo>
                <a:lnTo>
                  <a:pt x="18608" y="27137"/>
                </a:lnTo>
                <a:lnTo>
                  <a:pt x="19172" y="28618"/>
                </a:lnTo>
                <a:lnTo>
                  <a:pt x="19524" y="29393"/>
                </a:lnTo>
                <a:lnTo>
                  <a:pt x="19736" y="29675"/>
                </a:lnTo>
                <a:lnTo>
                  <a:pt x="19877" y="29745"/>
                </a:lnTo>
                <a:lnTo>
                  <a:pt x="20159" y="29816"/>
                </a:lnTo>
                <a:lnTo>
                  <a:pt x="20511" y="29886"/>
                </a:lnTo>
                <a:lnTo>
                  <a:pt x="20652" y="29886"/>
                </a:lnTo>
                <a:lnTo>
                  <a:pt x="20723" y="29745"/>
                </a:lnTo>
                <a:lnTo>
                  <a:pt x="20793" y="29604"/>
                </a:lnTo>
                <a:lnTo>
                  <a:pt x="20723" y="29393"/>
                </a:lnTo>
                <a:lnTo>
                  <a:pt x="19806" y="27137"/>
                </a:lnTo>
                <a:lnTo>
                  <a:pt x="19031" y="24882"/>
                </a:lnTo>
                <a:lnTo>
                  <a:pt x="18397" y="22626"/>
                </a:lnTo>
                <a:lnTo>
                  <a:pt x="17762" y="20300"/>
                </a:lnTo>
                <a:close/>
                <a:moveTo>
                  <a:pt x="10503" y="36723"/>
                </a:moveTo>
                <a:lnTo>
                  <a:pt x="10080" y="37569"/>
                </a:lnTo>
                <a:lnTo>
                  <a:pt x="9516" y="38697"/>
                </a:lnTo>
                <a:lnTo>
                  <a:pt x="9304" y="39261"/>
                </a:lnTo>
                <a:lnTo>
                  <a:pt x="9163" y="39825"/>
                </a:lnTo>
                <a:lnTo>
                  <a:pt x="9093" y="40036"/>
                </a:lnTo>
                <a:lnTo>
                  <a:pt x="9163" y="40248"/>
                </a:lnTo>
                <a:lnTo>
                  <a:pt x="9234" y="40388"/>
                </a:lnTo>
                <a:lnTo>
                  <a:pt x="9304" y="40529"/>
                </a:lnTo>
                <a:lnTo>
                  <a:pt x="9516" y="40600"/>
                </a:lnTo>
                <a:lnTo>
                  <a:pt x="9657" y="40529"/>
                </a:lnTo>
                <a:lnTo>
                  <a:pt x="9868" y="40459"/>
                </a:lnTo>
                <a:lnTo>
                  <a:pt x="10009" y="40248"/>
                </a:lnTo>
                <a:lnTo>
                  <a:pt x="10362" y="39754"/>
                </a:lnTo>
                <a:lnTo>
                  <a:pt x="10714" y="39120"/>
                </a:lnTo>
                <a:lnTo>
                  <a:pt x="11278" y="37851"/>
                </a:lnTo>
                <a:lnTo>
                  <a:pt x="11630" y="37005"/>
                </a:lnTo>
                <a:lnTo>
                  <a:pt x="12053" y="37569"/>
                </a:lnTo>
                <a:lnTo>
                  <a:pt x="12406" y="38274"/>
                </a:lnTo>
                <a:lnTo>
                  <a:pt x="12547" y="38626"/>
                </a:lnTo>
                <a:lnTo>
                  <a:pt x="12617" y="38979"/>
                </a:lnTo>
                <a:lnTo>
                  <a:pt x="12617" y="39331"/>
                </a:lnTo>
                <a:lnTo>
                  <a:pt x="12617" y="39684"/>
                </a:lnTo>
                <a:lnTo>
                  <a:pt x="12476" y="40248"/>
                </a:lnTo>
                <a:lnTo>
                  <a:pt x="12265" y="40741"/>
                </a:lnTo>
                <a:lnTo>
                  <a:pt x="11983" y="41305"/>
                </a:lnTo>
                <a:lnTo>
                  <a:pt x="11630" y="41869"/>
                </a:lnTo>
                <a:lnTo>
                  <a:pt x="11207" y="42433"/>
                </a:lnTo>
                <a:lnTo>
                  <a:pt x="10714" y="42996"/>
                </a:lnTo>
                <a:lnTo>
                  <a:pt x="9657" y="44054"/>
                </a:lnTo>
                <a:lnTo>
                  <a:pt x="8458" y="45040"/>
                </a:lnTo>
                <a:lnTo>
                  <a:pt x="7824" y="45463"/>
                </a:lnTo>
                <a:lnTo>
                  <a:pt x="7260" y="45816"/>
                </a:lnTo>
                <a:lnTo>
                  <a:pt x="6626" y="46098"/>
                </a:lnTo>
                <a:lnTo>
                  <a:pt x="6062" y="46380"/>
                </a:lnTo>
                <a:lnTo>
                  <a:pt x="5498" y="46521"/>
                </a:lnTo>
                <a:lnTo>
                  <a:pt x="5005" y="46591"/>
                </a:lnTo>
                <a:lnTo>
                  <a:pt x="5287" y="45181"/>
                </a:lnTo>
                <a:lnTo>
                  <a:pt x="5639" y="43772"/>
                </a:lnTo>
                <a:lnTo>
                  <a:pt x="6062" y="42292"/>
                </a:lnTo>
                <a:lnTo>
                  <a:pt x="6626" y="40952"/>
                </a:lnTo>
                <a:lnTo>
                  <a:pt x="6978" y="40248"/>
                </a:lnTo>
                <a:lnTo>
                  <a:pt x="7331" y="39613"/>
                </a:lnTo>
                <a:lnTo>
                  <a:pt x="7754" y="39049"/>
                </a:lnTo>
                <a:lnTo>
                  <a:pt x="8177" y="38485"/>
                </a:lnTo>
                <a:lnTo>
                  <a:pt x="8670" y="37992"/>
                </a:lnTo>
                <a:lnTo>
                  <a:pt x="9234" y="37499"/>
                </a:lnTo>
                <a:lnTo>
                  <a:pt x="9868" y="37076"/>
                </a:lnTo>
                <a:lnTo>
                  <a:pt x="10503" y="36723"/>
                </a:lnTo>
                <a:close/>
                <a:moveTo>
                  <a:pt x="19947" y="1"/>
                </a:moveTo>
                <a:lnTo>
                  <a:pt x="19877" y="706"/>
                </a:lnTo>
                <a:lnTo>
                  <a:pt x="19806" y="1552"/>
                </a:lnTo>
                <a:lnTo>
                  <a:pt x="19665" y="3455"/>
                </a:lnTo>
                <a:lnTo>
                  <a:pt x="19595" y="4441"/>
                </a:lnTo>
                <a:lnTo>
                  <a:pt x="19454" y="5358"/>
                </a:lnTo>
                <a:lnTo>
                  <a:pt x="19242" y="6133"/>
                </a:lnTo>
                <a:lnTo>
                  <a:pt x="19102" y="6485"/>
                </a:lnTo>
                <a:lnTo>
                  <a:pt x="18961" y="6767"/>
                </a:lnTo>
                <a:lnTo>
                  <a:pt x="18679" y="7120"/>
                </a:lnTo>
                <a:lnTo>
                  <a:pt x="18397" y="7331"/>
                </a:lnTo>
                <a:lnTo>
                  <a:pt x="18115" y="7472"/>
                </a:lnTo>
                <a:lnTo>
                  <a:pt x="17833" y="7543"/>
                </a:lnTo>
                <a:lnTo>
                  <a:pt x="16071" y="7543"/>
                </a:lnTo>
                <a:lnTo>
                  <a:pt x="15225" y="7613"/>
                </a:lnTo>
                <a:lnTo>
                  <a:pt x="14379" y="7754"/>
                </a:lnTo>
                <a:lnTo>
                  <a:pt x="12687" y="8177"/>
                </a:lnTo>
                <a:lnTo>
                  <a:pt x="10362" y="8882"/>
                </a:lnTo>
                <a:lnTo>
                  <a:pt x="8881" y="9305"/>
                </a:lnTo>
                <a:lnTo>
                  <a:pt x="7472" y="9869"/>
                </a:lnTo>
                <a:lnTo>
                  <a:pt x="6062" y="10503"/>
                </a:lnTo>
                <a:lnTo>
                  <a:pt x="5357" y="10856"/>
                </a:lnTo>
                <a:lnTo>
                  <a:pt x="4793" y="11208"/>
                </a:lnTo>
                <a:lnTo>
                  <a:pt x="4229" y="11631"/>
                </a:lnTo>
                <a:lnTo>
                  <a:pt x="3736" y="12054"/>
                </a:lnTo>
                <a:lnTo>
                  <a:pt x="3313" y="12477"/>
                </a:lnTo>
                <a:lnTo>
                  <a:pt x="3031" y="12900"/>
                </a:lnTo>
                <a:lnTo>
                  <a:pt x="2820" y="12970"/>
                </a:lnTo>
                <a:lnTo>
                  <a:pt x="2749" y="13182"/>
                </a:lnTo>
                <a:lnTo>
                  <a:pt x="2820" y="13675"/>
                </a:lnTo>
                <a:lnTo>
                  <a:pt x="3031" y="13604"/>
                </a:lnTo>
                <a:lnTo>
                  <a:pt x="5921" y="13604"/>
                </a:lnTo>
                <a:lnTo>
                  <a:pt x="9586" y="13675"/>
                </a:lnTo>
                <a:lnTo>
                  <a:pt x="10714" y="13604"/>
                </a:lnTo>
                <a:lnTo>
                  <a:pt x="11912" y="13463"/>
                </a:lnTo>
                <a:lnTo>
                  <a:pt x="13110" y="13252"/>
                </a:lnTo>
                <a:lnTo>
                  <a:pt x="14238" y="12970"/>
                </a:lnTo>
                <a:lnTo>
                  <a:pt x="15366" y="12618"/>
                </a:lnTo>
                <a:lnTo>
                  <a:pt x="16494" y="12124"/>
                </a:lnTo>
                <a:lnTo>
                  <a:pt x="17480" y="11490"/>
                </a:lnTo>
                <a:lnTo>
                  <a:pt x="17974" y="11137"/>
                </a:lnTo>
                <a:lnTo>
                  <a:pt x="18397" y="10785"/>
                </a:lnTo>
                <a:lnTo>
                  <a:pt x="17974" y="14098"/>
                </a:lnTo>
                <a:lnTo>
                  <a:pt x="17621" y="16212"/>
                </a:lnTo>
                <a:lnTo>
                  <a:pt x="17269" y="18327"/>
                </a:lnTo>
                <a:lnTo>
                  <a:pt x="16776" y="20441"/>
                </a:lnTo>
                <a:lnTo>
                  <a:pt x="16494" y="21428"/>
                </a:lnTo>
                <a:lnTo>
                  <a:pt x="16212" y="22274"/>
                </a:lnTo>
                <a:lnTo>
                  <a:pt x="15859" y="23120"/>
                </a:lnTo>
                <a:lnTo>
                  <a:pt x="15436" y="23825"/>
                </a:lnTo>
                <a:lnTo>
                  <a:pt x="15013" y="24389"/>
                </a:lnTo>
                <a:lnTo>
                  <a:pt x="14591" y="24811"/>
                </a:lnTo>
                <a:lnTo>
                  <a:pt x="14309" y="24952"/>
                </a:lnTo>
                <a:lnTo>
                  <a:pt x="14027" y="25093"/>
                </a:lnTo>
                <a:lnTo>
                  <a:pt x="13322" y="25234"/>
                </a:lnTo>
                <a:lnTo>
                  <a:pt x="12617" y="25305"/>
                </a:lnTo>
                <a:lnTo>
                  <a:pt x="10150" y="25305"/>
                </a:lnTo>
                <a:lnTo>
                  <a:pt x="9375" y="25375"/>
                </a:lnTo>
                <a:lnTo>
                  <a:pt x="8670" y="25516"/>
                </a:lnTo>
                <a:lnTo>
                  <a:pt x="7824" y="25798"/>
                </a:lnTo>
                <a:lnTo>
                  <a:pt x="6978" y="26151"/>
                </a:lnTo>
                <a:lnTo>
                  <a:pt x="6203" y="26503"/>
                </a:lnTo>
                <a:lnTo>
                  <a:pt x="5428" y="26926"/>
                </a:lnTo>
                <a:lnTo>
                  <a:pt x="4652" y="27349"/>
                </a:lnTo>
                <a:lnTo>
                  <a:pt x="3948" y="27842"/>
                </a:lnTo>
                <a:lnTo>
                  <a:pt x="2538" y="28970"/>
                </a:lnTo>
                <a:lnTo>
                  <a:pt x="1481" y="29816"/>
                </a:lnTo>
                <a:lnTo>
                  <a:pt x="705" y="30521"/>
                </a:lnTo>
                <a:lnTo>
                  <a:pt x="212" y="31085"/>
                </a:lnTo>
                <a:lnTo>
                  <a:pt x="71" y="31366"/>
                </a:lnTo>
                <a:lnTo>
                  <a:pt x="0" y="31507"/>
                </a:lnTo>
                <a:lnTo>
                  <a:pt x="0" y="31648"/>
                </a:lnTo>
                <a:lnTo>
                  <a:pt x="141" y="31789"/>
                </a:lnTo>
                <a:lnTo>
                  <a:pt x="353" y="31930"/>
                </a:lnTo>
                <a:lnTo>
                  <a:pt x="635" y="32001"/>
                </a:lnTo>
                <a:lnTo>
                  <a:pt x="1622" y="32071"/>
                </a:lnTo>
                <a:lnTo>
                  <a:pt x="2961" y="32001"/>
                </a:lnTo>
                <a:lnTo>
                  <a:pt x="3807" y="31930"/>
                </a:lnTo>
                <a:lnTo>
                  <a:pt x="4652" y="31860"/>
                </a:lnTo>
                <a:lnTo>
                  <a:pt x="5498" y="31648"/>
                </a:lnTo>
                <a:lnTo>
                  <a:pt x="6273" y="31437"/>
                </a:lnTo>
                <a:lnTo>
                  <a:pt x="7049" y="31226"/>
                </a:lnTo>
                <a:lnTo>
                  <a:pt x="7824" y="30873"/>
                </a:lnTo>
                <a:lnTo>
                  <a:pt x="9304" y="30168"/>
                </a:lnTo>
                <a:lnTo>
                  <a:pt x="10784" y="29322"/>
                </a:lnTo>
                <a:lnTo>
                  <a:pt x="12124" y="28336"/>
                </a:lnTo>
                <a:lnTo>
                  <a:pt x="13392" y="27278"/>
                </a:lnTo>
                <a:lnTo>
                  <a:pt x="14661" y="26151"/>
                </a:lnTo>
                <a:lnTo>
                  <a:pt x="13956" y="28265"/>
                </a:lnTo>
                <a:lnTo>
                  <a:pt x="13322" y="30450"/>
                </a:lnTo>
                <a:lnTo>
                  <a:pt x="12899" y="31507"/>
                </a:lnTo>
                <a:lnTo>
                  <a:pt x="12476" y="32565"/>
                </a:lnTo>
                <a:lnTo>
                  <a:pt x="12053" y="33551"/>
                </a:lnTo>
                <a:lnTo>
                  <a:pt x="11489" y="34468"/>
                </a:lnTo>
                <a:lnTo>
                  <a:pt x="11137" y="35032"/>
                </a:lnTo>
                <a:lnTo>
                  <a:pt x="10714" y="35455"/>
                </a:lnTo>
                <a:lnTo>
                  <a:pt x="10221" y="35877"/>
                </a:lnTo>
                <a:lnTo>
                  <a:pt x="9727" y="36159"/>
                </a:lnTo>
                <a:lnTo>
                  <a:pt x="8740" y="36864"/>
                </a:lnTo>
                <a:lnTo>
                  <a:pt x="8247" y="37287"/>
                </a:lnTo>
                <a:lnTo>
                  <a:pt x="7683" y="37781"/>
                </a:lnTo>
                <a:lnTo>
                  <a:pt x="7331" y="38133"/>
                </a:lnTo>
                <a:lnTo>
                  <a:pt x="6978" y="38697"/>
                </a:lnTo>
                <a:lnTo>
                  <a:pt x="6133" y="40107"/>
                </a:lnTo>
                <a:lnTo>
                  <a:pt x="5216" y="41798"/>
                </a:lnTo>
                <a:lnTo>
                  <a:pt x="4864" y="42644"/>
                </a:lnTo>
                <a:lnTo>
                  <a:pt x="4511" y="43490"/>
                </a:lnTo>
                <a:lnTo>
                  <a:pt x="4300" y="44336"/>
                </a:lnTo>
                <a:lnTo>
                  <a:pt x="4159" y="45111"/>
                </a:lnTo>
                <a:lnTo>
                  <a:pt x="4159" y="45816"/>
                </a:lnTo>
                <a:lnTo>
                  <a:pt x="4159" y="46098"/>
                </a:lnTo>
                <a:lnTo>
                  <a:pt x="4229" y="46380"/>
                </a:lnTo>
                <a:lnTo>
                  <a:pt x="4370" y="46591"/>
                </a:lnTo>
                <a:lnTo>
                  <a:pt x="4511" y="46803"/>
                </a:lnTo>
                <a:lnTo>
                  <a:pt x="4723" y="46944"/>
                </a:lnTo>
                <a:lnTo>
                  <a:pt x="4934" y="47084"/>
                </a:lnTo>
                <a:lnTo>
                  <a:pt x="5216" y="47155"/>
                </a:lnTo>
                <a:lnTo>
                  <a:pt x="5992" y="47155"/>
                </a:lnTo>
                <a:lnTo>
                  <a:pt x="6414" y="47014"/>
                </a:lnTo>
                <a:lnTo>
                  <a:pt x="7049" y="46803"/>
                </a:lnTo>
                <a:lnTo>
                  <a:pt x="7683" y="46521"/>
                </a:lnTo>
                <a:lnTo>
                  <a:pt x="8388" y="46168"/>
                </a:lnTo>
                <a:lnTo>
                  <a:pt x="9093" y="45745"/>
                </a:lnTo>
                <a:lnTo>
                  <a:pt x="9798" y="45252"/>
                </a:lnTo>
                <a:lnTo>
                  <a:pt x="10432" y="44688"/>
                </a:lnTo>
                <a:lnTo>
                  <a:pt x="11066" y="44124"/>
                </a:lnTo>
                <a:lnTo>
                  <a:pt x="11630" y="43490"/>
                </a:lnTo>
                <a:lnTo>
                  <a:pt x="12194" y="42855"/>
                </a:lnTo>
                <a:lnTo>
                  <a:pt x="12687" y="42151"/>
                </a:lnTo>
                <a:lnTo>
                  <a:pt x="13040" y="41446"/>
                </a:lnTo>
                <a:lnTo>
                  <a:pt x="13392" y="40741"/>
                </a:lnTo>
                <a:lnTo>
                  <a:pt x="13604" y="40036"/>
                </a:lnTo>
                <a:lnTo>
                  <a:pt x="13674" y="39261"/>
                </a:lnTo>
                <a:lnTo>
                  <a:pt x="13674" y="38556"/>
                </a:lnTo>
                <a:lnTo>
                  <a:pt x="13533" y="37851"/>
                </a:lnTo>
                <a:lnTo>
                  <a:pt x="13392" y="37640"/>
                </a:lnTo>
                <a:lnTo>
                  <a:pt x="13181" y="37358"/>
                </a:lnTo>
                <a:lnTo>
                  <a:pt x="12758" y="36794"/>
                </a:lnTo>
                <a:lnTo>
                  <a:pt x="12335" y="36300"/>
                </a:lnTo>
                <a:lnTo>
                  <a:pt x="12194" y="36018"/>
                </a:lnTo>
                <a:lnTo>
                  <a:pt x="12124" y="35807"/>
                </a:lnTo>
                <a:lnTo>
                  <a:pt x="12194" y="35455"/>
                </a:lnTo>
                <a:lnTo>
                  <a:pt x="12335" y="34961"/>
                </a:lnTo>
                <a:lnTo>
                  <a:pt x="12828" y="33763"/>
                </a:lnTo>
                <a:lnTo>
                  <a:pt x="13815" y="31719"/>
                </a:lnTo>
                <a:lnTo>
                  <a:pt x="14591" y="29675"/>
                </a:lnTo>
                <a:lnTo>
                  <a:pt x="15295" y="27560"/>
                </a:lnTo>
                <a:lnTo>
                  <a:pt x="16000" y="25516"/>
                </a:lnTo>
                <a:lnTo>
                  <a:pt x="16635" y="23402"/>
                </a:lnTo>
                <a:lnTo>
                  <a:pt x="16635" y="24177"/>
                </a:lnTo>
                <a:lnTo>
                  <a:pt x="16705" y="24952"/>
                </a:lnTo>
                <a:lnTo>
                  <a:pt x="16846" y="25728"/>
                </a:lnTo>
                <a:lnTo>
                  <a:pt x="16987" y="26503"/>
                </a:lnTo>
                <a:lnTo>
                  <a:pt x="17198" y="27208"/>
                </a:lnTo>
                <a:lnTo>
                  <a:pt x="17480" y="27983"/>
                </a:lnTo>
                <a:lnTo>
                  <a:pt x="17762" y="28688"/>
                </a:lnTo>
                <a:lnTo>
                  <a:pt x="18115" y="29393"/>
                </a:lnTo>
                <a:lnTo>
                  <a:pt x="18538" y="30027"/>
                </a:lnTo>
                <a:lnTo>
                  <a:pt x="18961" y="30662"/>
                </a:lnTo>
                <a:lnTo>
                  <a:pt x="19454" y="31296"/>
                </a:lnTo>
                <a:lnTo>
                  <a:pt x="20018" y="31860"/>
                </a:lnTo>
                <a:lnTo>
                  <a:pt x="20582" y="32353"/>
                </a:lnTo>
                <a:lnTo>
                  <a:pt x="21216" y="32847"/>
                </a:lnTo>
                <a:lnTo>
                  <a:pt x="21850" y="33270"/>
                </a:lnTo>
                <a:lnTo>
                  <a:pt x="22555" y="33622"/>
                </a:lnTo>
                <a:lnTo>
                  <a:pt x="23049" y="33904"/>
                </a:lnTo>
                <a:lnTo>
                  <a:pt x="23612" y="34045"/>
                </a:lnTo>
                <a:lnTo>
                  <a:pt x="23894" y="34115"/>
                </a:lnTo>
                <a:lnTo>
                  <a:pt x="24106" y="34115"/>
                </a:lnTo>
                <a:lnTo>
                  <a:pt x="24317" y="34045"/>
                </a:lnTo>
                <a:lnTo>
                  <a:pt x="24458" y="33833"/>
                </a:lnTo>
                <a:lnTo>
                  <a:pt x="24458" y="33692"/>
                </a:lnTo>
                <a:lnTo>
                  <a:pt x="24458" y="33411"/>
                </a:lnTo>
                <a:lnTo>
                  <a:pt x="24247" y="32635"/>
                </a:lnTo>
                <a:lnTo>
                  <a:pt x="23965" y="31719"/>
                </a:lnTo>
                <a:lnTo>
                  <a:pt x="23542" y="30591"/>
                </a:lnTo>
                <a:lnTo>
                  <a:pt x="22767" y="28547"/>
                </a:lnTo>
                <a:lnTo>
                  <a:pt x="22203" y="27137"/>
                </a:lnTo>
                <a:lnTo>
                  <a:pt x="21780" y="25798"/>
                </a:lnTo>
                <a:lnTo>
                  <a:pt x="21216" y="24389"/>
                </a:lnTo>
                <a:lnTo>
                  <a:pt x="20652" y="23120"/>
                </a:lnTo>
                <a:lnTo>
                  <a:pt x="19877" y="21851"/>
                </a:lnTo>
                <a:lnTo>
                  <a:pt x="19454" y="21146"/>
                </a:lnTo>
                <a:lnTo>
                  <a:pt x="19102" y="20653"/>
                </a:lnTo>
                <a:lnTo>
                  <a:pt x="18467" y="19878"/>
                </a:lnTo>
                <a:lnTo>
                  <a:pt x="18256" y="19455"/>
                </a:lnTo>
                <a:lnTo>
                  <a:pt x="18115" y="19032"/>
                </a:lnTo>
                <a:lnTo>
                  <a:pt x="18044" y="18468"/>
                </a:lnTo>
                <a:lnTo>
                  <a:pt x="18044" y="17763"/>
                </a:lnTo>
                <a:lnTo>
                  <a:pt x="18185" y="16283"/>
                </a:lnTo>
                <a:lnTo>
                  <a:pt x="18397" y="14732"/>
                </a:lnTo>
                <a:lnTo>
                  <a:pt x="19031" y="11701"/>
                </a:lnTo>
                <a:lnTo>
                  <a:pt x="19595" y="8671"/>
                </a:lnTo>
                <a:lnTo>
                  <a:pt x="19877" y="7120"/>
                </a:lnTo>
                <a:lnTo>
                  <a:pt x="20018" y="5640"/>
                </a:lnTo>
                <a:lnTo>
                  <a:pt x="20370" y="6767"/>
                </a:lnTo>
                <a:lnTo>
                  <a:pt x="20793" y="7825"/>
                </a:lnTo>
                <a:lnTo>
                  <a:pt x="21286" y="8741"/>
                </a:lnTo>
                <a:lnTo>
                  <a:pt x="21921" y="9587"/>
                </a:lnTo>
                <a:lnTo>
                  <a:pt x="22555" y="10433"/>
                </a:lnTo>
                <a:lnTo>
                  <a:pt x="23331" y="11278"/>
                </a:lnTo>
                <a:lnTo>
                  <a:pt x="24811" y="12900"/>
                </a:lnTo>
                <a:lnTo>
                  <a:pt x="25868" y="14239"/>
                </a:lnTo>
                <a:lnTo>
                  <a:pt x="26432" y="14944"/>
                </a:lnTo>
                <a:lnTo>
                  <a:pt x="27066" y="15507"/>
                </a:lnTo>
                <a:lnTo>
                  <a:pt x="27348" y="15789"/>
                </a:lnTo>
                <a:lnTo>
                  <a:pt x="27701" y="15930"/>
                </a:lnTo>
                <a:lnTo>
                  <a:pt x="27982" y="16001"/>
                </a:lnTo>
                <a:lnTo>
                  <a:pt x="28194" y="15930"/>
                </a:lnTo>
                <a:lnTo>
                  <a:pt x="28476" y="15860"/>
                </a:lnTo>
                <a:lnTo>
                  <a:pt x="28687" y="15578"/>
                </a:lnTo>
                <a:lnTo>
                  <a:pt x="28899" y="15226"/>
                </a:lnTo>
                <a:lnTo>
                  <a:pt x="29110" y="14662"/>
                </a:lnTo>
                <a:lnTo>
                  <a:pt x="29181" y="14168"/>
                </a:lnTo>
                <a:lnTo>
                  <a:pt x="29251" y="13675"/>
                </a:lnTo>
                <a:lnTo>
                  <a:pt x="29251" y="13111"/>
                </a:lnTo>
                <a:lnTo>
                  <a:pt x="29181" y="12477"/>
                </a:lnTo>
                <a:lnTo>
                  <a:pt x="28969" y="11278"/>
                </a:lnTo>
                <a:lnTo>
                  <a:pt x="28617" y="10080"/>
                </a:lnTo>
                <a:lnTo>
                  <a:pt x="28123" y="8811"/>
                </a:lnTo>
                <a:lnTo>
                  <a:pt x="27630" y="7684"/>
                </a:lnTo>
                <a:lnTo>
                  <a:pt x="27066" y="6626"/>
                </a:lnTo>
                <a:lnTo>
                  <a:pt x="26573" y="5781"/>
                </a:lnTo>
                <a:lnTo>
                  <a:pt x="26150" y="5217"/>
                </a:lnTo>
                <a:lnTo>
                  <a:pt x="25516" y="4512"/>
                </a:lnTo>
                <a:lnTo>
                  <a:pt x="24670" y="3807"/>
                </a:lnTo>
                <a:lnTo>
                  <a:pt x="23753" y="3102"/>
                </a:lnTo>
                <a:lnTo>
                  <a:pt x="22767" y="2538"/>
                </a:lnTo>
                <a:lnTo>
                  <a:pt x="22273" y="2256"/>
                </a:lnTo>
                <a:lnTo>
                  <a:pt x="21780" y="2115"/>
                </a:lnTo>
                <a:lnTo>
                  <a:pt x="21357" y="2045"/>
                </a:lnTo>
                <a:lnTo>
                  <a:pt x="20934" y="2045"/>
                </a:lnTo>
                <a:lnTo>
                  <a:pt x="20511" y="2186"/>
                </a:lnTo>
                <a:lnTo>
                  <a:pt x="20229" y="2397"/>
                </a:lnTo>
                <a:lnTo>
                  <a:pt x="20088" y="1129"/>
                </a:lnTo>
                <a:lnTo>
                  <a:pt x="199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68150"/>
            <a:ext cx="3308475" cy="257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300" y="0"/>
            <a:ext cx="24107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039100" y="780625"/>
            <a:ext cx="7065900" cy="64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039100" y="1732675"/>
            <a:ext cx="7065900" cy="241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⬩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 rot="5400000">
            <a:off x="883569" y="1036898"/>
            <a:ext cx="358410" cy="577767"/>
          </a:xfrm>
          <a:custGeom>
            <a:avLst/>
            <a:gdLst/>
            <a:ahLst/>
            <a:cxnLst/>
            <a:rect l="l" t="t" r="r" b="b"/>
            <a:pathLst>
              <a:path w="29252" h="47155" extrusionOk="0">
                <a:moveTo>
                  <a:pt x="17692" y="8600"/>
                </a:moveTo>
                <a:lnTo>
                  <a:pt x="14872" y="9305"/>
                </a:lnTo>
                <a:lnTo>
                  <a:pt x="11771" y="10080"/>
                </a:lnTo>
                <a:lnTo>
                  <a:pt x="8811" y="10856"/>
                </a:lnTo>
                <a:lnTo>
                  <a:pt x="7542" y="11278"/>
                </a:lnTo>
                <a:lnTo>
                  <a:pt x="6485" y="11631"/>
                </a:lnTo>
                <a:lnTo>
                  <a:pt x="9234" y="10503"/>
                </a:lnTo>
                <a:lnTo>
                  <a:pt x="10573" y="10010"/>
                </a:lnTo>
                <a:lnTo>
                  <a:pt x="11983" y="9587"/>
                </a:lnTo>
                <a:lnTo>
                  <a:pt x="13392" y="9164"/>
                </a:lnTo>
                <a:lnTo>
                  <a:pt x="14802" y="8882"/>
                </a:lnTo>
                <a:lnTo>
                  <a:pt x="16282" y="8671"/>
                </a:lnTo>
                <a:lnTo>
                  <a:pt x="17692" y="8600"/>
                </a:lnTo>
                <a:close/>
                <a:moveTo>
                  <a:pt x="20652" y="3102"/>
                </a:moveTo>
                <a:lnTo>
                  <a:pt x="20934" y="3173"/>
                </a:lnTo>
                <a:lnTo>
                  <a:pt x="21709" y="3455"/>
                </a:lnTo>
                <a:lnTo>
                  <a:pt x="22414" y="3807"/>
                </a:lnTo>
                <a:lnTo>
                  <a:pt x="23049" y="4160"/>
                </a:lnTo>
                <a:lnTo>
                  <a:pt x="23683" y="4582"/>
                </a:lnTo>
                <a:lnTo>
                  <a:pt x="24247" y="5076"/>
                </a:lnTo>
                <a:lnTo>
                  <a:pt x="24740" y="5569"/>
                </a:lnTo>
                <a:lnTo>
                  <a:pt x="25234" y="6133"/>
                </a:lnTo>
                <a:lnTo>
                  <a:pt x="25656" y="6697"/>
                </a:lnTo>
                <a:lnTo>
                  <a:pt x="26079" y="7331"/>
                </a:lnTo>
                <a:lnTo>
                  <a:pt x="26432" y="7966"/>
                </a:lnTo>
                <a:lnTo>
                  <a:pt x="26714" y="8671"/>
                </a:lnTo>
                <a:lnTo>
                  <a:pt x="26996" y="9305"/>
                </a:lnTo>
                <a:lnTo>
                  <a:pt x="27278" y="10080"/>
                </a:lnTo>
                <a:lnTo>
                  <a:pt x="27489" y="10856"/>
                </a:lnTo>
                <a:lnTo>
                  <a:pt x="27771" y="12406"/>
                </a:lnTo>
                <a:lnTo>
                  <a:pt x="27348" y="11631"/>
                </a:lnTo>
                <a:lnTo>
                  <a:pt x="26996" y="10856"/>
                </a:lnTo>
                <a:lnTo>
                  <a:pt x="26502" y="10151"/>
                </a:lnTo>
                <a:lnTo>
                  <a:pt x="26009" y="9516"/>
                </a:lnTo>
                <a:lnTo>
                  <a:pt x="25022" y="8177"/>
                </a:lnTo>
                <a:lnTo>
                  <a:pt x="23894" y="6908"/>
                </a:lnTo>
                <a:lnTo>
                  <a:pt x="22837" y="5851"/>
                </a:lnTo>
                <a:lnTo>
                  <a:pt x="21850" y="4723"/>
                </a:lnTo>
                <a:lnTo>
                  <a:pt x="21427" y="4300"/>
                </a:lnTo>
                <a:lnTo>
                  <a:pt x="20864" y="3666"/>
                </a:lnTo>
                <a:lnTo>
                  <a:pt x="20652" y="3384"/>
                </a:lnTo>
                <a:lnTo>
                  <a:pt x="20511" y="3173"/>
                </a:lnTo>
                <a:lnTo>
                  <a:pt x="20582" y="3102"/>
                </a:lnTo>
                <a:close/>
                <a:moveTo>
                  <a:pt x="18185" y="9516"/>
                </a:moveTo>
                <a:lnTo>
                  <a:pt x="17480" y="10151"/>
                </a:lnTo>
                <a:lnTo>
                  <a:pt x="16776" y="10715"/>
                </a:lnTo>
                <a:lnTo>
                  <a:pt x="15930" y="11208"/>
                </a:lnTo>
                <a:lnTo>
                  <a:pt x="15084" y="11560"/>
                </a:lnTo>
                <a:lnTo>
                  <a:pt x="14238" y="11913"/>
                </a:lnTo>
                <a:lnTo>
                  <a:pt x="13322" y="12124"/>
                </a:lnTo>
                <a:lnTo>
                  <a:pt x="12406" y="12336"/>
                </a:lnTo>
                <a:lnTo>
                  <a:pt x="11489" y="12477"/>
                </a:lnTo>
                <a:lnTo>
                  <a:pt x="9586" y="12688"/>
                </a:lnTo>
                <a:lnTo>
                  <a:pt x="7754" y="12759"/>
                </a:lnTo>
                <a:lnTo>
                  <a:pt x="5851" y="12759"/>
                </a:lnTo>
                <a:lnTo>
                  <a:pt x="4018" y="12829"/>
                </a:lnTo>
                <a:lnTo>
                  <a:pt x="4582" y="12547"/>
                </a:lnTo>
                <a:lnTo>
                  <a:pt x="5287" y="12336"/>
                </a:lnTo>
                <a:lnTo>
                  <a:pt x="6062" y="12195"/>
                </a:lnTo>
                <a:lnTo>
                  <a:pt x="6978" y="12054"/>
                </a:lnTo>
                <a:lnTo>
                  <a:pt x="8670" y="11913"/>
                </a:lnTo>
                <a:lnTo>
                  <a:pt x="9445" y="11842"/>
                </a:lnTo>
                <a:lnTo>
                  <a:pt x="10150" y="11701"/>
                </a:lnTo>
                <a:lnTo>
                  <a:pt x="12124" y="11278"/>
                </a:lnTo>
                <a:lnTo>
                  <a:pt x="14168" y="10715"/>
                </a:lnTo>
                <a:lnTo>
                  <a:pt x="16212" y="10151"/>
                </a:lnTo>
                <a:lnTo>
                  <a:pt x="18185" y="9516"/>
                </a:lnTo>
                <a:close/>
                <a:moveTo>
                  <a:pt x="20511" y="3948"/>
                </a:moveTo>
                <a:lnTo>
                  <a:pt x="20864" y="4512"/>
                </a:lnTo>
                <a:lnTo>
                  <a:pt x="21216" y="5146"/>
                </a:lnTo>
                <a:lnTo>
                  <a:pt x="22062" y="6204"/>
                </a:lnTo>
                <a:lnTo>
                  <a:pt x="23824" y="8248"/>
                </a:lnTo>
                <a:lnTo>
                  <a:pt x="24881" y="9587"/>
                </a:lnTo>
                <a:lnTo>
                  <a:pt x="25797" y="10996"/>
                </a:lnTo>
                <a:lnTo>
                  <a:pt x="26220" y="11701"/>
                </a:lnTo>
                <a:lnTo>
                  <a:pt x="26573" y="12477"/>
                </a:lnTo>
                <a:lnTo>
                  <a:pt x="26925" y="13252"/>
                </a:lnTo>
                <a:lnTo>
                  <a:pt x="27207" y="14027"/>
                </a:lnTo>
                <a:lnTo>
                  <a:pt x="25022" y="11701"/>
                </a:lnTo>
                <a:lnTo>
                  <a:pt x="24035" y="10574"/>
                </a:lnTo>
                <a:lnTo>
                  <a:pt x="23119" y="9375"/>
                </a:lnTo>
                <a:lnTo>
                  <a:pt x="22344" y="8177"/>
                </a:lnTo>
                <a:lnTo>
                  <a:pt x="21568" y="6908"/>
                </a:lnTo>
                <a:lnTo>
                  <a:pt x="21286" y="6204"/>
                </a:lnTo>
                <a:lnTo>
                  <a:pt x="21005" y="5499"/>
                </a:lnTo>
                <a:lnTo>
                  <a:pt x="20723" y="4723"/>
                </a:lnTo>
                <a:lnTo>
                  <a:pt x="20511" y="3948"/>
                </a:lnTo>
                <a:close/>
                <a:moveTo>
                  <a:pt x="12194" y="25657"/>
                </a:moveTo>
                <a:lnTo>
                  <a:pt x="9375" y="26855"/>
                </a:lnTo>
                <a:lnTo>
                  <a:pt x="6485" y="28195"/>
                </a:lnTo>
                <a:lnTo>
                  <a:pt x="4441" y="29181"/>
                </a:lnTo>
                <a:lnTo>
                  <a:pt x="2467" y="30098"/>
                </a:lnTo>
                <a:lnTo>
                  <a:pt x="3525" y="29252"/>
                </a:lnTo>
                <a:lnTo>
                  <a:pt x="4582" y="28406"/>
                </a:lnTo>
                <a:lnTo>
                  <a:pt x="5780" y="27701"/>
                </a:lnTo>
                <a:lnTo>
                  <a:pt x="6978" y="26996"/>
                </a:lnTo>
                <a:lnTo>
                  <a:pt x="8177" y="26503"/>
                </a:lnTo>
                <a:lnTo>
                  <a:pt x="9516" y="26080"/>
                </a:lnTo>
                <a:lnTo>
                  <a:pt x="10855" y="25798"/>
                </a:lnTo>
                <a:lnTo>
                  <a:pt x="12194" y="25657"/>
                </a:lnTo>
                <a:close/>
                <a:moveTo>
                  <a:pt x="12194" y="26855"/>
                </a:moveTo>
                <a:lnTo>
                  <a:pt x="11207" y="27701"/>
                </a:lnTo>
                <a:lnTo>
                  <a:pt x="10221" y="28477"/>
                </a:lnTo>
                <a:lnTo>
                  <a:pt x="9234" y="29181"/>
                </a:lnTo>
                <a:lnTo>
                  <a:pt x="8106" y="29816"/>
                </a:lnTo>
                <a:lnTo>
                  <a:pt x="7260" y="30239"/>
                </a:lnTo>
                <a:lnTo>
                  <a:pt x="6414" y="30591"/>
                </a:lnTo>
                <a:lnTo>
                  <a:pt x="5498" y="30873"/>
                </a:lnTo>
                <a:lnTo>
                  <a:pt x="4582" y="31155"/>
                </a:lnTo>
                <a:lnTo>
                  <a:pt x="3666" y="31296"/>
                </a:lnTo>
                <a:lnTo>
                  <a:pt x="2679" y="31437"/>
                </a:lnTo>
                <a:lnTo>
                  <a:pt x="1763" y="31578"/>
                </a:lnTo>
                <a:lnTo>
                  <a:pt x="846" y="31578"/>
                </a:lnTo>
                <a:lnTo>
                  <a:pt x="1269" y="31296"/>
                </a:lnTo>
                <a:lnTo>
                  <a:pt x="1833" y="31014"/>
                </a:lnTo>
                <a:lnTo>
                  <a:pt x="3172" y="30521"/>
                </a:lnTo>
                <a:lnTo>
                  <a:pt x="4652" y="30027"/>
                </a:lnTo>
                <a:lnTo>
                  <a:pt x="5780" y="29675"/>
                </a:lnTo>
                <a:lnTo>
                  <a:pt x="9022" y="28265"/>
                </a:lnTo>
                <a:lnTo>
                  <a:pt x="12194" y="26855"/>
                </a:lnTo>
                <a:close/>
                <a:moveTo>
                  <a:pt x="17762" y="20300"/>
                </a:moveTo>
                <a:lnTo>
                  <a:pt x="18608" y="21851"/>
                </a:lnTo>
                <a:lnTo>
                  <a:pt x="19383" y="23402"/>
                </a:lnTo>
                <a:lnTo>
                  <a:pt x="20018" y="25023"/>
                </a:lnTo>
                <a:lnTo>
                  <a:pt x="20652" y="26644"/>
                </a:lnTo>
                <a:lnTo>
                  <a:pt x="21780" y="29886"/>
                </a:lnTo>
                <a:lnTo>
                  <a:pt x="22485" y="31507"/>
                </a:lnTo>
                <a:lnTo>
                  <a:pt x="23190" y="33129"/>
                </a:lnTo>
                <a:lnTo>
                  <a:pt x="22414" y="32565"/>
                </a:lnTo>
                <a:lnTo>
                  <a:pt x="21639" y="31930"/>
                </a:lnTo>
                <a:lnTo>
                  <a:pt x="21005" y="31296"/>
                </a:lnTo>
                <a:lnTo>
                  <a:pt x="20370" y="30662"/>
                </a:lnTo>
                <a:lnTo>
                  <a:pt x="19806" y="29957"/>
                </a:lnTo>
                <a:lnTo>
                  <a:pt x="19313" y="29322"/>
                </a:lnTo>
                <a:lnTo>
                  <a:pt x="18890" y="28547"/>
                </a:lnTo>
                <a:lnTo>
                  <a:pt x="18467" y="27842"/>
                </a:lnTo>
                <a:lnTo>
                  <a:pt x="18115" y="26996"/>
                </a:lnTo>
                <a:lnTo>
                  <a:pt x="17833" y="26221"/>
                </a:lnTo>
                <a:lnTo>
                  <a:pt x="17621" y="25375"/>
                </a:lnTo>
                <a:lnTo>
                  <a:pt x="17480" y="24529"/>
                </a:lnTo>
                <a:lnTo>
                  <a:pt x="17410" y="23613"/>
                </a:lnTo>
                <a:lnTo>
                  <a:pt x="17339" y="22697"/>
                </a:lnTo>
                <a:lnTo>
                  <a:pt x="17339" y="21710"/>
                </a:lnTo>
                <a:lnTo>
                  <a:pt x="17480" y="20723"/>
                </a:lnTo>
                <a:lnTo>
                  <a:pt x="17480" y="21569"/>
                </a:lnTo>
                <a:lnTo>
                  <a:pt x="17480" y="22415"/>
                </a:lnTo>
                <a:lnTo>
                  <a:pt x="17551" y="23190"/>
                </a:lnTo>
                <a:lnTo>
                  <a:pt x="17692" y="24036"/>
                </a:lnTo>
                <a:lnTo>
                  <a:pt x="18115" y="25587"/>
                </a:lnTo>
                <a:lnTo>
                  <a:pt x="18608" y="27137"/>
                </a:lnTo>
                <a:lnTo>
                  <a:pt x="19172" y="28618"/>
                </a:lnTo>
                <a:lnTo>
                  <a:pt x="19524" y="29393"/>
                </a:lnTo>
                <a:lnTo>
                  <a:pt x="19736" y="29675"/>
                </a:lnTo>
                <a:lnTo>
                  <a:pt x="19877" y="29745"/>
                </a:lnTo>
                <a:lnTo>
                  <a:pt x="20159" y="29816"/>
                </a:lnTo>
                <a:lnTo>
                  <a:pt x="20511" y="29886"/>
                </a:lnTo>
                <a:lnTo>
                  <a:pt x="20652" y="29886"/>
                </a:lnTo>
                <a:lnTo>
                  <a:pt x="20723" y="29745"/>
                </a:lnTo>
                <a:lnTo>
                  <a:pt x="20793" y="29604"/>
                </a:lnTo>
                <a:lnTo>
                  <a:pt x="20723" y="29393"/>
                </a:lnTo>
                <a:lnTo>
                  <a:pt x="19806" y="27137"/>
                </a:lnTo>
                <a:lnTo>
                  <a:pt x="19031" y="24882"/>
                </a:lnTo>
                <a:lnTo>
                  <a:pt x="18397" y="22626"/>
                </a:lnTo>
                <a:lnTo>
                  <a:pt x="17762" y="20300"/>
                </a:lnTo>
                <a:close/>
                <a:moveTo>
                  <a:pt x="10503" y="36723"/>
                </a:moveTo>
                <a:lnTo>
                  <a:pt x="10080" y="37569"/>
                </a:lnTo>
                <a:lnTo>
                  <a:pt x="9516" y="38697"/>
                </a:lnTo>
                <a:lnTo>
                  <a:pt x="9304" y="39261"/>
                </a:lnTo>
                <a:lnTo>
                  <a:pt x="9163" y="39825"/>
                </a:lnTo>
                <a:lnTo>
                  <a:pt x="9093" y="40036"/>
                </a:lnTo>
                <a:lnTo>
                  <a:pt x="9163" y="40248"/>
                </a:lnTo>
                <a:lnTo>
                  <a:pt x="9234" y="40388"/>
                </a:lnTo>
                <a:lnTo>
                  <a:pt x="9304" y="40529"/>
                </a:lnTo>
                <a:lnTo>
                  <a:pt x="9516" y="40600"/>
                </a:lnTo>
                <a:lnTo>
                  <a:pt x="9657" y="40529"/>
                </a:lnTo>
                <a:lnTo>
                  <a:pt x="9868" y="40459"/>
                </a:lnTo>
                <a:lnTo>
                  <a:pt x="10009" y="40248"/>
                </a:lnTo>
                <a:lnTo>
                  <a:pt x="10362" y="39754"/>
                </a:lnTo>
                <a:lnTo>
                  <a:pt x="10714" y="39120"/>
                </a:lnTo>
                <a:lnTo>
                  <a:pt x="11278" y="37851"/>
                </a:lnTo>
                <a:lnTo>
                  <a:pt x="11630" y="37005"/>
                </a:lnTo>
                <a:lnTo>
                  <a:pt x="12053" y="37569"/>
                </a:lnTo>
                <a:lnTo>
                  <a:pt x="12406" y="38274"/>
                </a:lnTo>
                <a:lnTo>
                  <a:pt x="12547" y="38626"/>
                </a:lnTo>
                <a:lnTo>
                  <a:pt x="12617" y="38979"/>
                </a:lnTo>
                <a:lnTo>
                  <a:pt x="12617" y="39331"/>
                </a:lnTo>
                <a:lnTo>
                  <a:pt x="12617" y="39684"/>
                </a:lnTo>
                <a:lnTo>
                  <a:pt x="12476" y="40248"/>
                </a:lnTo>
                <a:lnTo>
                  <a:pt x="12265" y="40741"/>
                </a:lnTo>
                <a:lnTo>
                  <a:pt x="11983" y="41305"/>
                </a:lnTo>
                <a:lnTo>
                  <a:pt x="11630" y="41869"/>
                </a:lnTo>
                <a:lnTo>
                  <a:pt x="11207" y="42433"/>
                </a:lnTo>
                <a:lnTo>
                  <a:pt x="10714" y="42996"/>
                </a:lnTo>
                <a:lnTo>
                  <a:pt x="9657" y="44054"/>
                </a:lnTo>
                <a:lnTo>
                  <a:pt x="8458" y="45040"/>
                </a:lnTo>
                <a:lnTo>
                  <a:pt x="7824" y="45463"/>
                </a:lnTo>
                <a:lnTo>
                  <a:pt x="7260" y="45816"/>
                </a:lnTo>
                <a:lnTo>
                  <a:pt x="6626" y="46098"/>
                </a:lnTo>
                <a:lnTo>
                  <a:pt x="6062" y="46380"/>
                </a:lnTo>
                <a:lnTo>
                  <a:pt x="5498" y="46521"/>
                </a:lnTo>
                <a:lnTo>
                  <a:pt x="5005" y="46591"/>
                </a:lnTo>
                <a:lnTo>
                  <a:pt x="5287" y="45181"/>
                </a:lnTo>
                <a:lnTo>
                  <a:pt x="5639" y="43772"/>
                </a:lnTo>
                <a:lnTo>
                  <a:pt x="6062" y="42292"/>
                </a:lnTo>
                <a:lnTo>
                  <a:pt x="6626" y="40952"/>
                </a:lnTo>
                <a:lnTo>
                  <a:pt x="6978" y="40248"/>
                </a:lnTo>
                <a:lnTo>
                  <a:pt x="7331" y="39613"/>
                </a:lnTo>
                <a:lnTo>
                  <a:pt x="7754" y="39049"/>
                </a:lnTo>
                <a:lnTo>
                  <a:pt x="8177" y="38485"/>
                </a:lnTo>
                <a:lnTo>
                  <a:pt x="8670" y="37992"/>
                </a:lnTo>
                <a:lnTo>
                  <a:pt x="9234" y="37499"/>
                </a:lnTo>
                <a:lnTo>
                  <a:pt x="9868" y="37076"/>
                </a:lnTo>
                <a:lnTo>
                  <a:pt x="10503" y="36723"/>
                </a:lnTo>
                <a:close/>
                <a:moveTo>
                  <a:pt x="19947" y="1"/>
                </a:moveTo>
                <a:lnTo>
                  <a:pt x="19877" y="706"/>
                </a:lnTo>
                <a:lnTo>
                  <a:pt x="19806" y="1552"/>
                </a:lnTo>
                <a:lnTo>
                  <a:pt x="19665" y="3455"/>
                </a:lnTo>
                <a:lnTo>
                  <a:pt x="19595" y="4441"/>
                </a:lnTo>
                <a:lnTo>
                  <a:pt x="19454" y="5358"/>
                </a:lnTo>
                <a:lnTo>
                  <a:pt x="19242" y="6133"/>
                </a:lnTo>
                <a:lnTo>
                  <a:pt x="19102" y="6485"/>
                </a:lnTo>
                <a:lnTo>
                  <a:pt x="18961" y="6767"/>
                </a:lnTo>
                <a:lnTo>
                  <a:pt x="18679" y="7120"/>
                </a:lnTo>
                <a:lnTo>
                  <a:pt x="18397" y="7331"/>
                </a:lnTo>
                <a:lnTo>
                  <a:pt x="18115" y="7472"/>
                </a:lnTo>
                <a:lnTo>
                  <a:pt x="17833" y="7543"/>
                </a:lnTo>
                <a:lnTo>
                  <a:pt x="16071" y="7543"/>
                </a:lnTo>
                <a:lnTo>
                  <a:pt x="15225" y="7613"/>
                </a:lnTo>
                <a:lnTo>
                  <a:pt x="14379" y="7754"/>
                </a:lnTo>
                <a:lnTo>
                  <a:pt x="12687" y="8177"/>
                </a:lnTo>
                <a:lnTo>
                  <a:pt x="10362" y="8882"/>
                </a:lnTo>
                <a:lnTo>
                  <a:pt x="8881" y="9305"/>
                </a:lnTo>
                <a:lnTo>
                  <a:pt x="7472" y="9869"/>
                </a:lnTo>
                <a:lnTo>
                  <a:pt x="6062" y="10503"/>
                </a:lnTo>
                <a:lnTo>
                  <a:pt x="5357" y="10856"/>
                </a:lnTo>
                <a:lnTo>
                  <a:pt x="4793" y="11208"/>
                </a:lnTo>
                <a:lnTo>
                  <a:pt x="4229" y="11631"/>
                </a:lnTo>
                <a:lnTo>
                  <a:pt x="3736" y="12054"/>
                </a:lnTo>
                <a:lnTo>
                  <a:pt x="3313" y="12477"/>
                </a:lnTo>
                <a:lnTo>
                  <a:pt x="3031" y="12900"/>
                </a:lnTo>
                <a:lnTo>
                  <a:pt x="2820" y="12970"/>
                </a:lnTo>
                <a:lnTo>
                  <a:pt x="2749" y="13182"/>
                </a:lnTo>
                <a:lnTo>
                  <a:pt x="2820" y="13675"/>
                </a:lnTo>
                <a:lnTo>
                  <a:pt x="3031" y="13604"/>
                </a:lnTo>
                <a:lnTo>
                  <a:pt x="5921" y="13604"/>
                </a:lnTo>
                <a:lnTo>
                  <a:pt x="9586" y="13675"/>
                </a:lnTo>
                <a:lnTo>
                  <a:pt x="10714" y="13604"/>
                </a:lnTo>
                <a:lnTo>
                  <a:pt x="11912" y="13463"/>
                </a:lnTo>
                <a:lnTo>
                  <a:pt x="13110" y="13252"/>
                </a:lnTo>
                <a:lnTo>
                  <a:pt x="14238" y="12970"/>
                </a:lnTo>
                <a:lnTo>
                  <a:pt x="15366" y="12618"/>
                </a:lnTo>
                <a:lnTo>
                  <a:pt x="16494" y="12124"/>
                </a:lnTo>
                <a:lnTo>
                  <a:pt x="17480" y="11490"/>
                </a:lnTo>
                <a:lnTo>
                  <a:pt x="17974" y="11137"/>
                </a:lnTo>
                <a:lnTo>
                  <a:pt x="18397" y="10785"/>
                </a:lnTo>
                <a:lnTo>
                  <a:pt x="17974" y="14098"/>
                </a:lnTo>
                <a:lnTo>
                  <a:pt x="17621" y="16212"/>
                </a:lnTo>
                <a:lnTo>
                  <a:pt x="17269" y="18327"/>
                </a:lnTo>
                <a:lnTo>
                  <a:pt x="16776" y="20441"/>
                </a:lnTo>
                <a:lnTo>
                  <a:pt x="16494" y="21428"/>
                </a:lnTo>
                <a:lnTo>
                  <a:pt x="16212" y="22274"/>
                </a:lnTo>
                <a:lnTo>
                  <a:pt x="15859" y="23120"/>
                </a:lnTo>
                <a:lnTo>
                  <a:pt x="15436" y="23825"/>
                </a:lnTo>
                <a:lnTo>
                  <a:pt x="15013" y="24389"/>
                </a:lnTo>
                <a:lnTo>
                  <a:pt x="14591" y="24811"/>
                </a:lnTo>
                <a:lnTo>
                  <a:pt x="14309" y="24952"/>
                </a:lnTo>
                <a:lnTo>
                  <a:pt x="14027" y="25093"/>
                </a:lnTo>
                <a:lnTo>
                  <a:pt x="13322" y="25234"/>
                </a:lnTo>
                <a:lnTo>
                  <a:pt x="12617" y="25305"/>
                </a:lnTo>
                <a:lnTo>
                  <a:pt x="10150" y="25305"/>
                </a:lnTo>
                <a:lnTo>
                  <a:pt x="9375" y="25375"/>
                </a:lnTo>
                <a:lnTo>
                  <a:pt x="8670" y="25516"/>
                </a:lnTo>
                <a:lnTo>
                  <a:pt x="7824" y="25798"/>
                </a:lnTo>
                <a:lnTo>
                  <a:pt x="6978" y="26151"/>
                </a:lnTo>
                <a:lnTo>
                  <a:pt x="6203" y="26503"/>
                </a:lnTo>
                <a:lnTo>
                  <a:pt x="5428" y="26926"/>
                </a:lnTo>
                <a:lnTo>
                  <a:pt x="4652" y="27349"/>
                </a:lnTo>
                <a:lnTo>
                  <a:pt x="3948" y="27842"/>
                </a:lnTo>
                <a:lnTo>
                  <a:pt x="2538" y="28970"/>
                </a:lnTo>
                <a:lnTo>
                  <a:pt x="1481" y="29816"/>
                </a:lnTo>
                <a:lnTo>
                  <a:pt x="705" y="30521"/>
                </a:lnTo>
                <a:lnTo>
                  <a:pt x="212" y="31085"/>
                </a:lnTo>
                <a:lnTo>
                  <a:pt x="71" y="31366"/>
                </a:lnTo>
                <a:lnTo>
                  <a:pt x="0" y="31507"/>
                </a:lnTo>
                <a:lnTo>
                  <a:pt x="0" y="31648"/>
                </a:lnTo>
                <a:lnTo>
                  <a:pt x="141" y="31789"/>
                </a:lnTo>
                <a:lnTo>
                  <a:pt x="353" y="31930"/>
                </a:lnTo>
                <a:lnTo>
                  <a:pt x="635" y="32001"/>
                </a:lnTo>
                <a:lnTo>
                  <a:pt x="1622" y="32071"/>
                </a:lnTo>
                <a:lnTo>
                  <a:pt x="2961" y="32001"/>
                </a:lnTo>
                <a:lnTo>
                  <a:pt x="3807" y="31930"/>
                </a:lnTo>
                <a:lnTo>
                  <a:pt x="4652" y="31860"/>
                </a:lnTo>
                <a:lnTo>
                  <a:pt x="5498" y="31648"/>
                </a:lnTo>
                <a:lnTo>
                  <a:pt x="6273" y="31437"/>
                </a:lnTo>
                <a:lnTo>
                  <a:pt x="7049" y="31226"/>
                </a:lnTo>
                <a:lnTo>
                  <a:pt x="7824" y="30873"/>
                </a:lnTo>
                <a:lnTo>
                  <a:pt x="9304" y="30168"/>
                </a:lnTo>
                <a:lnTo>
                  <a:pt x="10784" y="29322"/>
                </a:lnTo>
                <a:lnTo>
                  <a:pt x="12124" y="28336"/>
                </a:lnTo>
                <a:lnTo>
                  <a:pt x="13392" y="27278"/>
                </a:lnTo>
                <a:lnTo>
                  <a:pt x="14661" y="26151"/>
                </a:lnTo>
                <a:lnTo>
                  <a:pt x="13956" y="28265"/>
                </a:lnTo>
                <a:lnTo>
                  <a:pt x="13322" y="30450"/>
                </a:lnTo>
                <a:lnTo>
                  <a:pt x="12899" y="31507"/>
                </a:lnTo>
                <a:lnTo>
                  <a:pt x="12476" y="32565"/>
                </a:lnTo>
                <a:lnTo>
                  <a:pt x="12053" y="33551"/>
                </a:lnTo>
                <a:lnTo>
                  <a:pt x="11489" y="34468"/>
                </a:lnTo>
                <a:lnTo>
                  <a:pt x="11137" y="35032"/>
                </a:lnTo>
                <a:lnTo>
                  <a:pt x="10714" y="35455"/>
                </a:lnTo>
                <a:lnTo>
                  <a:pt x="10221" y="35877"/>
                </a:lnTo>
                <a:lnTo>
                  <a:pt x="9727" y="36159"/>
                </a:lnTo>
                <a:lnTo>
                  <a:pt x="8740" y="36864"/>
                </a:lnTo>
                <a:lnTo>
                  <a:pt x="8247" y="37287"/>
                </a:lnTo>
                <a:lnTo>
                  <a:pt x="7683" y="37781"/>
                </a:lnTo>
                <a:lnTo>
                  <a:pt x="7331" y="38133"/>
                </a:lnTo>
                <a:lnTo>
                  <a:pt x="6978" y="38697"/>
                </a:lnTo>
                <a:lnTo>
                  <a:pt x="6133" y="40107"/>
                </a:lnTo>
                <a:lnTo>
                  <a:pt x="5216" y="41798"/>
                </a:lnTo>
                <a:lnTo>
                  <a:pt x="4864" y="42644"/>
                </a:lnTo>
                <a:lnTo>
                  <a:pt x="4511" y="43490"/>
                </a:lnTo>
                <a:lnTo>
                  <a:pt x="4300" y="44336"/>
                </a:lnTo>
                <a:lnTo>
                  <a:pt x="4159" y="45111"/>
                </a:lnTo>
                <a:lnTo>
                  <a:pt x="4159" y="45816"/>
                </a:lnTo>
                <a:lnTo>
                  <a:pt x="4159" y="46098"/>
                </a:lnTo>
                <a:lnTo>
                  <a:pt x="4229" y="46380"/>
                </a:lnTo>
                <a:lnTo>
                  <a:pt x="4370" y="46591"/>
                </a:lnTo>
                <a:lnTo>
                  <a:pt x="4511" y="46803"/>
                </a:lnTo>
                <a:lnTo>
                  <a:pt x="4723" y="46944"/>
                </a:lnTo>
                <a:lnTo>
                  <a:pt x="4934" y="47084"/>
                </a:lnTo>
                <a:lnTo>
                  <a:pt x="5216" y="47155"/>
                </a:lnTo>
                <a:lnTo>
                  <a:pt x="5992" y="47155"/>
                </a:lnTo>
                <a:lnTo>
                  <a:pt x="6414" y="47014"/>
                </a:lnTo>
                <a:lnTo>
                  <a:pt x="7049" y="46803"/>
                </a:lnTo>
                <a:lnTo>
                  <a:pt x="7683" y="46521"/>
                </a:lnTo>
                <a:lnTo>
                  <a:pt x="8388" y="46168"/>
                </a:lnTo>
                <a:lnTo>
                  <a:pt x="9093" y="45745"/>
                </a:lnTo>
                <a:lnTo>
                  <a:pt x="9798" y="45252"/>
                </a:lnTo>
                <a:lnTo>
                  <a:pt x="10432" y="44688"/>
                </a:lnTo>
                <a:lnTo>
                  <a:pt x="11066" y="44124"/>
                </a:lnTo>
                <a:lnTo>
                  <a:pt x="11630" y="43490"/>
                </a:lnTo>
                <a:lnTo>
                  <a:pt x="12194" y="42855"/>
                </a:lnTo>
                <a:lnTo>
                  <a:pt x="12687" y="42151"/>
                </a:lnTo>
                <a:lnTo>
                  <a:pt x="13040" y="41446"/>
                </a:lnTo>
                <a:lnTo>
                  <a:pt x="13392" y="40741"/>
                </a:lnTo>
                <a:lnTo>
                  <a:pt x="13604" y="40036"/>
                </a:lnTo>
                <a:lnTo>
                  <a:pt x="13674" y="39261"/>
                </a:lnTo>
                <a:lnTo>
                  <a:pt x="13674" y="38556"/>
                </a:lnTo>
                <a:lnTo>
                  <a:pt x="13533" y="37851"/>
                </a:lnTo>
                <a:lnTo>
                  <a:pt x="13392" y="37640"/>
                </a:lnTo>
                <a:lnTo>
                  <a:pt x="13181" y="37358"/>
                </a:lnTo>
                <a:lnTo>
                  <a:pt x="12758" y="36794"/>
                </a:lnTo>
                <a:lnTo>
                  <a:pt x="12335" y="36300"/>
                </a:lnTo>
                <a:lnTo>
                  <a:pt x="12194" y="36018"/>
                </a:lnTo>
                <a:lnTo>
                  <a:pt x="12124" y="35807"/>
                </a:lnTo>
                <a:lnTo>
                  <a:pt x="12194" y="35455"/>
                </a:lnTo>
                <a:lnTo>
                  <a:pt x="12335" y="34961"/>
                </a:lnTo>
                <a:lnTo>
                  <a:pt x="12828" y="33763"/>
                </a:lnTo>
                <a:lnTo>
                  <a:pt x="13815" y="31719"/>
                </a:lnTo>
                <a:lnTo>
                  <a:pt x="14591" y="29675"/>
                </a:lnTo>
                <a:lnTo>
                  <a:pt x="15295" y="27560"/>
                </a:lnTo>
                <a:lnTo>
                  <a:pt x="16000" y="25516"/>
                </a:lnTo>
                <a:lnTo>
                  <a:pt x="16635" y="23402"/>
                </a:lnTo>
                <a:lnTo>
                  <a:pt x="16635" y="24177"/>
                </a:lnTo>
                <a:lnTo>
                  <a:pt x="16705" y="24952"/>
                </a:lnTo>
                <a:lnTo>
                  <a:pt x="16846" y="25728"/>
                </a:lnTo>
                <a:lnTo>
                  <a:pt x="16987" y="26503"/>
                </a:lnTo>
                <a:lnTo>
                  <a:pt x="17198" y="27208"/>
                </a:lnTo>
                <a:lnTo>
                  <a:pt x="17480" y="27983"/>
                </a:lnTo>
                <a:lnTo>
                  <a:pt x="17762" y="28688"/>
                </a:lnTo>
                <a:lnTo>
                  <a:pt x="18115" y="29393"/>
                </a:lnTo>
                <a:lnTo>
                  <a:pt x="18538" y="30027"/>
                </a:lnTo>
                <a:lnTo>
                  <a:pt x="18961" y="30662"/>
                </a:lnTo>
                <a:lnTo>
                  <a:pt x="19454" y="31296"/>
                </a:lnTo>
                <a:lnTo>
                  <a:pt x="20018" y="31860"/>
                </a:lnTo>
                <a:lnTo>
                  <a:pt x="20582" y="32353"/>
                </a:lnTo>
                <a:lnTo>
                  <a:pt x="21216" y="32847"/>
                </a:lnTo>
                <a:lnTo>
                  <a:pt x="21850" y="33270"/>
                </a:lnTo>
                <a:lnTo>
                  <a:pt x="22555" y="33622"/>
                </a:lnTo>
                <a:lnTo>
                  <a:pt x="23049" y="33904"/>
                </a:lnTo>
                <a:lnTo>
                  <a:pt x="23612" y="34045"/>
                </a:lnTo>
                <a:lnTo>
                  <a:pt x="23894" y="34115"/>
                </a:lnTo>
                <a:lnTo>
                  <a:pt x="24106" y="34115"/>
                </a:lnTo>
                <a:lnTo>
                  <a:pt x="24317" y="34045"/>
                </a:lnTo>
                <a:lnTo>
                  <a:pt x="24458" y="33833"/>
                </a:lnTo>
                <a:lnTo>
                  <a:pt x="24458" y="33692"/>
                </a:lnTo>
                <a:lnTo>
                  <a:pt x="24458" y="33411"/>
                </a:lnTo>
                <a:lnTo>
                  <a:pt x="24247" y="32635"/>
                </a:lnTo>
                <a:lnTo>
                  <a:pt x="23965" y="31719"/>
                </a:lnTo>
                <a:lnTo>
                  <a:pt x="23542" y="30591"/>
                </a:lnTo>
                <a:lnTo>
                  <a:pt x="22767" y="28547"/>
                </a:lnTo>
                <a:lnTo>
                  <a:pt x="22203" y="27137"/>
                </a:lnTo>
                <a:lnTo>
                  <a:pt x="21780" y="25798"/>
                </a:lnTo>
                <a:lnTo>
                  <a:pt x="21216" y="24389"/>
                </a:lnTo>
                <a:lnTo>
                  <a:pt x="20652" y="23120"/>
                </a:lnTo>
                <a:lnTo>
                  <a:pt x="19877" y="21851"/>
                </a:lnTo>
                <a:lnTo>
                  <a:pt x="19454" y="21146"/>
                </a:lnTo>
                <a:lnTo>
                  <a:pt x="19102" y="20653"/>
                </a:lnTo>
                <a:lnTo>
                  <a:pt x="18467" y="19878"/>
                </a:lnTo>
                <a:lnTo>
                  <a:pt x="18256" y="19455"/>
                </a:lnTo>
                <a:lnTo>
                  <a:pt x="18115" y="19032"/>
                </a:lnTo>
                <a:lnTo>
                  <a:pt x="18044" y="18468"/>
                </a:lnTo>
                <a:lnTo>
                  <a:pt x="18044" y="17763"/>
                </a:lnTo>
                <a:lnTo>
                  <a:pt x="18185" y="16283"/>
                </a:lnTo>
                <a:lnTo>
                  <a:pt x="18397" y="14732"/>
                </a:lnTo>
                <a:lnTo>
                  <a:pt x="19031" y="11701"/>
                </a:lnTo>
                <a:lnTo>
                  <a:pt x="19595" y="8671"/>
                </a:lnTo>
                <a:lnTo>
                  <a:pt x="19877" y="7120"/>
                </a:lnTo>
                <a:lnTo>
                  <a:pt x="20018" y="5640"/>
                </a:lnTo>
                <a:lnTo>
                  <a:pt x="20370" y="6767"/>
                </a:lnTo>
                <a:lnTo>
                  <a:pt x="20793" y="7825"/>
                </a:lnTo>
                <a:lnTo>
                  <a:pt x="21286" y="8741"/>
                </a:lnTo>
                <a:lnTo>
                  <a:pt x="21921" y="9587"/>
                </a:lnTo>
                <a:lnTo>
                  <a:pt x="22555" y="10433"/>
                </a:lnTo>
                <a:lnTo>
                  <a:pt x="23331" y="11278"/>
                </a:lnTo>
                <a:lnTo>
                  <a:pt x="24811" y="12900"/>
                </a:lnTo>
                <a:lnTo>
                  <a:pt x="25868" y="14239"/>
                </a:lnTo>
                <a:lnTo>
                  <a:pt x="26432" y="14944"/>
                </a:lnTo>
                <a:lnTo>
                  <a:pt x="27066" y="15507"/>
                </a:lnTo>
                <a:lnTo>
                  <a:pt x="27348" y="15789"/>
                </a:lnTo>
                <a:lnTo>
                  <a:pt x="27701" y="15930"/>
                </a:lnTo>
                <a:lnTo>
                  <a:pt x="27982" y="16001"/>
                </a:lnTo>
                <a:lnTo>
                  <a:pt x="28194" y="15930"/>
                </a:lnTo>
                <a:lnTo>
                  <a:pt x="28476" y="15860"/>
                </a:lnTo>
                <a:lnTo>
                  <a:pt x="28687" y="15578"/>
                </a:lnTo>
                <a:lnTo>
                  <a:pt x="28899" y="15226"/>
                </a:lnTo>
                <a:lnTo>
                  <a:pt x="29110" y="14662"/>
                </a:lnTo>
                <a:lnTo>
                  <a:pt x="29181" y="14168"/>
                </a:lnTo>
                <a:lnTo>
                  <a:pt x="29251" y="13675"/>
                </a:lnTo>
                <a:lnTo>
                  <a:pt x="29251" y="13111"/>
                </a:lnTo>
                <a:lnTo>
                  <a:pt x="29181" y="12477"/>
                </a:lnTo>
                <a:lnTo>
                  <a:pt x="28969" y="11278"/>
                </a:lnTo>
                <a:lnTo>
                  <a:pt x="28617" y="10080"/>
                </a:lnTo>
                <a:lnTo>
                  <a:pt x="28123" y="8811"/>
                </a:lnTo>
                <a:lnTo>
                  <a:pt x="27630" y="7684"/>
                </a:lnTo>
                <a:lnTo>
                  <a:pt x="27066" y="6626"/>
                </a:lnTo>
                <a:lnTo>
                  <a:pt x="26573" y="5781"/>
                </a:lnTo>
                <a:lnTo>
                  <a:pt x="26150" y="5217"/>
                </a:lnTo>
                <a:lnTo>
                  <a:pt x="25516" y="4512"/>
                </a:lnTo>
                <a:lnTo>
                  <a:pt x="24670" y="3807"/>
                </a:lnTo>
                <a:lnTo>
                  <a:pt x="23753" y="3102"/>
                </a:lnTo>
                <a:lnTo>
                  <a:pt x="22767" y="2538"/>
                </a:lnTo>
                <a:lnTo>
                  <a:pt x="22273" y="2256"/>
                </a:lnTo>
                <a:lnTo>
                  <a:pt x="21780" y="2115"/>
                </a:lnTo>
                <a:lnTo>
                  <a:pt x="21357" y="2045"/>
                </a:lnTo>
                <a:lnTo>
                  <a:pt x="20934" y="2045"/>
                </a:lnTo>
                <a:lnTo>
                  <a:pt x="20511" y="2186"/>
                </a:lnTo>
                <a:lnTo>
                  <a:pt x="20229" y="2397"/>
                </a:lnTo>
                <a:lnTo>
                  <a:pt x="20088" y="1129"/>
                </a:lnTo>
                <a:lnTo>
                  <a:pt x="199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68150"/>
            <a:ext cx="3308475" cy="257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300" y="0"/>
            <a:ext cx="24107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039100" y="780625"/>
            <a:ext cx="7065900" cy="64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039100" y="1732675"/>
            <a:ext cx="3328800" cy="26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776162" y="1732675"/>
            <a:ext cx="3328800" cy="26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Orchids" type="blank">
  <p:cSld name="BLANK">
    <p:bg>
      <p:bgPr>
        <a:solidFill>
          <a:schemeClr val="accent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Roses">
  <p:cSld name="BLANK_2">
    <p:bg>
      <p:bgPr>
        <a:solidFill>
          <a:schemeClr val="accent5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9100" y="780625"/>
            <a:ext cx="70659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9100" y="1732675"/>
            <a:ext cx="7065900" cy="24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Light"/>
              <a:buChar char="⬩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Light"/>
              <a:buChar char="▫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Light"/>
              <a:buChar char="▫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●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○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■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●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○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Light"/>
              <a:buChar char="■"/>
              <a:defRPr sz="2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1039100" y="1991825"/>
            <a:ext cx="7065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Accessing Arrays Using a Pointer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ctrTitle"/>
          </p:nvPr>
        </p:nvSpPr>
        <p:spPr>
          <a:xfrm>
            <a:off x="1039100" y="1659550"/>
            <a:ext cx="7065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dirty="0">
                <a:solidFill>
                  <a:schemeClr val="lt1"/>
                </a:solidFill>
              </a:rPr>
              <a:t>1.</a:t>
            </a:r>
            <a:endParaRPr i="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Code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1039100" y="2916252"/>
            <a:ext cx="70659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</a:t>
            </a:r>
            <a:r>
              <a:rPr lang="en-ID" dirty="0"/>
              <a:t>lines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54DCA5-1C65-4E45-A92B-5716A0B95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409575"/>
            <a:ext cx="2771775" cy="4324350"/>
          </a:xfrm>
          <a:prstGeom prst="rect">
            <a:avLst/>
          </a:prstGeom>
        </p:spPr>
      </p:pic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3226100" y="620550"/>
            <a:ext cx="2691900" cy="2691900"/>
          </a:xfrm>
          <a:prstGeom prst="ellipse">
            <a:avLst/>
          </a:prstGeom>
          <a:solidFill>
            <a:srgbClr val="F1E2DD"/>
          </a:solidFill>
          <a:ln>
            <a:noFill/>
          </a:ln>
          <a:effectLst>
            <a:outerShdw blurRad="314325" dist="95250" dir="5400000" algn="bl" rotWithShape="0">
              <a:schemeClr val="accent6">
                <a:alpha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ctrTitle" idx="4294967295"/>
          </p:nvPr>
        </p:nvSpPr>
        <p:spPr>
          <a:xfrm>
            <a:off x="1934619" y="3241836"/>
            <a:ext cx="5267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accent6"/>
                </a:solidFill>
              </a:rPr>
              <a:t>Explanatoin</a:t>
            </a:r>
            <a:endParaRPr sz="7200" dirty="0">
              <a:solidFill>
                <a:schemeClr val="accent6"/>
              </a:solidFill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4496499" y="1307760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 rot="1473024">
            <a:off x="3454892" y="1887366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4274929" y="1196825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 rot="2487194">
            <a:off x="4086348" y="2489777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1039100" y="1732675"/>
            <a:ext cx="3328800" cy="26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Ubah</a:t>
            </a:r>
            <a:r>
              <a:rPr lang="en-US" sz="1400" dirty="0"/>
              <a:t> parameter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pointer.</a:t>
            </a:r>
          </a:p>
          <a:p>
            <a:pPr marL="0" lvl="0" indent="0">
              <a:buNone/>
            </a:pPr>
            <a:r>
              <a:rPr lang="en-US" sz="1400" dirty="0" err="1"/>
              <a:t>Contoh</a:t>
            </a:r>
            <a:r>
              <a:rPr lang="en-US" sz="1400" dirty="0"/>
              <a:t>: array [] </a:t>
            </a:r>
            <a:r>
              <a:rPr lang="en-US" sz="1400" dirty="0" err="1"/>
              <a:t>ke</a:t>
            </a:r>
            <a:r>
              <a:rPr lang="en-US" sz="1400" dirty="0"/>
              <a:t> * array</a:t>
            </a:r>
          </a:p>
          <a:p>
            <a:pPr marL="0" lvl="0" indent="0">
              <a:buNone/>
            </a:pPr>
            <a:r>
              <a:rPr lang="en-US" sz="1400" dirty="0" err="1"/>
              <a:t>Scanf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sedikit</a:t>
            </a:r>
            <a:r>
              <a:rPr lang="en-US" sz="1400" dirty="0"/>
              <a:t>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Anda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arr</a:t>
            </a:r>
            <a:r>
              <a:rPr lang="en-US" sz="1400" dirty="0"/>
              <a:t> [].</a:t>
            </a:r>
          </a:p>
          <a:p>
            <a:pPr marL="0" lvl="0" indent="0">
              <a:buNone/>
            </a:pPr>
            <a:r>
              <a:rPr lang="en-US" sz="1400" dirty="0"/>
              <a:t>Jadi, Anda </a:t>
            </a:r>
            <a:r>
              <a:rPr lang="en-US" sz="1400" dirty="0" err="1"/>
              <a:t>menambah</a:t>
            </a:r>
            <a:r>
              <a:rPr lang="en-US" sz="1400" dirty="0"/>
              <a:t> pointer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mengalokasikan</a:t>
            </a:r>
            <a:r>
              <a:rPr lang="en-US" sz="1400" dirty="0"/>
              <a:t> </a:t>
            </a:r>
            <a:r>
              <a:rPr lang="en-US" sz="1400" dirty="0" err="1"/>
              <a:t>memori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array</a:t>
            </a:r>
            <a:endParaRPr lang="en-US" b="1"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1039100" y="780625"/>
            <a:ext cx="7065900" cy="64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</a:t>
            </a:r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2"/>
          </p:nvPr>
        </p:nvSpPr>
        <p:spPr>
          <a:xfrm>
            <a:off x="4776162" y="1732675"/>
            <a:ext cx="3328800" cy="26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=0;i&lt;5;i++)</a:t>
            </a:r>
          </a:p>
          <a:p>
            <a:pPr marL="0" lvl="0" indent="0">
              <a:buNone/>
            </a:pPr>
            <a:r>
              <a:rPr lang="en-US" dirty="0"/>
              <a:t>{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d”,data</a:t>
            </a:r>
            <a:r>
              <a:rPr lang="en-US" dirty="0"/>
              <a:t>);</a:t>
            </a:r>
          </a:p>
          <a:p>
            <a:pPr marL="0" lvl="0" indent="0">
              <a:buNone/>
            </a:pPr>
            <a:r>
              <a:rPr lang="en-US" dirty="0"/>
              <a:t>    *data++;</a:t>
            </a:r>
          </a:p>
          <a:p>
            <a:pPr marL="0" lvl="0" indent="0">
              <a:buNone/>
            </a:pPr>
            <a:r>
              <a:rPr lang="en-US" dirty="0"/>
              <a:t>}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Print</a:t>
            </a:r>
            <a:endParaRPr dirty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Pencetakan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prinsip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pemindaian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Anda </a:t>
            </a:r>
            <a:r>
              <a:rPr lang="en-US" sz="1400" dirty="0" err="1"/>
              <a:t>menambahkan</a:t>
            </a:r>
            <a:r>
              <a:rPr lang="en-US" sz="1400" dirty="0"/>
              <a:t> *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mencetak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alamatnya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Ex : </a:t>
            </a:r>
            <a:r>
              <a:rPr lang="nn-NO" sz="1400" dirty="0"/>
              <a:t>	for (int i=0;i&lt;5;i++)</a:t>
            </a:r>
          </a:p>
          <a:p>
            <a:pPr marL="0" lvl="0" indent="0">
              <a:buNone/>
            </a:pPr>
            <a:r>
              <a:rPr lang="nn-NO" sz="1400" dirty="0"/>
              <a:t>	{</a:t>
            </a:r>
          </a:p>
          <a:p>
            <a:pPr marL="0" lvl="0" indent="0">
              <a:buNone/>
            </a:pPr>
            <a:r>
              <a:rPr lang="nn-NO" sz="1400" dirty="0"/>
              <a:t>		printf("%d ",*data);</a:t>
            </a:r>
          </a:p>
          <a:p>
            <a:pPr marL="0" lvl="0" indent="0">
              <a:buNone/>
            </a:pPr>
            <a:r>
              <a:rPr lang="nn-NO" sz="1400" dirty="0"/>
              <a:t>		*data++;</a:t>
            </a:r>
          </a:p>
          <a:p>
            <a:pPr marL="0" lvl="0" indent="0">
              <a:buNone/>
            </a:pPr>
            <a:r>
              <a:rPr lang="nn-NO" sz="1400" dirty="0"/>
              <a:t>	}</a:t>
            </a:r>
          </a:p>
          <a:p>
            <a:pPr marL="0" lvl="0" indent="0">
              <a:buNone/>
            </a:pPr>
            <a:r>
              <a:rPr lang="nn-NO" sz="1400" dirty="0"/>
              <a:t>Puts("");</a:t>
            </a:r>
          </a:p>
          <a:p>
            <a:pPr marL="0" lvl="0" indent="0">
              <a:buNone/>
            </a:pPr>
            <a:r>
              <a:rPr lang="nn-NO" sz="1400" dirty="0"/>
              <a:t>}</a:t>
            </a:r>
            <a:endParaRPr sz="1400" dirty="0"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/>
          <p:nvPr/>
        </p:nvSpPr>
        <p:spPr>
          <a:xfrm>
            <a:off x="150211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91" name="Google Shape;291;p35"/>
          <p:cNvGrpSpPr/>
          <p:nvPr/>
        </p:nvGrpSpPr>
        <p:grpSpPr>
          <a:xfrm>
            <a:off x="1437414" y="465959"/>
            <a:ext cx="2736410" cy="4222433"/>
            <a:chOff x="2112475" y="238125"/>
            <a:chExt cx="3395050" cy="5238750"/>
          </a:xfrm>
        </p:grpSpPr>
        <p:sp>
          <p:nvSpPr>
            <p:cNvPr id="292" name="Google Shape;292;p35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19050" dir="5400000" algn="bl" rotWithShape="0">
                <a:schemeClr val="accent6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893775" y="373575"/>
            <a:ext cx="28128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C</a:t>
            </a:r>
            <a:r>
              <a:rPr lang="en-ID" sz="3200" b="1" i="1" dirty="0">
                <a:latin typeface="Playfair Display"/>
                <a:ea typeface="Playfair Display"/>
                <a:cs typeface="Playfair Display"/>
                <a:sym typeface="Playfair Display"/>
              </a:rPr>
              <a:t>ode Running</a:t>
            </a:r>
            <a:endParaRPr sz="3200"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B92424-CFF7-4E4E-A1EC-3947B82D1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49" r="28656" b="6374"/>
          <a:stretch/>
        </p:blipFill>
        <p:spPr>
          <a:xfrm>
            <a:off x="1502113" y="845001"/>
            <a:ext cx="2617653" cy="3722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14" name="Google Shape;314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2655025"/>
            <a:ext cx="6593700" cy="70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Thanks!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315" name="Google Shape;315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3312701"/>
            <a:ext cx="6593700" cy="122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</a:rPr>
              <a:t>You can find me at @</a:t>
            </a:r>
            <a:r>
              <a:rPr lang="en-ID" sz="1800" dirty="0">
                <a:solidFill>
                  <a:schemeClr val="lt1"/>
                </a:solidFill>
              </a:rPr>
              <a:t>bayu100020 </a:t>
            </a:r>
            <a:r>
              <a:rPr lang="en" sz="1800" dirty="0">
                <a:solidFill>
                  <a:schemeClr val="lt1"/>
                </a:solidFill>
              </a:rPr>
              <a:t>&amp; </a:t>
            </a:r>
            <a:r>
              <a:rPr lang="en-ID" sz="1800" dirty="0" err="1">
                <a:solidFill>
                  <a:schemeClr val="lt1"/>
                </a:solidFill>
              </a:rPr>
              <a:t>bayuaaas</a:t>
            </a:r>
            <a:r>
              <a:rPr lang="en" sz="1800" dirty="0">
                <a:solidFill>
                  <a:schemeClr val="lt1"/>
                </a:solidFill>
              </a:rPr>
              <a:t>@</a:t>
            </a:r>
            <a:r>
              <a:rPr lang="en-ID" sz="1800" dirty="0">
                <a:solidFill>
                  <a:schemeClr val="lt1"/>
                </a:solidFill>
              </a:rPr>
              <a:t>g</a:t>
            </a:r>
            <a:r>
              <a:rPr lang="en" sz="1800" dirty="0">
                <a:solidFill>
                  <a:schemeClr val="lt1"/>
                </a:solidFill>
              </a:rPr>
              <a:t>mail.com</a:t>
            </a:r>
            <a:endParaRPr sz="1800" b="1" dirty="0">
              <a:solidFill>
                <a:schemeClr val="lt1"/>
              </a:solidFill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3729600" y="702175"/>
            <a:ext cx="1684800" cy="1684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42888" dist="85725" dir="5400000" algn="bl" rotWithShape="0">
              <a:schemeClr val="dk2">
                <a:alpha val="6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4206245" y="1167159"/>
            <a:ext cx="731514" cy="675643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ll template">
  <a:themeElements>
    <a:clrScheme name="Custom 347">
      <a:dk1>
        <a:srgbClr val="535B5D"/>
      </a:dk1>
      <a:lt1>
        <a:srgbClr val="FFFFFF"/>
      </a:lt1>
      <a:dk2>
        <a:srgbClr val="557B83"/>
      </a:dk2>
      <a:lt2>
        <a:srgbClr val="EFF2F3"/>
      </a:lt2>
      <a:accent1>
        <a:srgbClr val="8AB7C4"/>
      </a:accent1>
      <a:accent2>
        <a:srgbClr val="BED7DE"/>
      </a:accent2>
      <a:accent3>
        <a:srgbClr val="CCAE74"/>
      </a:accent3>
      <a:accent4>
        <a:srgbClr val="E5DBC8"/>
      </a:accent4>
      <a:accent5>
        <a:srgbClr val="EC9D82"/>
      </a:accent5>
      <a:accent6>
        <a:srgbClr val="92685D"/>
      </a:accent6>
      <a:hlink>
        <a:srgbClr val="557B8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Playfair Display Regular</vt:lpstr>
      <vt:lpstr>Arial</vt:lpstr>
      <vt:lpstr>Raleway</vt:lpstr>
      <vt:lpstr>Raleway Light</vt:lpstr>
      <vt:lpstr>Playfair Display</vt:lpstr>
      <vt:lpstr>Nell template</vt:lpstr>
      <vt:lpstr>Accessing Arrays Using a Pointer</vt:lpstr>
      <vt:lpstr>1. Code</vt:lpstr>
      <vt:lpstr>PowerPoint Presentation</vt:lpstr>
      <vt:lpstr>Explanatoin</vt:lpstr>
      <vt:lpstr>First </vt:lpstr>
      <vt:lpstr>Print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Arrays Using a Pointer</dc:title>
  <dc:creator>bayu adjie</dc:creator>
  <cp:lastModifiedBy>bayu adjie</cp:lastModifiedBy>
  <cp:revision>3</cp:revision>
  <dcterms:modified xsi:type="dcterms:W3CDTF">2020-05-19T19:24:20Z</dcterms:modified>
</cp:coreProperties>
</file>