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In-order &amp; post-order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Bayu Adjie Sidharta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05111940000172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D3E7-E7D8-4406-AB49-B2EA525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Post Order Traversal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591E-31F9-4B0B-9E61-83268832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r>
              <a:rPr lang="en-US" dirty="0"/>
              <a:t>void 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mhs</a:t>
            </a:r>
            <a:r>
              <a:rPr lang="en-US" dirty="0"/>
              <a:t> *a)</a:t>
            </a:r>
          </a:p>
          <a:p>
            <a:r>
              <a:rPr lang="en-US" dirty="0"/>
              <a:t>{	if (a==NULL) return;</a:t>
            </a:r>
          </a:p>
          <a:p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(a-&gt;left);</a:t>
            </a:r>
          </a:p>
          <a:p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(a-&gt;right);</a:t>
            </a:r>
          </a:p>
          <a:p>
            <a:r>
              <a:rPr lang="en-US" dirty="0"/>
              <a:t>	output(a);</a:t>
            </a:r>
          </a:p>
          <a:p>
            <a:r>
              <a:rPr lang="en-US" dirty="0"/>
              <a:t>}</a:t>
            </a:r>
          </a:p>
          <a:p>
            <a:pPr lvl="1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BST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“Output (a)”</a:t>
            </a:r>
          </a:p>
          <a:p>
            <a:pPr lvl="1"/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pada slide </a:t>
            </a:r>
            <a:r>
              <a:rPr lang="en-US" dirty="0" err="1"/>
              <a:t>berikutnya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465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0DA1-A9FB-4F18-A90D-55A0C548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7246E-AF8D-4012-AB86-AB8AB08F514E}"/>
              </a:ext>
            </a:extLst>
          </p:cNvPr>
          <p:cNvSpPr/>
          <p:nvPr/>
        </p:nvSpPr>
        <p:spPr>
          <a:xfrm>
            <a:off x="5410202" y="465330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A3305-9474-43ED-BF23-130FA635CF36}"/>
              </a:ext>
            </a:extLst>
          </p:cNvPr>
          <p:cNvSpPr/>
          <p:nvPr/>
        </p:nvSpPr>
        <p:spPr>
          <a:xfrm>
            <a:off x="3797300" y="465330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CE0716-DFEC-48F6-B58C-9D15C0B7CD67}"/>
              </a:ext>
            </a:extLst>
          </p:cNvPr>
          <p:cNvSpPr/>
          <p:nvPr/>
        </p:nvSpPr>
        <p:spPr>
          <a:xfrm>
            <a:off x="6438902" y="333375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56620E-5533-4FEE-A849-2A3624659869}"/>
              </a:ext>
            </a:extLst>
          </p:cNvPr>
          <p:cNvSpPr/>
          <p:nvPr/>
        </p:nvSpPr>
        <p:spPr>
          <a:xfrm>
            <a:off x="4724400" y="333375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E3B866-BFF0-43F1-A3B0-B3217A0942FD}"/>
              </a:ext>
            </a:extLst>
          </p:cNvPr>
          <p:cNvSpPr/>
          <p:nvPr/>
        </p:nvSpPr>
        <p:spPr>
          <a:xfrm>
            <a:off x="5581650" y="226570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62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0383-CB9E-4E96-A407-5D22D617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In-Order Traversal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DFF7-1035-4E6B-91BF-ECF990BE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r>
              <a:rPr lang="en-US" dirty="0"/>
              <a:t>void 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mhs</a:t>
            </a:r>
            <a:r>
              <a:rPr lang="en-US" dirty="0"/>
              <a:t> *a)</a:t>
            </a:r>
          </a:p>
          <a:p>
            <a:r>
              <a:rPr lang="en-US" dirty="0"/>
              <a:t>{	if (a==NULL) return;</a:t>
            </a:r>
          </a:p>
          <a:p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(a-&gt;left);</a:t>
            </a:r>
          </a:p>
          <a:p>
            <a:r>
              <a:rPr lang="en-US" dirty="0"/>
              <a:t>	output(a);</a:t>
            </a:r>
          </a:p>
          <a:p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(a-&gt;right);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BST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output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“Output (a)”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beralih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pada slide </a:t>
            </a:r>
            <a:r>
              <a:rPr lang="en-US" dirty="0" err="1"/>
              <a:t>berikutnya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93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0DA1-A9FB-4F18-A90D-55A0C548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7246E-AF8D-4012-AB86-AB8AB08F514E}"/>
              </a:ext>
            </a:extLst>
          </p:cNvPr>
          <p:cNvSpPr/>
          <p:nvPr/>
        </p:nvSpPr>
        <p:spPr>
          <a:xfrm>
            <a:off x="5410202" y="465330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A3305-9474-43ED-BF23-130FA635CF36}"/>
              </a:ext>
            </a:extLst>
          </p:cNvPr>
          <p:cNvSpPr/>
          <p:nvPr/>
        </p:nvSpPr>
        <p:spPr>
          <a:xfrm>
            <a:off x="3797300" y="465330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CE0716-DFEC-48F6-B58C-9D15C0B7CD67}"/>
              </a:ext>
            </a:extLst>
          </p:cNvPr>
          <p:cNvSpPr/>
          <p:nvPr/>
        </p:nvSpPr>
        <p:spPr>
          <a:xfrm>
            <a:off x="6438902" y="333375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56620E-5533-4FEE-A849-2A3624659869}"/>
              </a:ext>
            </a:extLst>
          </p:cNvPr>
          <p:cNvSpPr/>
          <p:nvPr/>
        </p:nvSpPr>
        <p:spPr>
          <a:xfrm>
            <a:off x="4724400" y="333375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E3B866-BFF0-43F1-A3B0-B3217A0942FD}"/>
              </a:ext>
            </a:extLst>
          </p:cNvPr>
          <p:cNvSpPr/>
          <p:nvPr/>
        </p:nvSpPr>
        <p:spPr>
          <a:xfrm>
            <a:off x="5581650" y="226570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922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1CCE9C-F350-4F59-8CDA-1518BD60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49" y="482600"/>
            <a:ext cx="11612501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{70ED4255-7AF8-467E-802A-6490B82CB246}tf78438558</Template>
  <TotalTime>0</TotalTime>
  <Words>165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In-order &amp; post-order</vt:lpstr>
      <vt:lpstr>Adding a Post Order Traversal</vt:lpstr>
      <vt:lpstr>Representation</vt:lpstr>
      <vt:lpstr>Adding a In-Order Traversal</vt:lpstr>
      <vt:lpstr>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2020-04-14T16:16:48Z</dcterms:created>
  <dcterms:modified xsi:type="dcterms:W3CDTF">2020-05-19T19:25:19Z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