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4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2E5F13-8225-4B84-B78F-DEDE0850F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FAC6-AB4C-4E1A-BBFC-A7F93CF9F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MAX HEAP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3C9F7-94D0-497E-8F86-A2AE4D00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Bayu Adjie Sidharta / 05111940000172</a:t>
            </a:r>
            <a:endParaRPr lang="en-ID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194-74FF-47F3-8294-CEA243DC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Heap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393C-15BC-4786-80D8-2863C72E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sz="2000" dirty="0" err="1"/>
              <a:t>Struktur</a:t>
            </a:r>
            <a:r>
              <a:rPr lang="en-ID" sz="2000" dirty="0"/>
              <a:t> Data heap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data </a:t>
            </a:r>
            <a:r>
              <a:rPr lang="en-ID" sz="2000" dirty="0" err="1"/>
              <a:t>berbasis</a:t>
            </a:r>
            <a:r>
              <a:rPr lang="en-ID" sz="2000" dirty="0"/>
              <a:t> tree </a:t>
            </a:r>
            <a:r>
              <a:rPr lang="en-ID" sz="2000" dirty="0" err="1"/>
              <a:t>khusus</a:t>
            </a:r>
            <a:r>
              <a:rPr lang="en-ID" sz="2000" dirty="0"/>
              <a:t> yang pada </a:t>
            </a:r>
            <a:r>
              <a:rPr lang="en-ID" sz="2000" dirty="0" err="1"/>
              <a:t>dasarnya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tree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lengkap</a:t>
            </a:r>
            <a:r>
              <a:rPr lang="en-ID" sz="2000" dirty="0"/>
              <a:t> yang </a:t>
            </a:r>
            <a:r>
              <a:rPr lang="en-ID" sz="2000" dirty="0" err="1"/>
              <a:t>memenuhi</a:t>
            </a:r>
            <a:r>
              <a:rPr lang="en-ID" sz="2000" dirty="0"/>
              <a:t> </a:t>
            </a:r>
            <a:r>
              <a:rPr lang="en-ID" sz="2000" dirty="0" err="1"/>
              <a:t>properti</a:t>
            </a:r>
            <a:r>
              <a:rPr lang="en-ID" sz="2000" dirty="0"/>
              <a:t> heap.</a:t>
            </a:r>
          </a:p>
          <a:p>
            <a:r>
              <a:rPr lang="en-ID" sz="2000" dirty="0"/>
              <a:t>Heap </a:t>
            </a:r>
            <a:r>
              <a:rPr lang="en-ID" sz="2000" dirty="0" err="1"/>
              <a:t>adalah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efisien</a:t>
            </a:r>
            <a:r>
              <a:rPr lang="en-ID" sz="2000" dirty="0"/>
              <a:t> </a:t>
            </a:r>
            <a:r>
              <a:rPr lang="en-ID" sz="2000" dirty="0" err="1"/>
              <a:t>efisien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abstrak</a:t>
            </a:r>
            <a:r>
              <a:rPr lang="en-ID" sz="2000" dirty="0"/>
              <a:t> yang </a:t>
            </a:r>
            <a:r>
              <a:rPr lang="en-ID" sz="2000" dirty="0" err="1"/>
              <a:t>disebut</a:t>
            </a:r>
            <a:r>
              <a:rPr lang="en-ID" sz="2000" dirty="0"/>
              <a:t> priority queue.</a:t>
            </a:r>
          </a:p>
          <a:p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umum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heap </a:t>
            </a:r>
            <a:r>
              <a:rPr lang="en-ID" sz="2000" dirty="0" err="1"/>
              <a:t>adalah</a:t>
            </a:r>
            <a:r>
              <a:rPr lang="en-ID" sz="2000" dirty="0"/>
              <a:t> binary heap, di mana tree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tree </a:t>
            </a:r>
            <a:r>
              <a:rPr lang="en-ID" sz="2000" dirty="0" err="1"/>
              <a:t>biner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Properti</a:t>
            </a:r>
            <a:r>
              <a:rPr lang="en-ID" sz="2000" dirty="0"/>
              <a:t> min-heap: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node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induknya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minimum di root.</a:t>
            </a:r>
          </a:p>
          <a:p>
            <a:r>
              <a:rPr lang="en-ID" sz="2000" dirty="0" err="1"/>
              <a:t>Properti</a:t>
            </a:r>
            <a:r>
              <a:rPr lang="en-ID" sz="2000" dirty="0"/>
              <a:t> max-heap: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node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induknya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maksimum</a:t>
            </a:r>
            <a:r>
              <a:rPr lang="en-ID" sz="2000" dirty="0"/>
              <a:t> di root.</a:t>
            </a:r>
          </a:p>
        </p:txBody>
      </p:sp>
    </p:spTree>
    <p:extLst>
      <p:ext uri="{BB962C8B-B14F-4D97-AF65-F5344CB8AC3E}">
        <p14:creationId xmlns:p14="http://schemas.microsoft.com/office/powerpoint/2010/main" val="23088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1EE7-64CC-476C-B552-128AE31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FA53-F53C-4219-8842-C2B25A84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Binary tree </a:t>
            </a:r>
            <a:r>
              <a:rPr lang="en-US" sz="2000" dirty="0" err="1"/>
              <a:t>lengkap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diwakili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level order traversal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array.</a:t>
            </a:r>
          </a:p>
          <a:p>
            <a:r>
              <a:rPr lang="en-US" sz="2000" dirty="0"/>
              <a:t>Root </a:t>
            </a:r>
            <a:r>
              <a:rPr lang="en-US" sz="2000" dirty="0" err="1"/>
              <a:t>adalah</a:t>
            </a:r>
            <a:r>
              <a:rPr lang="en-US" sz="2000" dirty="0"/>
              <a:t> item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array. Saya </a:t>
            </a:r>
            <a:r>
              <a:rPr lang="en-US" sz="2000" dirty="0" err="1"/>
              <a:t>melewatkan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array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kenyamanan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. </a:t>
            </a:r>
          </a:p>
          <a:p>
            <a:r>
              <a:rPr lang="en-US" sz="2000" dirty="0"/>
              <a:t>Left child </a:t>
            </a:r>
            <a:r>
              <a:rPr lang="en-US" sz="2000" dirty="0" err="1"/>
              <a:t>terletak</a:t>
            </a:r>
            <a:r>
              <a:rPr lang="en-US" sz="2000" dirty="0"/>
              <a:t> pada </a:t>
            </a:r>
            <a:r>
              <a:rPr lang="en-US" sz="2000" dirty="0" err="1"/>
              <a:t>indeks</a:t>
            </a:r>
            <a:r>
              <a:rPr lang="en-US" sz="2000" dirty="0"/>
              <a:t> 2 * k</a:t>
            </a:r>
          </a:p>
          <a:p>
            <a:r>
              <a:rPr lang="en-US" sz="2000" dirty="0"/>
              <a:t>Right child </a:t>
            </a:r>
            <a:r>
              <a:rPr lang="en-US" sz="2000" dirty="0" err="1"/>
              <a:t>terletak</a:t>
            </a:r>
            <a:r>
              <a:rPr lang="en-US" sz="2000" dirty="0"/>
              <a:t> di 2 * k + 1. </a:t>
            </a:r>
            <a:r>
              <a:rPr lang="en-US" sz="2000" dirty="0" err="1"/>
              <a:t>indeks</a:t>
            </a:r>
            <a:endParaRPr lang="en-US" sz="2000" dirty="0"/>
          </a:p>
          <a:p>
            <a:r>
              <a:rPr lang="en-US" sz="2000" dirty="0"/>
              <a:t>Parent </a:t>
            </a:r>
            <a:r>
              <a:rPr lang="en-US" sz="2000" dirty="0" err="1"/>
              <a:t>terletak</a:t>
            </a:r>
            <a:r>
              <a:rPr lang="en-US" sz="2000" dirty="0"/>
              <a:t> pada </a:t>
            </a:r>
            <a:r>
              <a:rPr lang="en-US" sz="2000" dirty="0" err="1"/>
              <a:t>indeks</a:t>
            </a:r>
            <a:r>
              <a:rPr lang="en-US" sz="2000" dirty="0"/>
              <a:t> k / 2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6634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C5C-7F44-42F2-A235-24B273A6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Heap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46981-F657-465D-93E0-1ECC20F9F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68" y="2286000"/>
            <a:ext cx="5896056" cy="381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E88D3-74A6-4048-BE4B-01F77D2E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24" y="2200275"/>
            <a:ext cx="3990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483E-FE69-41B1-BA0C-E62BD7BD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2712-569A-4E4B-9F64-58A8D1F7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Dapatkan</a:t>
            </a:r>
            <a:r>
              <a:rPr lang="en-US" sz="1800" dirty="0"/>
              <a:t> left child dan right child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Left child </a:t>
            </a:r>
            <a:r>
              <a:rPr lang="en-US" sz="1800" dirty="0" err="1"/>
              <a:t>terletak</a:t>
            </a:r>
            <a:r>
              <a:rPr lang="en-US" sz="1800" dirty="0"/>
              <a:t> pada </a:t>
            </a:r>
            <a:r>
              <a:rPr lang="en-US" sz="1800" dirty="0" err="1"/>
              <a:t>indeks</a:t>
            </a:r>
            <a:r>
              <a:rPr lang="en-US" sz="1800" dirty="0"/>
              <a:t> 2 * 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Right child </a:t>
            </a:r>
            <a:r>
              <a:rPr lang="en-US" sz="1800" dirty="0" err="1"/>
              <a:t>terletak</a:t>
            </a:r>
            <a:r>
              <a:rPr lang="en-US" sz="1800" dirty="0"/>
              <a:t> di 2 * k + 1. </a:t>
            </a:r>
            <a:r>
              <a:rPr lang="en-US" sz="1800" dirty="0" err="1"/>
              <a:t>indeks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Periksa</a:t>
            </a:r>
            <a:r>
              <a:rPr lang="en-US" sz="1800" dirty="0"/>
              <a:t> </a:t>
            </a:r>
            <a:r>
              <a:rPr lang="en-US" sz="1800" dirty="0" err="1"/>
              <a:t>ketiganya</a:t>
            </a:r>
            <a:r>
              <a:rPr lang="en-US" sz="1800" dirty="0"/>
              <a:t> dan </a:t>
            </a:r>
            <a:r>
              <a:rPr lang="en-US" sz="1800" dirty="0" err="1"/>
              <a:t>tukarkan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indeks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Ulangi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tengah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data </a:t>
            </a:r>
            <a:r>
              <a:rPr lang="en-US" sz="1800" dirty="0" err="1"/>
              <a:t>pertama</a:t>
            </a:r>
            <a:r>
              <a:rPr lang="en-US" sz="1800" dirty="0"/>
              <a:t> di heap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Selesai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783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D8E2-C566-4BF5-93AF-BEEC2881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a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D2A3-7172-440B-9AEA-BA3E5813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Masukkan data di </a:t>
            </a:r>
            <a:r>
              <a:rPr lang="en-US" dirty="0" err="1"/>
              <a:t>akhir</a:t>
            </a:r>
            <a:r>
              <a:rPr lang="en-US" dirty="0"/>
              <a:t> array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Re-heap </a:t>
            </a:r>
            <a:r>
              <a:rPr lang="en-US" dirty="0" err="1"/>
              <a:t>semuanya</a:t>
            </a:r>
            <a:r>
              <a:rPr lang="en-US" dirty="0"/>
              <a:t>!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413BC-830E-47C0-B5E5-87186C65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98" y="4195041"/>
            <a:ext cx="259080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89119-3039-4F44-ACEB-DC4703CD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32" y="1700212"/>
            <a:ext cx="27432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E9CA-A7CC-49C3-B827-825C839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a heap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0AEA-D77F-4510-8DB1-8F3A2EC3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Temukan</a:t>
            </a:r>
            <a:r>
              <a:rPr lang="en-US" dirty="0"/>
              <a:t> data pada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Dorong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belakang</a:t>
            </a:r>
            <a:r>
              <a:rPr lang="en-US" dirty="0"/>
              <a:t>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size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Re-heap </a:t>
            </a:r>
            <a:r>
              <a:rPr lang="en-US" dirty="0" err="1"/>
              <a:t>semuanya</a:t>
            </a:r>
            <a:r>
              <a:rPr lang="en-US" dirty="0"/>
              <a:t> !!!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91884-BA1F-4F01-8638-D7C1D53F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43" y="762000"/>
            <a:ext cx="3343275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D193F-3AAF-48F3-A7C9-2B383A30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43" y="3586948"/>
            <a:ext cx="14192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B79D7A"/>
      </a:accent1>
      <a:accent2>
        <a:srgbClr val="BA887F"/>
      </a:accent2>
      <a:accent3>
        <a:srgbClr val="C4929F"/>
      </a:accent3>
      <a:accent4>
        <a:srgbClr val="BA7FA7"/>
      </a:accent4>
      <a:accent5>
        <a:srgbClr val="C093C5"/>
      </a:accent5>
      <a:accent6>
        <a:srgbClr val="9C7FBA"/>
      </a:accent6>
      <a:hlink>
        <a:srgbClr val="6482A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MAX HEAP</vt:lpstr>
      <vt:lpstr>Definition of Heap</vt:lpstr>
      <vt:lpstr>Array Implementation</vt:lpstr>
      <vt:lpstr>Build The Heap</vt:lpstr>
      <vt:lpstr>Instruction</vt:lpstr>
      <vt:lpstr>Insertion of a Data</vt:lpstr>
      <vt:lpstr>Delete in a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HEAP</dc:title>
  <dc:creator>bayu adjie</dc:creator>
  <cp:lastModifiedBy>bayu adjie</cp:lastModifiedBy>
  <cp:revision>5</cp:revision>
  <dcterms:created xsi:type="dcterms:W3CDTF">2020-04-29T03:43:28Z</dcterms:created>
  <dcterms:modified xsi:type="dcterms:W3CDTF">2020-05-19T19:22:54Z</dcterms:modified>
</cp:coreProperties>
</file>