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84" r:id="rId7"/>
    <p:sldId id="285" r:id="rId8"/>
    <p:sldId id="286" r:id="rId9"/>
    <p:sldId id="287" r:id="rId10"/>
    <p:sldId id="262" r:id="rId11"/>
    <p:sldId id="263" r:id="rId12"/>
    <p:sldId id="288" r:id="rId13"/>
    <p:sldId id="278" r:id="rId14"/>
  </p:sldIdLst>
  <p:sldSz cx="9144000" cy="5143500" type="screen16x9"/>
  <p:notesSz cx="6858000" cy="9144000"/>
  <p:embeddedFontLst>
    <p:embeddedFont>
      <p:font typeface="Averia Libre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ork Sans Regula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39ADAD-C628-4342-B990-BDEAA8D7F693}">
  <a:tblStyle styleId="{9F39ADAD-C628-4342-B990-BDEAA8D7F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37200" y="572425"/>
            <a:ext cx="7269600" cy="33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3" name="Google Shape;13;p2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26" name="Google Shape;26;p3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🐠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68" name="Google Shape;68;p6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97" name="Google Shape;97;p8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21" name="Google Shape;121;p10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8">
            <a:alphaModFix amt="30000"/>
          </a:blip>
          <a:srcRect t="238" b="248"/>
          <a:stretch/>
        </p:blipFill>
        <p:spPr>
          <a:xfrm>
            <a:off x="-6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ctrTitle"/>
          </p:nvPr>
        </p:nvSpPr>
        <p:spPr>
          <a:xfrm>
            <a:off x="937200" y="572425"/>
            <a:ext cx="7269600" cy="334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heapSort</a:t>
            </a:r>
            <a:br>
              <a:rPr lang="en-US" dirty="0"/>
            </a:br>
            <a:r>
              <a:rPr lang="en-US" sz="2400" dirty="0"/>
              <a:t>Bayu Adjie Sidharta / 05111940000172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ctrTitle" idx="4294967295"/>
          </p:nvPr>
        </p:nvSpPr>
        <p:spPr>
          <a:xfrm>
            <a:off x="1868425" y="2259850"/>
            <a:ext cx="5407200" cy="8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Overall</a:t>
            </a:r>
            <a:endParaRPr sz="60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4294967295"/>
          </p:nvPr>
        </p:nvSpPr>
        <p:spPr>
          <a:xfrm>
            <a:off x="1868425" y="3182951"/>
            <a:ext cx="5407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780338" y="1899112"/>
            <a:ext cx="231476" cy="2210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4492946" y="657939"/>
            <a:ext cx="991699" cy="991964"/>
            <a:chOff x="6654650" y="3665275"/>
            <a:chExt cx="409100" cy="409125"/>
          </a:xfrm>
        </p:grpSpPr>
        <p:sp>
          <p:nvSpPr>
            <p:cNvPr id="197" name="Google Shape;197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9"/>
          <p:cNvGrpSpPr/>
          <p:nvPr/>
        </p:nvGrpSpPr>
        <p:grpSpPr>
          <a:xfrm rot="1056962">
            <a:off x="3537132" y="1437744"/>
            <a:ext cx="655202" cy="655268"/>
            <a:chOff x="570875" y="4322250"/>
            <a:chExt cx="443300" cy="443325"/>
          </a:xfrm>
        </p:grpSpPr>
        <p:sp>
          <p:nvSpPr>
            <p:cNvPr id="200" name="Google Shape;200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9"/>
          <p:cNvSpPr/>
          <p:nvPr/>
        </p:nvSpPr>
        <p:spPr>
          <a:xfrm rot="2466892">
            <a:off x="3610798" y="850173"/>
            <a:ext cx="321617" cy="3070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 rot="-1609246">
            <a:off x="4081155" y="1043408"/>
            <a:ext cx="231422" cy="2210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 rot="2926372">
            <a:off x="5484506" y="1218464"/>
            <a:ext cx="173317" cy="1654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 rot="-1609185">
            <a:off x="4598944" y="481638"/>
            <a:ext cx="156161" cy="149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Rata - rata </a:t>
            </a:r>
            <a:r>
              <a:rPr lang="en-US" b="1" dirty="0" err="1"/>
              <a:t>waktu</a:t>
            </a:r>
            <a:r>
              <a:rPr lang="en-US" b="1" dirty="0"/>
              <a:t> Quicksort </a:t>
            </a:r>
            <a:r>
              <a:rPr lang="en-US" b="1" dirty="0" err="1"/>
              <a:t>untuk</a:t>
            </a:r>
            <a:r>
              <a:rPr lang="en-US" b="1" dirty="0"/>
              <a:t> array </a:t>
            </a:r>
            <a:r>
              <a:rPr lang="en-US" b="1" dirty="0" err="1"/>
              <a:t>berisi</a:t>
            </a:r>
            <a:r>
              <a:rPr lang="en-US" b="1" dirty="0"/>
              <a:t> 1000 </a:t>
            </a:r>
            <a:r>
              <a:rPr lang="en-US" b="1" dirty="0" err="1"/>
              <a:t>angka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0.0540 </a:t>
            </a:r>
            <a:r>
              <a:rPr lang="en-US" b="1" dirty="0" err="1"/>
              <a:t>detik</a:t>
            </a:r>
            <a:endParaRPr lang="en-US" b="1" dirty="0"/>
          </a:p>
          <a:p>
            <a:pPr marL="0" lvl="0" indent="0">
              <a:buNone/>
            </a:pPr>
            <a:r>
              <a:rPr lang="en-US" b="1" dirty="0"/>
              <a:t>Rata - rata </a:t>
            </a:r>
            <a:r>
              <a:rPr lang="en-US" b="1" dirty="0" err="1"/>
              <a:t>waktu</a:t>
            </a:r>
            <a:r>
              <a:rPr lang="en-US" b="1" dirty="0"/>
              <a:t> Heapsort </a:t>
            </a:r>
            <a:r>
              <a:rPr lang="en-US" b="1" dirty="0" err="1"/>
              <a:t>untuk</a:t>
            </a:r>
            <a:r>
              <a:rPr lang="en-US" b="1" dirty="0"/>
              <a:t> array </a:t>
            </a:r>
            <a:r>
              <a:rPr lang="en-US" b="1" dirty="0" err="1"/>
              <a:t>berisi</a:t>
            </a:r>
            <a:r>
              <a:rPr lang="en-US" b="1" dirty="0"/>
              <a:t> 1000 </a:t>
            </a:r>
            <a:r>
              <a:rPr lang="en-US" b="1" dirty="0" err="1"/>
              <a:t>angka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0.0496 </a:t>
            </a:r>
            <a:r>
              <a:rPr lang="en-US" b="1" dirty="0" err="1"/>
              <a:t>detik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/>
              <a:t>cording to the theory</a:t>
            </a:r>
            <a:endParaRPr dirty="0"/>
          </a:p>
        </p:txBody>
      </p:sp>
      <p:sp>
        <p:nvSpPr>
          <p:cNvPr id="215" name="Google Shape;215;p20"/>
          <p:cNvSpPr txBox="1">
            <a:spLocks noGrp="1"/>
          </p:cNvSpPr>
          <p:nvPr>
            <p:ph type="body" idx="2"/>
          </p:nvPr>
        </p:nvSpPr>
        <p:spPr>
          <a:xfrm>
            <a:off x="4645925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0.004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berdua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heapsort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pemenenanya</a:t>
            </a:r>
            <a:endParaRPr lang="en-US"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115C03-2460-44EB-A952-7A019C2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This We Can Infer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865B0C-9139-4007-90B1-5113097A8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Quicksort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heapsort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worst case n log n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D1F2-6008-442D-A0C8-19B255B8A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56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2405000"/>
            <a:ext cx="6593700" cy="3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Thanks!</a:t>
            </a:r>
            <a:endParaRPr sz="2400"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894542"/>
            <a:ext cx="6593700" cy="9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Any questions?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You can find me at @bayu100020 &amp; bayuaaas@</a:t>
            </a:r>
            <a:r>
              <a:rPr lang="en-ID" sz="2000" dirty="0">
                <a:solidFill>
                  <a:schemeClr val="lt1"/>
                </a:solidFill>
              </a:rPr>
              <a:t>g</a:t>
            </a:r>
            <a:r>
              <a:rPr lang="en" sz="2000" dirty="0">
                <a:solidFill>
                  <a:schemeClr val="lt1"/>
                </a:solidFill>
              </a:rPr>
              <a:t>mail.com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392" name="Google Shape;392;p35"/>
          <p:cNvPicPr preferRelativeResize="0"/>
          <p:nvPr/>
        </p:nvPicPr>
        <p:blipFill rotWithShape="1">
          <a:blip r:embed="rId3">
            <a:alphaModFix/>
          </a:blip>
          <a:srcRect l="7073" t="18272" r="7082" b="24499"/>
          <a:stretch/>
        </p:blipFill>
        <p:spPr>
          <a:xfrm>
            <a:off x="3657125" y="440350"/>
            <a:ext cx="1829700" cy="182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Complexity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2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QuickSort</a:t>
            </a:r>
            <a:endParaRPr lang="en-US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/>
              <a:t>Worst case of a quicksort is N^2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/>
              <a:t>Best case of a quicksort is N log 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/>
              <a:t>Average case of a quick sort is N log 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b="1" dirty="0"/>
              <a:t>Best Case is </a:t>
            </a:r>
            <a:r>
              <a:rPr lang="pt-BR" sz="1200" b="1" dirty="0"/>
              <a:t>O(n log n) (simple partition) 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pt-BR" sz="1200" b="1" dirty="0"/>
              <a:t>Worst case is O(n^2)</a:t>
            </a:r>
            <a:endParaRPr lang="en-US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200" b="1" dirty="0"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1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HeapSort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In Theory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1.  Time to make a Heap / </a:t>
            </a:r>
            <a:r>
              <a:rPr lang="en-US" sz="1200" b="1" dirty="0" err="1"/>
              <a:t>Heapify</a:t>
            </a:r>
            <a:r>
              <a:rPr lang="en-US" sz="1200" b="1" dirty="0"/>
              <a:t> is O (n)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2. So time complexity of a heap sort should be O(n log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3. Best case is O(n log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4. Worst case is O(n log n)</a:t>
            </a:r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405000"/>
            <a:ext cx="6593700" cy="3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Tests Cases</a:t>
            </a:r>
            <a:endParaRPr sz="2400" dirty="0"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894542"/>
            <a:ext cx="6593700" cy="9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With 5 Arrays with an index of 1000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We can determine the validity of those theories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lt1"/>
              </a:solidFill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l="7073" t="18272" r="7082" b="24499"/>
          <a:stretch/>
        </p:blipFill>
        <p:spPr>
          <a:xfrm>
            <a:off x="3657125" y="440350"/>
            <a:ext cx="1829700" cy="182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1.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accent3"/>
                </a:solidFill>
              </a:rPr>
              <a:t>Test Case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QuickSort</a:t>
            </a:r>
            <a:r>
              <a:rPr lang="en-US" dirty="0"/>
              <a:t> from geek4geeks as a control for this experiment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1</a:t>
            </a:r>
            <a:endParaRPr dirty="0"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200" dirty="0"/>
              <a:t>	</a:t>
            </a:r>
            <a:r>
              <a:rPr lang="en-US" sz="1200" dirty="0" err="1"/>
              <a:t>HeapSort</a:t>
            </a:r>
            <a:r>
              <a:rPr lang="en-US" sz="1200" dirty="0"/>
              <a:t>					</a:t>
            </a:r>
            <a:r>
              <a:rPr lang="en-US" sz="1200" dirty="0" err="1"/>
              <a:t>QuickSort</a:t>
            </a:r>
            <a:endParaRPr sz="1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A9390-67CB-42D5-A53D-F12CAD42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1" y="1300934"/>
            <a:ext cx="4319520" cy="2248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D72C61-F5F5-45B7-AEAC-D23790387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5898"/>
            <a:ext cx="4447333" cy="2298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A2BF-20BA-4062-BED8-4BDF651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3CCA-BB11-4247-B375-CE782C810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1167E-4ECF-4624-9B3B-ED2CEDBC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6" y="999597"/>
            <a:ext cx="4338394" cy="2273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DF513-ABA7-4016-A8A9-C4EB562C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93" y="999597"/>
            <a:ext cx="4356157" cy="2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5C5E-B6EE-4147-8A8C-2B3053E4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49085-A7D9-403C-9C88-CFBD02AC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1" y="1037900"/>
            <a:ext cx="3685015" cy="1932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66DDC-95B3-4232-A2EE-B393BFED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8" y="1037900"/>
            <a:ext cx="3756742" cy="19685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6F1F-9632-4532-A2FA-7EC2EAA424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B86-4610-4A0E-AC34-11188273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B0727-22FC-4702-8A36-6E2E57DF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3" y="1018131"/>
            <a:ext cx="3949353" cy="2058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349D9-F346-4E0F-893F-04BFBDB99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6339B-EDAF-4534-A86A-81FB3B2F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967199"/>
            <a:ext cx="3954728" cy="21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9AC-588D-4E84-A7FD-B26CDBED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65648-7C1A-4612-9047-D1AA9F461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60607-89EA-42EF-A7DA-A2534425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8" y="967200"/>
            <a:ext cx="4474198" cy="233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502D3-2256-472E-94BC-A5B1D8F1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52" y="967200"/>
            <a:ext cx="4421638" cy="23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0629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271</Words>
  <Application>Microsoft Office PowerPoint</Application>
  <PresentationFormat>On-screen Show (16:9)</PresentationFormat>
  <Paragraphs>43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Averia Libre</vt:lpstr>
      <vt:lpstr>Work Sans Regular</vt:lpstr>
      <vt:lpstr>Thaisa template</vt:lpstr>
      <vt:lpstr>heapSort Bayu Adjie Sidharta / 05111940000172</vt:lpstr>
      <vt:lpstr>Time Complexity</vt:lpstr>
      <vt:lpstr>Tests Cases</vt:lpstr>
      <vt:lpstr>1. Test Case</vt:lpstr>
      <vt:lpstr>Test 1</vt:lpstr>
      <vt:lpstr>PowerPoint Presentation</vt:lpstr>
      <vt:lpstr>PowerPoint Presentation</vt:lpstr>
      <vt:lpstr>PowerPoint Presentation</vt:lpstr>
      <vt:lpstr>PowerPoint Presentation</vt:lpstr>
      <vt:lpstr>Overall</vt:lpstr>
      <vt:lpstr>Acording to the theory</vt:lpstr>
      <vt:lpstr>With This We Can Infer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 Bayu Adjie Sidharta / 05111940000172</dc:title>
  <dc:creator>bayu adjie</dc:creator>
  <cp:lastModifiedBy>bayu adjie</cp:lastModifiedBy>
  <cp:revision>6</cp:revision>
  <dcterms:modified xsi:type="dcterms:W3CDTF">2020-05-19T19:17:31Z</dcterms:modified>
</cp:coreProperties>
</file>