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8" r:id="rId1"/>
  </p:sldMasterIdLst>
  <p:notesMasterIdLst>
    <p:notesMasterId r:id="rId41"/>
  </p:notesMasterIdLst>
  <p:sldIdLst>
    <p:sldId id="256" r:id="rId2"/>
    <p:sldId id="257" r:id="rId3"/>
    <p:sldId id="259" r:id="rId4"/>
    <p:sldId id="260" r:id="rId5"/>
    <p:sldId id="261" r:id="rId6"/>
    <p:sldId id="262" r:id="rId7"/>
    <p:sldId id="263" r:id="rId8"/>
    <p:sldId id="285" r:id="rId9"/>
    <p:sldId id="264" r:id="rId10"/>
    <p:sldId id="267" r:id="rId11"/>
    <p:sldId id="286" r:id="rId12"/>
    <p:sldId id="287" r:id="rId13"/>
    <p:sldId id="288" r:id="rId14"/>
    <p:sldId id="289" r:id="rId15"/>
    <p:sldId id="295" r:id="rId16"/>
    <p:sldId id="296" r:id="rId17"/>
    <p:sldId id="297" r:id="rId18"/>
    <p:sldId id="298" r:id="rId19"/>
    <p:sldId id="313" r:id="rId20"/>
    <p:sldId id="314" r:id="rId21"/>
    <p:sldId id="315" r:id="rId22"/>
    <p:sldId id="316" r:id="rId23"/>
    <p:sldId id="299" r:id="rId24"/>
    <p:sldId id="300" r:id="rId25"/>
    <p:sldId id="301" r:id="rId26"/>
    <p:sldId id="302" r:id="rId27"/>
    <p:sldId id="268" r:id="rId28"/>
    <p:sldId id="305" r:id="rId29"/>
    <p:sldId id="303" r:id="rId30"/>
    <p:sldId id="306" r:id="rId31"/>
    <p:sldId id="307" r:id="rId32"/>
    <p:sldId id="308" r:id="rId33"/>
    <p:sldId id="310" r:id="rId34"/>
    <p:sldId id="311" r:id="rId35"/>
    <p:sldId id="312" r:id="rId36"/>
    <p:sldId id="317" r:id="rId37"/>
    <p:sldId id="309" r:id="rId38"/>
    <p:sldId id="318" r:id="rId39"/>
    <p:sldId id="278" r:id="rId40"/>
  </p:sldIdLst>
  <p:sldSz cx="9144000" cy="5143500" type="screen16x9"/>
  <p:notesSz cx="6858000" cy="9144000"/>
  <p:embeddedFontLst>
    <p:embeddedFont>
      <p:font typeface="Bellota Text" panose="020B0604020202020204" charset="0"/>
      <p:regular r:id="rId42"/>
      <p:bold r:id="rId43"/>
      <p:italic r:id="rId44"/>
      <p:boldItalic r:id="rId45"/>
    </p:embeddedFont>
    <p:embeddedFont>
      <p:font typeface="Bellota Text Light" panose="020B0604020202020204" charset="0"/>
      <p:regular r:id="rId46"/>
      <p:bold r:id="rId47"/>
      <p:italic r:id="rId48"/>
      <p:boldItalic r:id="rId49"/>
    </p:embeddedFont>
    <p:embeddedFont>
      <p:font typeface="Catamaran" panose="020B0604020202020204" charset="0"/>
      <p:regular r:id="rId50"/>
      <p:bold r:id="rId51"/>
    </p:embeddedFont>
    <p:embeddedFont>
      <p:font typeface="Catamaran ExtraBold" panose="020B0604020202020204" charset="0"/>
      <p:bold r:id="rId52"/>
    </p:embeddedFont>
    <p:embeddedFont>
      <p:font typeface="Consolas" panose="020B0609020204030204" pitchFamily="49"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3C55"/>
    <a:srgbClr val="F7F9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AFEE05-51FB-4B7B-AF66-4D634196082D}">
  <a:tblStyle styleId="{F3AFEE05-51FB-4B7B-AF66-4D634196082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87" autoAdjust="0"/>
  </p:normalViewPr>
  <p:slideViewPr>
    <p:cSldViewPr snapToGrid="0">
      <p:cViewPr varScale="1">
        <p:scale>
          <a:sx n="138" d="100"/>
          <a:sy n="138" d="100"/>
        </p:scale>
        <p:origin x="114"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Bellota Text Light" panose="020B0604020202020204" charset="0"/>
              <a:ea typeface="Bellota Text Light" panose="020B0604020202020204" charset="0"/>
              <a:cs typeface="+mn-cs"/>
            </a:defRPr>
          </a:pPr>
          <a:endParaRPr lang="en-US"/>
        </a:p>
      </c:txPr>
    </c:title>
    <c:autoTitleDeleted val="0"/>
    <c:plotArea>
      <c:layout/>
      <c:lineChart>
        <c:grouping val="standard"/>
        <c:varyColors val="0"/>
        <c:ser>
          <c:idx val="0"/>
          <c:order val="0"/>
          <c:tx>
            <c:strRef>
              <c:f>Sheet1!$B$1</c:f>
              <c:strCache>
                <c:ptCount val="1"/>
                <c:pt idx="0">
                  <c:v>Heap Search</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Sheet1!$A$2:$A$11</c:f>
              <c:numCache>
                <c:formatCode>#,##0</c:formatCode>
                <c:ptCount val="10"/>
                <c:pt idx="0">
                  <c:v>1000</c:v>
                </c:pt>
                <c:pt idx="1">
                  <c:v>2000</c:v>
                </c:pt>
                <c:pt idx="2">
                  <c:v>3000</c:v>
                </c:pt>
                <c:pt idx="3">
                  <c:v>4000</c:v>
                </c:pt>
                <c:pt idx="4">
                  <c:v>5000</c:v>
                </c:pt>
                <c:pt idx="5">
                  <c:v>6000</c:v>
                </c:pt>
                <c:pt idx="6">
                  <c:v>7000</c:v>
                </c:pt>
                <c:pt idx="7">
                  <c:v>8000</c:v>
                </c:pt>
                <c:pt idx="8">
                  <c:v>9000</c:v>
                </c:pt>
                <c:pt idx="9">
                  <c:v>10000</c:v>
                </c:pt>
              </c:numCache>
            </c:numRef>
          </c:cat>
          <c:val>
            <c:numRef>
              <c:f>Sheet1!$B$2:$B$11</c:f>
              <c:numCache>
                <c:formatCode>General</c:formatCode>
                <c:ptCount val="10"/>
                <c:pt idx="0">
                  <c:v>3.3000000000000002E-2</c:v>
                </c:pt>
                <c:pt idx="1">
                  <c:v>6.8000000000000005E-2</c:v>
                </c:pt>
                <c:pt idx="2">
                  <c:v>0.1</c:v>
                </c:pt>
                <c:pt idx="3">
                  <c:v>0.13100000000000001</c:v>
                </c:pt>
                <c:pt idx="4">
                  <c:v>0.16300000000000001</c:v>
                </c:pt>
                <c:pt idx="5">
                  <c:v>0.19400000000000001</c:v>
                </c:pt>
                <c:pt idx="6">
                  <c:v>0.22500000000000001</c:v>
                </c:pt>
                <c:pt idx="7">
                  <c:v>0.25800000000000001</c:v>
                </c:pt>
                <c:pt idx="8">
                  <c:v>0.28899999999999998</c:v>
                </c:pt>
                <c:pt idx="9">
                  <c:v>0.31900000000000001</c:v>
                </c:pt>
              </c:numCache>
            </c:numRef>
          </c:val>
          <c:smooth val="0"/>
          <c:extLst>
            <c:ext xmlns:c16="http://schemas.microsoft.com/office/drawing/2014/chart" uri="{C3380CC4-5D6E-409C-BE32-E72D297353CC}">
              <c16:uniqueId val="{00000000-A518-4659-A2F7-0F79BA4377DF}"/>
            </c:ext>
          </c:extLst>
        </c:ser>
        <c:dLbls>
          <c:showLegendKey val="0"/>
          <c:showVal val="0"/>
          <c:showCatName val="0"/>
          <c:showSerName val="0"/>
          <c:showPercent val="0"/>
          <c:showBubbleSize val="0"/>
        </c:dLbls>
        <c:marker val="1"/>
        <c:smooth val="0"/>
        <c:axId val="14111904"/>
        <c:axId val="567277184"/>
      </c:lineChart>
      <c:catAx>
        <c:axId val="14111904"/>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Bellota Text Light" panose="020B0604020202020204" charset="0"/>
                <a:ea typeface="Bellota Text Light" panose="020B0604020202020204" charset="0"/>
                <a:cs typeface="+mn-cs"/>
              </a:defRPr>
            </a:pPr>
            <a:endParaRPr lang="en-US"/>
          </a:p>
        </c:txPr>
        <c:crossAx val="567277184"/>
        <c:crosses val="autoZero"/>
        <c:auto val="1"/>
        <c:lblAlgn val="ctr"/>
        <c:lblOffset val="100"/>
        <c:noMultiLvlLbl val="0"/>
      </c:catAx>
      <c:valAx>
        <c:axId val="567277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Bellota Text Light" panose="020B0604020202020204" charset="0"/>
                <a:ea typeface="Bellota Text Light" panose="020B0604020202020204" charset="0"/>
                <a:cs typeface="+mn-cs"/>
              </a:defRPr>
            </a:pPr>
            <a:endParaRPr lang="en-US"/>
          </a:p>
        </c:txPr>
        <c:crossAx val="141119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dirty="0">
                <a:latin typeface="Bellota Text Light" panose="020B0604020202020204" charset="0"/>
                <a:ea typeface="Bellota Text Light" panose="020B0604020202020204" charset="0"/>
              </a:rPr>
              <a:t>Heap Search</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Heap Search</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Sheet1!$A$2:$A$11</c:f>
              <c:numCache>
                <c:formatCode>#,##0</c:formatCode>
                <c:ptCount val="10"/>
                <c:pt idx="0">
                  <c:v>100000</c:v>
                </c:pt>
                <c:pt idx="1">
                  <c:v>200000</c:v>
                </c:pt>
                <c:pt idx="2">
                  <c:v>300000</c:v>
                </c:pt>
                <c:pt idx="3">
                  <c:v>400000</c:v>
                </c:pt>
                <c:pt idx="4">
                  <c:v>500000</c:v>
                </c:pt>
                <c:pt idx="5">
                  <c:v>600000</c:v>
                </c:pt>
                <c:pt idx="6">
                  <c:v>700000</c:v>
                </c:pt>
                <c:pt idx="7">
                  <c:v>800000</c:v>
                </c:pt>
                <c:pt idx="8">
                  <c:v>900000</c:v>
                </c:pt>
                <c:pt idx="9">
                  <c:v>1000000</c:v>
                </c:pt>
              </c:numCache>
            </c:numRef>
          </c:cat>
          <c:val>
            <c:numRef>
              <c:f>Sheet1!$B$2:$B$11</c:f>
              <c:numCache>
                <c:formatCode>General</c:formatCode>
                <c:ptCount val="10"/>
                <c:pt idx="0">
                  <c:v>3.1680000000000001</c:v>
                </c:pt>
                <c:pt idx="1">
                  <c:v>6.2590000000000003</c:v>
                </c:pt>
                <c:pt idx="2">
                  <c:v>9.4550000000000001</c:v>
                </c:pt>
                <c:pt idx="3">
                  <c:v>12.452999999999999</c:v>
                </c:pt>
                <c:pt idx="4">
                  <c:v>15.417</c:v>
                </c:pt>
                <c:pt idx="5">
                  <c:v>18.401</c:v>
                </c:pt>
                <c:pt idx="6">
                  <c:v>21.390999999999998</c:v>
                </c:pt>
                <c:pt idx="7">
                  <c:v>24.431000000000001</c:v>
                </c:pt>
                <c:pt idx="8">
                  <c:v>27.407</c:v>
                </c:pt>
                <c:pt idx="9">
                  <c:v>30.388999999999999</c:v>
                </c:pt>
              </c:numCache>
            </c:numRef>
          </c:val>
          <c:smooth val="0"/>
          <c:extLst>
            <c:ext xmlns:c16="http://schemas.microsoft.com/office/drawing/2014/chart" uri="{C3380CC4-5D6E-409C-BE32-E72D297353CC}">
              <c16:uniqueId val="{00000000-A518-4659-A2F7-0F79BA4377DF}"/>
            </c:ext>
          </c:extLst>
        </c:ser>
        <c:dLbls>
          <c:showLegendKey val="0"/>
          <c:showVal val="0"/>
          <c:showCatName val="0"/>
          <c:showSerName val="0"/>
          <c:showPercent val="0"/>
          <c:showBubbleSize val="0"/>
        </c:dLbls>
        <c:marker val="1"/>
        <c:smooth val="0"/>
        <c:axId val="14111904"/>
        <c:axId val="567277184"/>
      </c:lineChart>
      <c:catAx>
        <c:axId val="14111904"/>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Bellota Text Light" panose="020B0604020202020204" charset="0"/>
                <a:ea typeface="Bellota Text Light" panose="020B0604020202020204" charset="0"/>
                <a:cs typeface="+mn-cs"/>
              </a:defRPr>
            </a:pPr>
            <a:endParaRPr lang="en-US"/>
          </a:p>
        </c:txPr>
        <c:crossAx val="567277184"/>
        <c:crosses val="autoZero"/>
        <c:auto val="1"/>
        <c:lblAlgn val="ctr"/>
        <c:lblOffset val="100"/>
        <c:noMultiLvlLbl val="0"/>
      </c:catAx>
      <c:valAx>
        <c:axId val="567277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Bellota Text Light" panose="020B0604020202020204" charset="0"/>
                <a:ea typeface="Bellota Text Light" panose="020B0604020202020204" charset="0"/>
                <a:cs typeface="+mn-cs"/>
              </a:defRPr>
            </a:pPr>
            <a:endParaRPr lang="en-US"/>
          </a:p>
        </c:txPr>
        <c:crossAx val="141119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HashTable</c:v>
                </c:pt>
              </c:strCache>
            </c:strRef>
          </c:tx>
          <c:spPr>
            <a:ln w="28575" cap="rnd">
              <a:solidFill>
                <a:schemeClr val="accent1"/>
              </a:solidFill>
              <a:round/>
            </a:ln>
            <a:effectLst/>
          </c:spPr>
          <c:marker>
            <c:symbol val="none"/>
          </c:marker>
          <c:cat>
            <c:strRef>
              <c:f>Sheet1!$A$2:$A$11</c:f>
              <c:strCache>
                <c:ptCount val="10"/>
                <c:pt idx="0">
                  <c:v>100.000</c:v>
                </c:pt>
                <c:pt idx="1">
                  <c:v>200.000</c:v>
                </c:pt>
                <c:pt idx="2">
                  <c:v>300.000</c:v>
                </c:pt>
                <c:pt idx="3">
                  <c:v>400.000</c:v>
                </c:pt>
                <c:pt idx="4">
                  <c:v>500.000</c:v>
                </c:pt>
                <c:pt idx="5">
                  <c:v>600.000</c:v>
                </c:pt>
                <c:pt idx="6">
                  <c:v>700.000</c:v>
                </c:pt>
                <c:pt idx="7">
                  <c:v>800.000</c:v>
                </c:pt>
                <c:pt idx="8">
                  <c:v>900.000</c:v>
                </c:pt>
                <c:pt idx="9">
                  <c:v>1.000.000</c:v>
                </c:pt>
              </c:strCache>
            </c:strRef>
          </c:cat>
          <c:val>
            <c:numRef>
              <c:f>Sheet1!$B$2:$B$11</c:f>
              <c:numCache>
                <c:formatCode>General</c:formatCode>
                <c:ptCount val="10"/>
                <c:pt idx="0">
                  <c:v>3.1680000000000001</c:v>
                </c:pt>
                <c:pt idx="1">
                  <c:v>6.2590000000000003</c:v>
                </c:pt>
                <c:pt idx="2">
                  <c:v>9.4550000000000001</c:v>
                </c:pt>
                <c:pt idx="3">
                  <c:v>12.452999999999999</c:v>
                </c:pt>
                <c:pt idx="4">
                  <c:v>15.417</c:v>
                </c:pt>
                <c:pt idx="5">
                  <c:v>18.401</c:v>
                </c:pt>
                <c:pt idx="6">
                  <c:v>21.390999999999998</c:v>
                </c:pt>
                <c:pt idx="7">
                  <c:v>24.431000000000001</c:v>
                </c:pt>
                <c:pt idx="8">
                  <c:v>27.407</c:v>
                </c:pt>
                <c:pt idx="9">
                  <c:v>30.388999999999999</c:v>
                </c:pt>
              </c:numCache>
            </c:numRef>
          </c:val>
          <c:smooth val="0"/>
          <c:extLst>
            <c:ext xmlns:c16="http://schemas.microsoft.com/office/drawing/2014/chart" uri="{C3380CC4-5D6E-409C-BE32-E72D297353CC}">
              <c16:uniqueId val="{00000000-FF60-4973-8391-BAF0182D8821}"/>
            </c:ext>
          </c:extLst>
        </c:ser>
        <c:ser>
          <c:idx val="1"/>
          <c:order val="1"/>
          <c:tx>
            <c:strRef>
              <c:f>Sheet1!$C$1</c:f>
              <c:strCache>
                <c:ptCount val="1"/>
                <c:pt idx="0">
                  <c:v>HeapSort</c:v>
                </c:pt>
              </c:strCache>
            </c:strRef>
          </c:tx>
          <c:spPr>
            <a:ln w="28575" cap="rnd">
              <a:solidFill>
                <a:schemeClr val="accent2"/>
              </a:solidFill>
              <a:round/>
            </a:ln>
            <a:effectLst/>
          </c:spPr>
          <c:marker>
            <c:symbol val="none"/>
          </c:marker>
          <c:cat>
            <c:strRef>
              <c:f>Sheet1!$A$2:$A$11</c:f>
              <c:strCache>
                <c:ptCount val="10"/>
                <c:pt idx="0">
                  <c:v>100.000</c:v>
                </c:pt>
                <c:pt idx="1">
                  <c:v>200.000</c:v>
                </c:pt>
                <c:pt idx="2">
                  <c:v>300.000</c:v>
                </c:pt>
                <c:pt idx="3">
                  <c:v>400.000</c:v>
                </c:pt>
                <c:pt idx="4">
                  <c:v>500.000</c:v>
                </c:pt>
                <c:pt idx="5">
                  <c:v>600.000</c:v>
                </c:pt>
                <c:pt idx="6">
                  <c:v>700.000</c:v>
                </c:pt>
                <c:pt idx="7">
                  <c:v>800.000</c:v>
                </c:pt>
                <c:pt idx="8">
                  <c:v>900.000</c:v>
                </c:pt>
                <c:pt idx="9">
                  <c:v>1.000.000</c:v>
                </c:pt>
              </c:strCache>
            </c:strRef>
          </c:cat>
          <c:val>
            <c:numRef>
              <c:f>Sheet1!$C$2:$C$11</c:f>
              <c:numCache>
                <c:formatCode>General</c:formatCode>
                <c:ptCount val="10"/>
                <c:pt idx="0">
                  <c:v>2.7E-2</c:v>
                </c:pt>
                <c:pt idx="1">
                  <c:v>5.8999999999999997E-2</c:v>
                </c:pt>
                <c:pt idx="2">
                  <c:v>9.5000000000000001E-2</c:v>
                </c:pt>
                <c:pt idx="3">
                  <c:v>0.126</c:v>
                </c:pt>
                <c:pt idx="4">
                  <c:v>0.16900000000000001</c:v>
                </c:pt>
                <c:pt idx="5">
                  <c:v>0.20100000000000001</c:v>
                </c:pt>
                <c:pt idx="6">
                  <c:v>0.246</c:v>
                </c:pt>
                <c:pt idx="7">
                  <c:v>0.27300000000000002</c:v>
                </c:pt>
                <c:pt idx="8">
                  <c:v>0.32</c:v>
                </c:pt>
                <c:pt idx="9">
                  <c:v>0.36599999999999999</c:v>
                </c:pt>
              </c:numCache>
            </c:numRef>
          </c:val>
          <c:smooth val="0"/>
          <c:extLst>
            <c:ext xmlns:c16="http://schemas.microsoft.com/office/drawing/2014/chart" uri="{C3380CC4-5D6E-409C-BE32-E72D297353CC}">
              <c16:uniqueId val="{00000001-FF60-4973-8391-BAF0182D8821}"/>
            </c:ext>
          </c:extLst>
        </c:ser>
        <c:ser>
          <c:idx val="2"/>
          <c:order val="2"/>
          <c:tx>
            <c:strRef>
              <c:f>Sheet1!$D$1</c:f>
              <c:strCache>
                <c:ptCount val="1"/>
                <c:pt idx="0">
                  <c:v>Quicksort</c:v>
                </c:pt>
              </c:strCache>
            </c:strRef>
          </c:tx>
          <c:spPr>
            <a:ln w="28575" cap="rnd">
              <a:solidFill>
                <a:schemeClr val="accent3"/>
              </a:solidFill>
              <a:round/>
            </a:ln>
            <a:effectLst/>
          </c:spPr>
          <c:marker>
            <c:symbol val="none"/>
          </c:marker>
          <c:cat>
            <c:strRef>
              <c:f>Sheet1!$A$2:$A$11</c:f>
              <c:strCache>
                <c:ptCount val="10"/>
                <c:pt idx="0">
                  <c:v>100.000</c:v>
                </c:pt>
                <c:pt idx="1">
                  <c:v>200.000</c:v>
                </c:pt>
                <c:pt idx="2">
                  <c:v>300.000</c:v>
                </c:pt>
                <c:pt idx="3">
                  <c:v>400.000</c:v>
                </c:pt>
                <c:pt idx="4">
                  <c:v>500.000</c:v>
                </c:pt>
                <c:pt idx="5">
                  <c:v>600.000</c:v>
                </c:pt>
                <c:pt idx="6">
                  <c:v>700.000</c:v>
                </c:pt>
                <c:pt idx="7">
                  <c:v>800.000</c:v>
                </c:pt>
                <c:pt idx="8">
                  <c:v>900.000</c:v>
                </c:pt>
                <c:pt idx="9">
                  <c:v>1.000.000</c:v>
                </c:pt>
              </c:strCache>
            </c:strRef>
          </c:cat>
          <c:val>
            <c:numRef>
              <c:f>Sheet1!$D$2:$D$11</c:f>
              <c:numCache>
                <c:formatCode>General</c:formatCode>
                <c:ptCount val="10"/>
                <c:pt idx="0">
                  <c:v>1.2999999999999999E-2</c:v>
                </c:pt>
                <c:pt idx="1">
                  <c:v>2.8000000000000001E-2</c:v>
                </c:pt>
                <c:pt idx="2">
                  <c:v>4.3999999999999997E-2</c:v>
                </c:pt>
                <c:pt idx="3">
                  <c:v>0.06</c:v>
                </c:pt>
                <c:pt idx="4">
                  <c:v>7.4999999999999997E-2</c:v>
                </c:pt>
                <c:pt idx="5">
                  <c:v>9.1999999999999998E-2</c:v>
                </c:pt>
                <c:pt idx="6">
                  <c:v>0.111</c:v>
                </c:pt>
                <c:pt idx="7">
                  <c:v>0.121</c:v>
                </c:pt>
                <c:pt idx="8">
                  <c:v>0.14000000000000001</c:v>
                </c:pt>
                <c:pt idx="9">
                  <c:v>0.16200000000000001</c:v>
                </c:pt>
              </c:numCache>
            </c:numRef>
          </c:val>
          <c:smooth val="0"/>
          <c:extLst>
            <c:ext xmlns:c16="http://schemas.microsoft.com/office/drawing/2014/chart" uri="{C3380CC4-5D6E-409C-BE32-E72D297353CC}">
              <c16:uniqueId val="{00000002-FF60-4973-8391-BAF0182D8821}"/>
            </c:ext>
          </c:extLst>
        </c:ser>
        <c:ser>
          <c:idx val="3"/>
          <c:order val="3"/>
          <c:tx>
            <c:strRef>
              <c:f>Sheet1!$E$1</c:f>
              <c:strCache>
                <c:ptCount val="1"/>
                <c:pt idx="0">
                  <c:v>BubbleSort</c:v>
                </c:pt>
              </c:strCache>
            </c:strRef>
          </c:tx>
          <c:spPr>
            <a:ln w="28575" cap="rnd">
              <a:solidFill>
                <a:schemeClr val="accent4"/>
              </a:solidFill>
              <a:round/>
            </a:ln>
            <a:effectLst/>
          </c:spPr>
          <c:marker>
            <c:symbol val="none"/>
          </c:marker>
          <c:cat>
            <c:strRef>
              <c:f>Sheet1!$A$2:$A$11</c:f>
              <c:strCache>
                <c:ptCount val="10"/>
                <c:pt idx="0">
                  <c:v>100.000</c:v>
                </c:pt>
                <c:pt idx="1">
                  <c:v>200.000</c:v>
                </c:pt>
                <c:pt idx="2">
                  <c:v>300.000</c:v>
                </c:pt>
                <c:pt idx="3">
                  <c:v>400.000</c:v>
                </c:pt>
                <c:pt idx="4">
                  <c:v>500.000</c:v>
                </c:pt>
                <c:pt idx="5">
                  <c:v>600.000</c:v>
                </c:pt>
                <c:pt idx="6">
                  <c:v>700.000</c:v>
                </c:pt>
                <c:pt idx="7">
                  <c:v>800.000</c:v>
                </c:pt>
                <c:pt idx="8">
                  <c:v>900.000</c:v>
                </c:pt>
                <c:pt idx="9">
                  <c:v>1.000.000</c:v>
                </c:pt>
              </c:strCache>
            </c:strRef>
          </c:cat>
          <c:val>
            <c:numRef>
              <c:f>Sheet1!$E$2:$E$11</c:f>
              <c:numCache>
                <c:formatCode>General</c:formatCode>
                <c:ptCount val="10"/>
                <c:pt idx="0">
                  <c:v>12.452999999999999</c:v>
                </c:pt>
                <c:pt idx="1">
                  <c:v>0.126</c:v>
                </c:pt>
                <c:pt idx="2">
                  <c:v>0.06</c:v>
                </c:pt>
                <c:pt idx="3">
                  <c:v>456.06599999999997</c:v>
                </c:pt>
                <c:pt idx="4">
                  <c:v>716.33500000000004</c:v>
                </c:pt>
                <c:pt idx="5" formatCode="#,##0">
                  <c:v>1025406</c:v>
                </c:pt>
                <c:pt idx="6" formatCode="#,##0">
                  <c:v>1025406</c:v>
                </c:pt>
                <c:pt idx="7" formatCode="#,##0">
                  <c:v>1025406</c:v>
                </c:pt>
                <c:pt idx="8" formatCode="#,##0">
                  <c:v>1025406</c:v>
                </c:pt>
                <c:pt idx="9" formatCode="#,##0">
                  <c:v>1025406</c:v>
                </c:pt>
              </c:numCache>
            </c:numRef>
          </c:val>
          <c:smooth val="0"/>
          <c:extLst>
            <c:ext xmlns:c16="http://schemas.microsoft.com/office/drawing/2014/chart" uri="{C3380CC4-5D6E-409C-BE32-E72D297353CC}">
              <c16:uniqueId val="{00000003-FF60-4973-8391-BAF0182D8821}"/>
            </c:ext>
          </c:extLst>
        </c:ser>
        <c:ser>
          <c:idx val="4"/>
          <c:order val="4"/>
          <c:tx>
            <c:strRef>
              <c:f>Sheet1!$F$1</c:f>
              <c:strCache>
                <c:ptCount val="1"/>
                <c:pt idx="0">
                  <c:v>MergeSort</c:v>
                </c:pt>
              </c:strCache>
            </c:strRef>
          </c:tx>
          <c:spPr>
            <a:ln w="28575" cap="rnd">
              <a:solidFill>
                <a:schemeClr val="accent5"/>
              </a:solidFill>
              <a:round/>
            </a:ln>
            <a:effectLst/>
          </c:spPr>
          <c:marker>
            <c:symbol val="none"/>
          </c:marker>
          <c:cat>
            <c:strRef>
              <c:f>Sheet1!$A$2:$A$11</c:f>
              <c:strCache>
                <c:ptCount val="10"/>
                <c:pt idx="0">
                  <c:v>100.000</c:v>
                </c:pt>
                <c:pt idx="1">
                  <c:v>200.000</c:v>
                </c:pt>
                <c:pt idx="2">
                  <c:v>300.000</c:v>
                </c:pt>
                <c:pt idx="3">
                  <c:v>400.000</c:v>
                </c:pt>
                <c:pt idx="4">
                  <c:v>500.000</c:v>
                </c:pt>
                <c:pt idx="5">
                  <c:v>600.000</c:v>
                </c:pt>
                <c:pt idx="6">
                  <c:v>700.000</c:v>
                </c:pt>
                <c:pt idx="7">
                  <c:v>800.000</c:v>
                </c:pt>
                <c:pt idx="8">
                  <c:v>900.000</c:v>
                </c:pt>
                <c:pt idx="9">
                  <c:v>1.000.000</c:v>
                </c:pt>
              </c:strCache>
            </c:strRef>
          </c:cat>
          <c:val>
            <c:numRef>
              <c:f>Sheet1!$F$2:$F$11</c:f>
              <c:numCache>
                <c:formatCode>General</c:formatCode>
                <c:ptCount val="10"/>
                <c:pt idx="0">
                  <c:v>1.6E-2</c:v>
                </c:pt>
                <c:pt idx="1">
                  <c:v>3.2000000000000001E-2</c:v>
                </c:pt>
                <c:pt idx="2">
                  <c:v>4.8000000000000001E-2</c:v>
                </c:pt>
                <c:pt idx="3">
                  <c:v>6.9000000000000006E-2</c:v>
                </c:pt>
                <c:pt idx="4">
                  <c:v>8.1000000000000003E-2</c:v>
                </c:pt>
                <c:pt idx="5">
                  <c:v>0.10199999999999999</c:v>
                </c:pt>
                <c:pt idx="6">
                  <c:v>0.127</c:v>
                </c:pt>
                <c:pt idx="7">
                  <c:v>0.161</c:v>
                </c:pt>
                <c:pt idx="8">
                  <c:v>0.189</c:v>
                </c:pt>
                <c:pt idx="9">
                  <c:v>0.21</c:v>
                </c:pt>
              </c:numCache>
            </c:numRef>
          </c:val>
          <c:smooth val="0"/>
          <c:extLst>
            <c:ext xmlns:c16="http://schemas.microsoft.com/office/drawing/2014/chart" uri="{C3380CC4-5D6E-409C-BE32-E72D297353CC}">
              <c16:uniqueId val="{00000004-FF60-4973-8391-BAF0182D8821}"/>
            </c:ext>
          </c:extLst>
        </c:ser>
        <c:dLbls>
          <c:showLegendKey val="0"/>
          <c:showVal val="0"/>
          <c:showCatName val="0"/>
          <c:showSerName val="0"/>
          <c:showPercent val="0"/>
          <c:showBubbleSize val="0"/>
        </c:dLbls>
        <c:smooth val="0"/>
        <c:axId val="743634752"/>
        <c:axId val="28744688"/>
      </c:lineChart>
      <c:catAx>
        <c:axId val="743634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8744688"/>
        <c:crosses val="autoZero"/>
        <c:auto val="1"/>
        <c:lblAlgn val="ctr"/>
        <c:lblOffset val="100"/>
        <c:noMultiLvlLbl val="0"/>
      </c:catAx>
      <c:valAx>
        <c:axId val="28744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3634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HashTable</c:v>
                </c:pt>
              </c:strCache>
            </c:strRef>
          </c:tx>
          <c:spPr>
            <a:ln w="28575" cap="rnd">
              <a:solidFill>
                <a:schemeClr val="accent1"/>
              </a:solidFill>
              <a:round/>
            </a:ln>
            <a:effectLst/>
          </c:spPr>
          <c:marker>
            <c:symbol val="none"/>
          </c:marker>
          <c:cat>
            <c:strRef>
              <c:f>Sheet1!$A$2:$A$11</c:f>
              <c:strCache>
                <c:ptCount val="10"/>
                <c:pt idx="0">
                  <c:v>100.000</c:v>
                </c:pt>
                <c:pt idx="1">
                  <c:v>200.000</c:v>
                </c:pt>
                <c:pt idx="2">
                  <c:v>300.000</c:v>
                </c:pt>
                <c:pt idx="3">
                  <c:v>400.000</c:v>
                </c:pt>
                <c:pt idx="4">
                  <c:v>500.000</c:v>
                </c:pt>
                <c:pt idx="5">
                  <c:v>600.000</c:v>
                </c:pt>
                <c:pt idx="6">
                  <c:v>700.000</c:v>
                </c:pt>
                <c:pt idx="7">
                  <c:v>800.000</c:v>
                </c:pt>
                <c:pt idx="8">
                  <c:v>900.000</c:v>
                </c:pt>
                <c:pt idx="9">
                  <c:v>1.000.000</c:v>
                </c:pt>
              </c:strCache>
            </c:strRef>
          </c:cat>
          <c:val>
            <c:numRef>
              <c:f>Sheet1!$B$2:$B$11</c:f>
              <c:numCache>
                <c:formatCode>General</c:formatCode>
                <c:ptCount val="10"/>
                <c:pt idx="0">
                  <c:v>3.1680000000000001</c:v>
                </c:pt>
                <c:pt idx="1">
                  <c:v>6.2590000000000003</c:v>
                </c:pt>
                <c:pt idx="2">
                  <c:v>9.4550000000000001</c:v>
                </c:pt>
                <c:pt idx="3">
                  <c:v>12.452999999999999</c:v>
                </c:pt>
                <c:pt idx="4">
                  <c:v>15.417</c:v>
                </c:pt>
                <c:pt idx="5">
                  <c:v>18.401</c:v>
                </c:pt>
                <c:pt idx="6">
                  <c:v>21.390999999999998</c:v>
                </c:pt>
                <c:pt idx="7">
                  <c:v>24.431000000000001</c:v>
                </c:pt>
                <c:pt idx="8">
                  <c:v>27.407</c:v>
                </c:pt>
                <c:pt idx="9">
                  <c:v>30.388999999999999</c:v>
                </c:pt>
              </c:numCache>
            </c:numRef>
          </c:val>
          <c:smooth val="0"/>
          <c:extLst>
            <c:ext xmlns:c16="http://schemas.microsoft.com/office/drawing/2014/chart" uri="{C3380CC4-5D6E-409C-BE32-E72D297353CC}">
              <c16:uniqueId val="{00000000-FF60-4973-8391-BAF0182D8821}"/>
            </c:ext>
          </c:extLst>
        </c:ser>
        <c:ser>
          <c:idx val="1"/>
          <c:order val="1"/>
          <c:tx>
            <c:strRef>
              <c:f>Sheet1!$C$1</c:f>
              <c:strCache>
                <c:ptCount val="1"/>
                <c:pt idx="0">
                  <c:v>HeapSort</c:v>
                </c:pt>
              </c:strCache>
            </c:strRef>
          </c:tx>
          <c:spPr>
            <a:ln w="28575" cap="rnd">
              <a:solidFill>
                <a:schemeClr val="accent2"/>
              </a:solidFill>
              <a:round/>
            </a:ln>
            <a:effectLst/>
          </c:spPr>
          <c:marker>
            <c:symbol val="none"/>
          </c:marker>
          <c:cat>
            <c:strRef>
              <c:f>Sheet1!$A$2:$A$11</c:f>
              <c:strCache>
                <c:ptCount val="10"/>
                <c:pt idx="0">
                  <c:v>100.000</c:v>
                </c:pt>
                <c:pt idx="1">
                  <c:v>200.000</c:v>
                </c:pt>
                <c:pt idx="2">
                  <c:v>300.000</c:v>
                </c:pt>
                <c:pt idx="3">
                  <c:v>400.000</c:v>
                </c:pt>
                <c:pt idx="4">
                  <c:v>500.000</c:v>
                </c:pt>
                <c:pt idx="5">
                  <c:v>600.000</c:v>
                </c:pt>
                <c:pt idx="6">
                  <c:v>700.000</c:v>
                </c:pt>
                <c:pt idx="7">
                  <c:v>800.000</c:v>
                </c:pt>
                <c:pt idx="8">
                  <c:v>900.000</c:v>
                </c:pt>
                <c:pt idx="9">
                  <c:v>1.000.000</c:v>
                </c:pt>
              </c:strCache>
            </c:strRef>
          </c:cat>
          <c:val>
            <c:numRef>
              <c:f>Sheet1!$C$2:$C$11</c:f>
              <c:numCache>
                <c:formatCode>General</c:formatCode>
                <c:ptCount val="10"/>
                <c:pt idx="0">
                  <c:v>2.7E-2</c:v>
                </c:pt>
                <c:pt idx="1">
                  <c:v>5.8999999999999997E-2</c:v>
                </c:pt>
                <c:pt idx="2">
                  <c:v>9.5000000000000001E-2</c:v>
                </c:pt>
                <c:pt idx="3">
                  <c:v>0.126</c:v>
                </c:pt>
                <c:pt idx="4">
                  <c:v>0.16900000000000001</c:v>
                </c:pt>
                <c:pt idx="5">
                  <c:v>0.20100000000000001</c:v>
                </c:pt>
                <c:pt idx="6">
                  <c:v>0.246</c:v>
                </c:pt>
                <c:pt idx="7">
                  <c:v>0.27300000000000002</c:v>
                </c:pt>
                <c:pt idx="8">
                  <c:v>0.32</c:v>
                </c:pt>
                <c:pt idx="9">
                  <c:v>0.36599999999999999</c:v>
                </c:pt>
              </c:numCache>
            </c:numRef>
          </c:val>
          <c:smooth val="0"/>
          <c:extLst>
            <c:ext xmlns:c16="http://schemas.microsoft.com/office/drawing/2014/chart" uri="{C3380CC4-5D6E-409C-BE32-E72D297353CC}">
              <c16:uniqueId val="{00000001-FF60-4973-8391-BAF0182D8821}"/>
            </c:ext>
          </c:extLst>
        </c:ser>
        <c:ser>
          <c:idx val="2"/>
          <c:order val="2"/>
          <c:tx>
            <c:strRef>
              <c:f>Sheet1!$D$1</c:f>
              <c:strCache>
                <c:ptCount val="1"/>
                <c:pt idx="0">
                  <c:v>Quicksort</c:v>
                </c:pt>
              </c:strCache>
            </c:strRef>
          </c:tx>
          <c:spPr>
            <a:ln w="28575" cap="rnd">
              <a:solidFill>
                <a:schemeClr val="accent3"/>
              </a:solidFill>
              <a:round/>
            </a:ln>
            <a:effectLst/>
          </c:spPr>
          <c:marker>
            <c:symbol val="none"/>
          </c:marker>
          <c:cat>
            <c:strRef>
              <c:f>Sheet1!$A$2:$A$11</c:f>
              <c:strCache>
                <c:ptCount val="10"/>
                <c:pt idx="0">
                  <c:v>100.000</c:v>
                </c:pt>
                <c:pt idx="1">
                  <c:v>200.000</c:v>
                </c:pt>
                <c:pt idx="2">
                  <c:v>300.000</c:v>
                </c:pt>
                <c:pt idx="3">
                  <c:v>400.000</c:v>
                </c:pt>
                <c:pt idx="4">
                  <c:v>500.000</c:v>
                </c:pt>
                <c:pt idx="5">
                  <c:v>600.000</c:v>
                </c:pt>
                <c:pt idx="6">
                  <c:v>700.000</c:v>
                </c:pt>
                <c:pt idx="7">
                  <c:v>800.000</c:v>
                </c:pt>
                <c:pt idx="8">
                  <c:v>900.000</c:v>
                </c:pt>
                <c:pt idx="9">
                  <c:v>1.000.000</c:v>
                </c:pt>
              </c:strCache>
            </c:strRef>
          </c:cat>
          <c:val>
            <c:numRef>
              <c:f>Sheet1!$D$2:$D$11</c:f>
              <c:numCache>
                <c:formatCode>General</c:formatCode>
                <c:ptCount val="10"/>
                <c:pt idx="0">
                  <c:v>1.2999999999999999E-2</c:v>
                </c:pt>
                <c:pt idx="1">
                  <c:v>2.8000000000000001E-2</c:v>
                </c:pt>
                <c:pt idx="2">
                  <c:v>4.3999999999999997E-2</c:v>
                </c:pt>
                <c:pt idx="3">
                  <c:v>0.06</c:v>
                </c:pt>
                <c:pt idx="4">
                  <c:v>7.4999999999999997E-2</c:v>
                </c:pt>
                <c:pt idx="5">
                  <c:v>9.1999999999999998E-2</c:v>
                </c:pt>
                <c:pt idx="6">
                  <c:v>0.111</c:v>
                </c:pt>
                <c:pt idx="7">
                  <c:v>0.121</c:v>
                </c:pt>
                <c:pt idx="8">
                  <c:v>0.14000000000000001</c:v>
                </c:pt>
                <c:pt idx="9">
                  <c:v>0.16200000000000001</c:v>
                </c:pt>
              </c:numCache>
            </c:numRef>
          </c:val>
          <c:smooth val="0"/>
          <c:extLst>
            <c:ext xmlns:c16="http://schemas.microsoft.com/office/drawing/2014/chart" uri="{C3380CC4-5D6E-409C-BE32-E72D297353CC}">
              <c16:uniqueId val="{00000002-FF60-4973-8391-BAF0182D8821}"/>
            </c:ext>
          </c:extLst>
        </c:ser>
        <c:ser>
          <c:idx val="3"/>
          <c:order val="3"/>
          <c:tx>
            <c:strRef>
              <c:f>Sheet1!$E$1</c:f>
              <c:strCache>
                <c:ptCount val="1"/>
                <c:pt idx="0">
                  <c:v>MergeSort</c:v>
                </c:pt>
              </c:strCache>
            </c:strRef>
          </c:tx>
          <c:spPr>
            <a:ln w="28575" cap="rnd">
              <a:solidFill>
                <a:schemeClr val="accent4"/>
              </a:solidFill>
              <a:round/>
            </a:ln>
            <a:effectLst/>
          </c:spPr>
          <c:marker>
            <c:symbol val="none"/>
          </c:marker>
          <c:cat>
            <c:strRef>
              <c:f>Sheet1!$A$2:$A$11</c:f>
              <c:strCache>
                <c:ptCount val="10"/>
                <c:pt idx="0">
                  <c:v>100.000</c:v>
                </c:pt>
                <c:pt idx="1">
                  <c:v>200.000</c:v>
                </c:pt>
                <c:pt idx="2">
                  <c:v>300.000</c:v>
                </c:pt>
                <c:pt idx="3">
                  <c:v>400.000</c:v>
                </c:pt>
                <c:pt idx="4">
                  <c:v>500.000</c:v>
                </c:pt>
                <c:pt idx="5">
                  <c:v>600.000</c:v>
                </c:pt>
                <c:pt idx="6">
                  <c:v>700.000</c:v>
                </c:pt>
                <c:pt idx="7">
                  <c:v>800.000</c:v>
                </c:pt>
                <c:pt idx="8">
                  <c:v>900.000</c:v>
                </c:pt>
                <c:pt idx="9">
                  <c:v>1.000.000</c:v>
                </c:pt>
              </c:strCache>
            </c:strRef>
          </c:cat>
          <c:val>
            <c:numRef>
              <c:f>Sheet1!$E$2:$E$11</c:f>
              <c:numCache>
                <c:formatCode>General</c:formatCode>
                <c:ptCount val="10"/>
                <c:pt idx="0">
                  <c:v>1.6E-2</c:v>
                </c:pt>
                <c:pt idx="1">
                  <c:v>3.2000000000000001E-2</c:v>
                </c:pt>
                <c:pt idx="2">
                  <c:v>4.8000000000000001E-2</c:v>
                </c:pt>
                <c:pt idx="3">
                  <c:v>6.9000000000000006E-2</c:v>
                </c:pt>
                <c:pt idx="4">
                  <c:v>8.1000000000000003E-2</c:v>
                </c:pt>
                <c:pt idx="5">
                  <c:v>0.10199999999999999</c:v>
                </c:pt>
                <c:pt idx="6">
                  <c:v>0.127</c:v>
                </c:pt>
                <c:pt idx="7">
                  <c:v>0.161</c:v>
                </c:pt>
                <c:pt idx="8">
                  <c:v>0.189</c:v>
                </c:pt>
                <c:pt idx="9">
                  <c:v>0.21</c:v>
                </c:pt>
              </c:numCache>
            </c:numRef>
          </c:val>
          <c:smooth val="0"/>
          <c:extLst>
            <c:ext xmlns:c16="http://schemas.microsoft.com/office/drawing/2014/chart" uri="{C3380CC4-5D6E-409C-BE32-E72D297353CC}">
              <c16:uniqueId val="{00000003-FF60-4973-8391-BAF0182D8821}"/>
            </c:ext>
          </c:extLst>
        </c:ser>
        <c:dLbls>
          <c:showLegendKey val="0"/>
          <c:showVal val="0"/>
          <c:showCatName val="0"/>
          <c:showSerName val="0"/>
          <c:showPercent val="0"/>
          <c:showBubbleSize val="0"/>
        </c:dLbls>
        <c:smooth val="0"/>
        <c:axId val="743634752"/>
        <c:axId val="28744688"/>
      </c:lineChart>
      <c:catAx>
        <c:axId val="743634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8744688"/>
        <c:crosses val="autoZero"/>
        <c:auto val="1"/>
        <c:lblAlgn val="ctr"/>
        <c:lblOffset val="100"/>
        <c:noMultiLvlLbl val="0"/>
      </c:catAx>
      <c:valAx>
        <c:axId val="28744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3634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MergeSort</c:v>
                </c:pt>
              </c:strCache>
            </c:strRef>
          </c:tx>
          <c:spPr>
            <a:ln w="28575" cap="rnd">
              <a:solidFill>
                <a:schemeClr val="accent1"/>
              </a:solidFill>
              <a:round/>
            </a:ln>
            <a:effectLst/>
          </c:spPr>
          <c:marker>
            <c:symbol val="none"/>
          </c:marker>
          <c:cat>
            <c:strRef>
              <c:f>Sheet1!$A$2:$A$11</c:f>
              <c:strCache>
                <c:ptCount val="10"/>
                <c:pt idx="0">
                  <c:v>100.000</c:v>
                </c:pt>
                <c:pt idx="1">
                  <c:v>200.000</c:v>
                </c:pt>
                <c:pt idx="2">
                  <c:v>300.000</c:v>
                </c:pt>
                <c:pt idx="3">
                  <c:v>400.000</c:v>
                </c:pt>
                <c:pt idx="4">
                  <c:v>500.000</c:v>
                </c:pt>
                <c:pt idx="5">
                  <c:v>600.000</c:v>
                </c:pt>
                <c:pt idx="6">
                  <c:v>700.000</c:v>
                </c:pt>
                <c:pt idx="7">
                  <c:v>800.000</c:v>
                </c:pt>
                <c:pt idx="8">
                  <c:v>900.000</c:v>
                </c:pt>
                <c:pt idx="9">
                  <c:v>1.000.000</c:v>
                </c:pt>
              </c:strCache>
            </c:strRef>
          </c:cat>
          <c:val>
            <c:numRef>
              <c:f>Sheet1!$B$2:$B$11</c:f>
              <c:numCache>
                <c:formatCode>General</c:formatCode>
                <c:ptCount val="10"/>
                <c:pt idx="0">
                  <c:v>1.6E-2</c:v>
                </c:pt>
                <c:pt idx="1">
                  <c:v>3.2000000000000001E-2</c:v>
                </c:pt>
                <c:pt idx="2">
                  <c:v>4.8000000000000001E-2</c:v>
                </c:pt>
                <c:pt idx="3">
                  <c:v>6.9000000000000006E-2</c:v>
                </c:pt>
                <c:pt idx="4">
                  <c:v>8.1000000000000003E-2</c:v>
                </c:pt>
                <c:pt idx="5">
                  <c:v>0.10199999999999999</c:v>
                </c:pt>
                <c:pt idx="6">
                  <c:v>0.127</c:v>
                </c:pt>
                <c:pt idx="7">
                  <c:v>0.161</c:v>
                </c:pt>
                <c:pt idx="8">
                  <c:v>0.189</c:v>
                </c:pt>
                <c:pt idx="9">
                  <c:v>0.21</c:v>
                </c:pt>
              </c:numCache>
            </c:numRef>
          </c:val>
          <c:smooth val="0"/>
          <c:extLst>
            <c:ext xmlns:c16="http://schemas.microsoft.com/office/drawing/2014/chart" uri="{C3380CC4-5D6E-409C-BE32-E72D297353CC}">
              <c16:uniqueId val="{00000000-FF60-4973-8391-BAF0182D8821}"/>
            </c:ext>
          </c:extLst>
        </c:ser>
        <c:ser>
          <c:idx val="1"/>
          <c:order val="1"/>
          <c:tx>
            <c:strRef>
              <c:f>Sheet1!$C$1</c:f>
              <c:strCache>
                <c:ptCount val="1"/>
                <c:pt idx="0">
                  <c:v>HeapSort</c:v>
                </c:pt>
              </c:strCache>
            </c:strRef>
          </c:tx>
          <c:spPr>
            <a:ln w="28575" cap="rnd">
              <a:solidFill>
                <a:schemeClr val="accent2"/>
              </a:solidFill>
              <a:round/>
            </a:ln>
            <a:effectLst/>
          </c:spPr>
          <c:marker>
            <c:symbol val="none"/>
          </c:marker>
          <c:cat>
            <c:strRef>
              <c:f>Sheet1!$A$2:$A$11</c:f>
              <c:strCache>
                <c:ptCount val="10"/>
                <c:pt idx="0">
                  <c:v>100.000</c:v>
                </c:pt>
                <c:pt idx="1">
                  <c:v>200.000</c:v>
                </c:pt>
                <c:pt idx="2">
                  <c:v>300.000</c:v>
                </c:pt>
                <c:pt idx="3">
                  <c:v>400.000</c:v>
                </c:pt>
                <c:pt idx="4">
                  <c:v>500.000</c:v>
                </c:pt>
                <c:pt idx="5">
                  <c:v>600.000</c:v>
                </c:pt>
                <c:pt idx="6">
                  <c:v>700.000</c:v>
                </c:pt>
                <c:pt idx="7">
                  <c:v>800.000</c:v>
                </c:pt>
                <c:pt idx="8">
                  <c:v>900.000</c:v>
                </c:pt>
                <c:pt idx="9">
                  <c:v>1.000.000</c:v>
                </c:pt>
              </c:strCache>
            </c:strRef>
          </c:cat>
          <c:val>
            <c:numRef>
              <c:f>Sheet1!$C$2:$C$11</c:f>
              <c:numCache>
                <c:formatCode>General</c:formatCode>
                <c:ptCount val="10"/>
                <c:pt idx="0">
                  <c:v>2.7E-2</c:v>
                </c:pt>
                <c:pt idx="1">
                  <c:v>5.8999999999999997E-2</c:v>
                </c:pt>
                <c:pt idx="2">
                  <c:v>9.5000000000000001E-2</c:v>
                </c:pt>
                <c:pt idx="3">
                  <c:v>0.126</c:v>
                </c:pt>
                <c:pt idx="4">
                  <c:v>0.16900000000000001</c:v>
                </c:pt>
                <c:pt idx="5">
                  <c:v>0.20100000000000001</c:v>
                </c:pt>
                <c:pt idx="6">
                  <c:v>0.246</c:v>
                </c:pt>
                <c:pt idx="7">
                  <c:v>0.27300000000000002</c:v>
                </c:pt>
                <c:pt idx="8">
                  <c:v>0.32</c:v>
                </c:pt>
                <c:pt idx="9">
                  <c:v>0.36599999999999999</c:v>
                </c:pt>
              </c:numCache>
            </c:numRef>
          </c:val>
          <c:smooth val="0"/>
          <c:extLst>
            <c:ext xmlns:c16="http://schemas.microsoft.com/office/drawing/2014/chart" uri="{C3380CC4-5D6E-409C-BE32-E72D297353CC}">
              <c16:uniqueId val="{00000001-FF60-4973-8391-BAF0182D8821}"/>
            </c:ext>
          </c:extLst>
        </c:ser>
        <c:ser>
          <c:idx val="2"/>
          <c:order val="2"/>
          <c:tx>
            <c:strRef>
              <c:f>Sheet1!$D$1</c:f>
              <c:strCache>
                <c:ptCount val="1"/>
                <c:pt idx="0">
                  <c:v>Quicksort</c:v>
                </c:pt>
              </c:strCache>
            </c:strRef>
          </c:tx>
          <c:spPr>
            <a:ln w="28575" cap="rnd">
              <a:solidFill>
                <a:schemeClr val="accent3"/>
              </a:solidFill>
              <a:round/>
            </a:ln>
            <a:effectLst/>
          </c:spPr>
          <c:marker>
            <c:symbol val="none"/>
          </c:marker>
          <c:cat>
            <c:strRef>
              <c:f>Sheet1!$A$2:$A$11</c:f>
              <c:strCache>
                <c:ptCount val="10"/>
                <c:pt idx="0">
                  <c:v>100.000</c:v>
                </c:pt>
                <c:pt idx="1">
                  <c:v>200.000</c:v>
                </c:pt>
                <c:pt idx="2">
                  <c:v>300.000</c:v>
                </c:pt>
                <c:pt idx="3">
                  <c:v>400.000</c:v>
                </c:pt>
                <c:pt idx="4">
                  <c:v>500.000</c:v>
                </c:pt>
                <c:pt idx="5">
                  <c:v>600.000</c:v>
                </c:pt>
                <c:pt idx="6">
                  <c:v>700.000</c:v>
                </c:pt>
                <c:pt idx="7">
                  <c:v>800.000</c:v>
                </c:pt>
                <c:pt idx="8">
                  <c:v>900.000</c:v>
                </c:pt>
                <c:pt idx="9">
                  <c:v>1.000.000</c:v>
                </c:pt>
              </c:strCache>
            </c:strRef>
          </c:cat>
          <c:val>
            <c:numRef>
              <c:f>Sheet1!$D$2:$D$11</c:f>
              <c:numCache>
                <c:formatCode>General</c:formatCode>
                <c:ptCount val="10"/>
                <c:pt idx="0">
                  <c:v>1.2999999999999999E-2</c:v>
                </c:pt>
                <c:pt idx="1">
                  <c:v>2.8000000000000001E-2</c:v>
                </c:pt>
                <c:pt idx="2">
                  <c:v>4.3999999999999997E-2</c:v>
                </c:pt>
                <c:pt idx="3">
                  <c:v>0.06</c:v>
                </c:pt>
                <c:pt idx="4">
                  <c:v>7.4999999999999997E-2</c:v>
                </c:pt>
                <c:pt idx="5">
                  <c:v>9.1999999999999998E-2</c:v>
                </c:pt>
                <c:pt idx="6">
                  <c:v>0.111</c:v>
                </c:pt>
                <c:pt idx="7">
                  <c:v>0.121</c:v>
                </c:pt>
                <c:pt idx="8">
                  <c:v>0.14000000000000001</c:v>
                </c:pt>
                <c:pt idx="9">
                  <c:v>0.16200000000000001</c:v>
                </c:pt>
              </c:numCache>
            </c:numRef>
          </c:val>
          <c:smooth val="0"/>
          <c:extLst>
            <c:ext xmlns:c16="http://schemas.microsoft.com/office/drawing/2014/chart" uri="{C3380CC4-5D6E-409C-BE32-E72D297353CC}">
              <c16:uniqueId val="{00000002-FF60-4973-8391-BAF0182D8821}"/>
            </c:ext>
          </c:extLst>
        </c:ser>
        <c:dLbls>
          <c:showLegendKey val="0"/>
          <c:showVal val="0"/>
          <c:showCatName val="0"/>
          <c:showSerName val="0"/>
          <c:showPercent val="0"/>
          <c:showBubbleSize val="0"/>
        </c:dLbls>
        <c:smooth val="0"/>
        <c:axId val="743634752"/>
        <c:axId val="28744688"/>
      </c:lineChart>
      <c:catAx>
        <c:axId val="743634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8744688"/>
        <c:crosses val="autoZero"/>
        <c:auto val="1"/>
        <c:lblAlgn val="ctr"/>
        <c:lblOffset val="100"/>
        <c:noMultiLvlLbl val="0"/>
      </c:catAx>
      <c:valAx>
        <c:axId val="28744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3634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6106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25"/>
            <a:ext cx="9144000" cy="5143500"/>
          </a:xfrm>
          <a:prstGeom prst="rect">
            <a:avLst/>
          </a:prstGeom>
          <a:noFill/>
          <a:ln>
            <a:noFill/>
          </a:ln>
        </p:spPr>
      </p:pic>
      <p:sp>
        <p:nvSpPr>
          <p:cNvPr id="11" name="Google Shape;11;p2"/>
          <p:cNvSpPr/>
          <p:nvPr/>
        </p:nvSpPr>
        <p:spPr>
          <a:xfrm>
            <a:off x="1630650" y="1333450"/>
            <a:ext cx="5882700" cy="2476500"/>
          </a:xfrm>
          <a:prstGeom prst="rect">
            <a:avLst/>
          </a:prstGeom>
          <a:solidFill>
            <a:schemeClr val="lt1"/>
          </a:solidFill>
          <a:ln>
            <a:noFill/>
          </a:ln>
          <a:effectLst>
            <a:outerShdw blurRad="285750" algn="bl" rotWithShape="0">
              <a:srgbClr val="054C3A">
                <a:alpha val="2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828800" y="1493525"/>
            <a:ext cx="5486400" cy="21564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 Triceratops">
  <p:cSld name="TITLE_ONLY_1_1_1_1">
    <p:spTree>
      <p:nvGrpSpPr>
        <p:cNvPr id="1" name="Shape 75"/>
        <p:cNvGrpSpPr/>
        <p:nvPr/>
      </p:nvGrpSpPr>
      <p:grpSpPr>
        <a:xfrm>
          <a:off x="0" y="0"/>
          <a:ext cx="0" cy="0"/>
          <a:chOff x="0" y="0"/>
          <a:chExt cx="0" cy="0"/>
        </a:xfrm>
      </p:grpSpPr>
      <p:sp>
        <p:nvSpPr>
          <p:cNvPr id="76" name="Google Shape;76;p13"/>
          <p:cNvSpPr/>
          <p:nvPr/>
        </p:nvSpPr>
        <p:spPr>
          <a:xfrm>
            <a:off x="741600" y="741600"/>
            <a:ext cx="7660800" cy="3660300"/>
          </a:xfrm>
          <a:prstGeom prst="rect">
            <a:avLst/>
          </a:prstGeom>
          <a:solidFill>
            <a:schemeClr val="lt1"/>
          </a:solidFill>
          <a:ln>
            <a:noFill/>
          </a:ln>
          <a:effectLst>
            <a:outerShdw blurRad="285750" algn="bl" rotWithShape="0">
              <a:srgbClr val="054C3A">
                <a:alpha val="2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7" name="Google Shape;77;p13"/>
          <p:cNvPicPr preferRelativeResize="0"/>
          <p:nvPr/>
        </p:nvPicPr>
        <p:blipFill>
          <a:blip r:embed="rId2">
            <a:alphaModFix/>
          </a:blip>
          <a:stretch>
            <a:fillRect/>
          </a:stretch>
        </p:blipFill>
        <p:spPr>
          <a:xfrm>
            <a:off x="0" y="0"/>
            <a:ext cx="9144000" cy="5143513"/>
          </a:xfrm>
          <a:prstGeom prst="rect">
            <a:avLst/>
          </a:prstGeom>
          <a:noFill/>
          <a:ln>
            <a:noFill/>
          </a:ln>
        </p:spPr>
      </p:pic>
      <p:sp>
        <p:nvSpPr>
          <p:cNvPr id="78" name="Google Shape;78;p13"/>
          <p:cNvSpPr txBox="1">
            <a:spLocks noGrp="1"/>
          </p:cNvSpPr>
          <p:nvPr>
            <p:ph type="title"/>
          </p:nvPr>
        </p:nvSpPr>
        <p:spPr>
          <a:xfrm>
            <a:off x="1082050" y="975350"/>
            <a:ext cx="6979800" cy="336300"/>
          </a:xfrm>
          <a:prstGeom prst="rect">
            <a:avLst/>
          </a:prstGeom>
        </p:spPr>
        <p:txBody>
          <a:bodyPr spcFirstLastPara="1" wrap="square" lIns="0" tIns="0" rIns="0" bIns="0" anchor="b" anchorCtr="0">
            <a:noAutofit/>
          </a:bodyPr>
          <a:lstStyle>
            <a:lvl1pPr lvl="0" algn="ctr" rtl="0">
              <a:spcBef>
                <a:spcPts val="0"/>
              </a:spcBef>
              <a:spcAft>
                <a:spcPts val="0"/>
              </a:spcAft>
              <a:buSzPts val="2400"/>
              <a:buNone/>
              <a:defRPr/>
            </a:lvl1pPr>
            <a:lvl2pPr lvl="1" algn="ctr" rtl="0">
              <a:spcBef>
                <a:spcPts val="0"/>
              </a:spcBef>
              <a:spcAft>
                <a:spcPts val="0"/>
              </a:spcAft>
              <a:buSzPts val="2400"/>
              <a:buNone/>
              <a:defRPr/>
            </a:lvl2pPr>
            <a:lvl3pPr lvl="2" algn="ctr" rtl="0">
              <a:spcBef>
                <a:spcPts val="0"/>
              </a:spcBef>
              <a:spcAft>
                <a:spcPts val="0"/>
              </a:spcAft>
              <a:buSzPts val="2400"/>
              <a:buNone/>
              <a:defRPr/>
            </a:lvl3pPr>
            <a:lvl4pPr lvl="3" algn="ctr" rtl="0">
              <a:spcBef>
                <a:spcPts val="0"/>
              </a:spcBef>
              <a:spcAft>
                <a:spcPts val="0"/>
              </a:spcAft>
              <a:buSzPts val="2400"/>
              <a:buNone/>
              <a:defRPr/>
            </a:lvl4pPr>
            <a:lvl5pPr lvl="4" algn="ctr" rtl="0">
              <a:spcBef>
                <a:spcPts val="0"/>
              </a:spcBef>
              <a:spcAft>
                <a:spcPts val="0"/>
              </a:spcAft>
              <a:buSzPts val="2400"/>
              <a:buNone/>
              <a:defRPr/>
            </a:lvl5pPr>
            <a:lvl6pPr lvl="5" algn="ctr" rtl="0">
              <a:spcBef>
                <a:spcPts val="0"/>
              </a:spcBef>
              <a:spcAft>
                <a:spcPts val="0"/>
              </a:spcAft>
              <a:buSzPts val="2400"/>
              <a:buNone/>
              <a:defRPr/>
            </a:lvl6pPr>
            <a:lvl7pPr lvl="6" algn="ctr" rtl="0">
              <a:spcBef>
                <a:spcPts val="0"/>
              </a:spcBef>
              <a:spcAft>
                <a:spcPts val="0"/>
              </a:spcAft>
              <a:buSzPts val="2400"/>
              <a:buNone/>
              <a:defRPr/>
            </a:lvl7pPr>
            <a:lvl8pPr lvl="7" algn="ctr" rtl="0">
              <a:spcBef>
                <a:spcPts val="0"/>
              </a:spcBef>
              <a:spcAft>
                <a:spcPts val="0"/>
              </a:spcAft>
              <a:buSzPts val="2400"/>
              <a:buNone/>
              <a:defRPr/>
            </a:lvl8pPr>
            <a:lvl9pPr lvl="8" algn="ctr" rtl="0">
              <a:spcBef>
                <a:spcPts val="0"/>
              </a:spcBef>
              <a:spcAft>
                <a:spcPts val="0"/>
              </a:spcAft>
              <a:buSzPts val="2400"/>
              <a:buNone/>
              <a:defRPr/>
            </a:lvl9pPr>
          </a:lstStyle>
          <a:p>
            <a:endParaRPr/>
          </a:p>
        </p:txBody>
      </p:sp>
      <p:sp>
        <p:nvSpPr>
          <p:cNvPr id="79" name="Google Shape;79;p1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Diplodocus">
  <p:cSld name="TITLE_ONLY_1_1_1_1_1">
    <p:spTree>
      <p:nvGrpSpPr>
        <p:cNvPr id="1" name="Shape 80"/>
        <p:cNvGrpSpPr/>
        <p:nvPr/>
      </p:nvGrpSpPr>
      <p:grpSpPr>
        <a:xfrm>
          <a:off x="0" y="0"/>
          <a:ext cx="0" cy="0"/>
          <a:chOff x="0" y="0"/>
          <a:chExt cx="0" cy="0"/>
        </a:xfrm>
      </p:grpSpPr>
      <p:sp>
        <p:nvSpPr>
          <p:cNvPr id="81" name="Google Shape;81;p14"/>
          <p:cNvSpPr/>
          <p:nvPr/>
        </p:nvSpPr>
        <p:spPr>
          <a:xfrm>
            <a:off x="741600" y="741600"/>
            <a:ext cx="7660800" cy="3660300"/>
          </a:xfrm>
          <a:prstGeom prst="rect">
            <a:avLst/>
          </a:prstGeom>
          <a:solidFill>
            <a:schemeClr val="lt1"/>
          </a:solidFill>
          <a:ln>
            <a:noFill/>
          </a:ln>
          <a:effectLst>
            <a:outerShdw blurRad="285750" algn="bl" rotWithShape="0">
              <a:srgbClr val="054C3A">
                <a:alpha val="2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2" name="Google Shape;82;p14"/>
          <p:cNvPicPr preferRelativeResize="0"/>
          <p:nvPr/>
        </p:nvPicPr>
        <p:blipFill>
          <a:blip r:embed="rId2">
            <a:alphaModFix/>
          </a:blip>
          <a:stretch>
            <a:fillRect/>
          </a:stretch>
        </p:blipFill>
        <p:spPr>
          <a:xfrm>
            <a:off x="0" y="0"/>
            <a:ext cx="9144000" cy="5143500"/>
          </a:xfrm>
          <a:prstGeom prst="rect">
            <a:avLst/>
          </a:prstGeom>
          <a:noFill/>
          <a:ln>
            <a:noFill/>
          </a:ln>
        </p:spPr>
      </p:pic>
      <p:sp>
        <p:nvSpPr>
          <p:cNvPr id="83" name="Google Shape;83;p14"/>
          <p:cNvSpPr txBox="1">
            <a:spLocks noGrp="1"/>
          </p:cNvSpPr>
          <p:nvPr>
            <p:ph type="title"/>
          </p:nvPr>
        </p:nvSpPr>
        <p:spPr>
          <a:xfrm>
            <a:off x="1082050" y="975350"/>
            <a:ext cx="6979800" cy="336300"/>
          </a:xfrm>
          <a:prstGeom prst="rect">
            <a:avLst/>
          </a:prstGeom>
        </p:spPr>
        <p:txBody>
          <a:bodyPr spcFirstLastPara="1" wrap="square" lIns="0" tIns="0" rIns="0" bIns="0" anchor="b" anchorCtr="0">
            <a:noAutofit/>
          </a:bodyPr>
          <a:lstStyle>
            <a:lvl1pPr lvl="0" algn="ctr" rtl="0">
              <a:spcBef>
                <a:spcPts val="0"/>
              </a:spcBef>
              <a:spcAft>
                <a:spcPts val="0"/>
              </a:spcAft>
              <a:buSzPts val="2400"/>
              <a:buNone/>
              <a:defRPr/>
            </a:lvl1pPr>
            <a:lvl2pPr lvl="1" algn="ctr" rtl="0">
              <a:spcBef>
                <a:spcPts val="0"/>
              </a:spcBef>
              <a:spcAft>
                <a:spcPts val="0"/>
              </a:spcAft>
              <a:buSzPts val="2400"/>
              <a:buNone/>
              <a:defRPr/>
            </a:lvl2pPr>
            <a:lvl3pPr lvl="2" algn="ctr" rtl="0">
              <a:spcBef>
                <a:spcPts val="0"/>
              </a:spcBef>
              <a:spcAft>
                <a:spcPts val="0"/>
              </a:spcAft>
              <a:buSzPts val="2400"/>
              <a:buNone/>
              <a:defRPr/>
            </a:lvl3pPr>
            <a:lvl4pPr lvl="3" algn="ctr" rtl="0">
              <a:spcBef>
                <a:spcPts val="0"/>
              </a:spcBef>
              <a:spcAft>
                <a:spcPts val="0"/>
              </a:spcAft>
              <a:buSzPts val="2400"/>
              <a:buNone/>
              <a:defRPr/>
            </a:lvl4pPr>
            <a:lvl5pPr lvl="4" algn="ctr" rtl="0">
              <a:spcBef>
                <a:spcPts val="0"/>
              </a:spcBef>
              <a:spcAft>
                <a:spcPts val="0"/>
              </a:spcAft>
              <a:buSzPts val="2400"/>
              <a:buNone/>
              <a:defRPr/>
            </a:lvl5pPr>
            <a:lvl6pPr lvl="5" algn="ctr" rtl="0">
              <a:spcBef>
                <a:spcPts val="0"/>
              </a:spcBef>
              <a:spcAft>
                <a:spcPts val="0"/>
              </a:spcAft>
              <a:buSzPts val="2400"/>
              <a:buNone/>
              <a:defRPr/>
            </a:lvl6pPr>
            <a:lvl7pPr lvl="6" algn="ctr" rtl="0">
              <a:spcBef>
                <a:spcPts val="0"/>
              </a:spcBef>
              <a:spcAft>
                <a:spcPts val="0"/>
              </a:spcAft>
              <a:buSzPts val="2400"/>
              <a:buNone/>
              <a:defRPr/>
            </a:lvl7pPr>
            <a:lvl8pPr lvl="7" algn="ctr" rtl="0">
              <a:spcBef>
                <a:spcPts val="0"/>
              </a:spcBef>
              <a:spcAft>
                <a:spcPts val="0"/>
              </a:spcAft>
              <a:buSzPts val="2400"/>
              <a:buNone/>
              <a:defRPr/>
            </a:lvl8pPr>
            <a:lvl9pPr lvl="8" algn="ctr" rtl="0">
              <a:spcBef>
                <a:spcPts val="0"/>
              </a:spcBef>
              <a:spcAft>
                <a:spcPts val="0"/>
              </a:spcAft>
              <a:buSzPts val="2400"/>
              <a:buNone/>
              <a:defRPr/>
            </a:lvl9pPr>
          </a:lstStyle>
          <a:p>
            <a:endParaRPr/>
          </a:p>
        </p:txBody>
      </p:sp>
      <p:sp>
        <p:nvSpPr>
          <p:cNvPr id="84" name="Google Shape;84;p14"/>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 Tyrannosaurus" type="blank">
  <p:cSld name="BLANK">
    <p:spTree>
      <p:nvGrpSpPr>
        <p:cNvPr id="1" name="Shape 90"/>
        <p:cNvGrpSpPr/>
        <p:nvPr/>
      </p:nvGrpSpPr>
      <p:grpSpPr>
        <a:xfrm>
          <a:off x="0" y="0"/>
          <a:ext cx="0" cy="0"/>
          <a:chOff x="0" y="0"/>
          <a:chExt cx="0" cy="0"/>
        </a:xfrm>
      </p:grpSpPr>
      <p:sp>
        <p:nvSpPr>
          <p:cNvPr id="91" name="Google Shape;91;p1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pic>
        <p:nvPicPr>
          <p:cNvPr id="92" name="Google Shape;92;p16"/>
          <p:cNvPicPr preferRelativeResize="0"/>
          <p:nvPr/>
        </p:nvPicPr>
        <p:blipFill>
          <a:blip r:embed="rId2">
            <a:alphaModFix/>
          </a:blip>
          <a:stretch>
            <a:fillRect/>
          </a:stretch>
        </p:blipFill>
        <p:spPr>
          <a:xfrm>
            <a:off x="0" y="0"/>
            <a:ext cx="9144000" cy="514479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 Diplodocus">
  <p:cSld name="BLANK_1_1_1_1_1">
    <p:spTree>
      <p:nvGrpSpPr>
        <p:cNvPr id="1" name="Shape 105"/>
        <p:cNvGrpSpPr/>
        <p:nvPr/>
      </p:nvGrpSpPr>
      <p:grpSpPr>
        <a:xfrm>
          <a:off x="0" y="0"/>
          <a:ext cx="0" cy="0"/>
          <a:chOff x="0" y="0"/>
          <a:chExt cx="0" cy="0"/>
        </a:xfrm>
      </p:grpSpPr>
      <p:pic>
        <p:nvPicPr>
          <p:cNvPr id="106" name="Google Shape;106;p21"/>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7" name="Google Shape;107;p21"/>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dk1"/>
        </a:solidFill>
        <a:effectLst/>
      </p:bgPr>
    </p:bg>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a:off x="0" y="-25"/>
            <a:ext cx="9144000" cy="5143500"/>
          </a:xfrm>
          <a:prstGeom prst="rect">
            <a:avLst/>
          </a:prstGeom>
          <a:noFill/>
          <a:ln>
            <a:noFill/>
          </a:ln>
        </p:spPr>
      </p:pic>
      <p:sp>
        <p:nvSpPr>
          <p:cNvPr id="15" name="Google Shape;15;p3"/>
          <p:cNvSpPr/>
          <p:nvPr/>
        </p:nvSpPr>
        <p:spPr>
          <a:xfrm>
            <a:off x="1630650" y="1333450"/>
            <a:ext cx="5882700" cy="2476500"/>
          </a:xfrm>
          <a:prstGeom prst="rect">
            <a:avLst/>
          </a:prstGeom>
          <a:solidFill>
            <a:schemeClr val="lt2"/>
          </a:solidFill>
          <a:ln>
            <a:noFill/>
          </a:ln>
          <a:effectLst>
            <a:outerShdw blurRad="285750" algn="bl" rotWithShape="0">
              <a:srgbClr val="00131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ctrTitle"/>
          </p:nvPr>
        </p:nvSpPr>
        <p:spPr>
          <a:xfrm>
            <a:off x="1927850" y="1583350"/>
            <a:ext cx="5288400" cy="1159800"/>
          </a:xfrm>
          <a:prstGeom prst="rect">
            <a:avLst/>
          </a:prstGeom>
        </p:spPr>
        <p:txBody>
          <a:bodyPr spcFirstLastPara="1" wrap="square" lIns="0" tIns="0" rIns="0" bIns="0"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ubTitle" idx="1"/>
          </p:nvPr>
        </p:nvSpPr>
        <p:spPr>
          <a:xfrm>
            <a:off x="1927850" y="2840054"/>
            <a:ext cx="5288400" cy="7848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2000"/>
              <a:buNone/>
              <a:defRPr>
                <a:solidFill>
                  <a:schemeClr val="dk2"/>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dk1"/>
        </a:solidFill>
        <a:effectLst/>
      </p:bgPr>
    </p:bg>
    <p:spTree>
      <p:nvGrpSpPr>
        <p:cNvPr id="1" name="Shape 18"/>
        <p:cNvGrpSpPr/>
        <p:nvPr/>
      </p:nvGrpSpPr>
      <p:grpSpPr>
        <a:xfrm>
          <a:off x="0" y="0"/>
          <a:ext cx="0" cy="0"/>
          <a:chOff x="0" y="0"/>
          <a:chExt cx="0" cy="0"/>
        </a:xfrm>
      </p:grpSpPr>
      <p:sp>
        <p:nvSpPr>
          <p:cNvPr id="19" name="Google Shape;19;p4"/>
          <p:cNvSpPr/>
          <p:nvPr/>
        </p:nvSpPr>
        <p:spPr>
          <a:xfrm>
            <a:off x="2743175" y="741550"/>
            <a:ext cx="3657600" cy="3660300"/>
          </a:xfrm>
          <a:prstGeom prst="rect">
            <a:avLst/>
          </a:prstGeom>
          <a:solidFill>
            <a:schemeClr val="lt1"/>
          </a:solidFill>
          <a:ln>
            <a:noFill/>
          </a:ln>
          <a:effectLst>
            <a:outerShdw blurRad="285750" algn="bl" rotWithShape="0">
              <a:srgbClr val="00131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0;p4"/>
          <p:cNvPicPr preferRelativeResize="0"/>
          <p:nvPr/>
        </p:nvPicPr>
        <p:blipFill>
          <a:blip r:embed="rId2">
            <a:alphaModFix/>
          </a:blip>
          <a:stretch>
            <a:fillRect/>
          </a:stretch>
        </p:blipFill>
        <p:spPr>
          <a:xfrm>
            <a:off x="0" y="3974875"/>
            <a:ext cx="9144000" cy="857250"/>
          </a:xfrm>
          <a:prstGeom prst="rect">
            <a:avLst/>
          </a:prstGeom>
          <a:noFill/>
          <a:ln>
            <a:noFill/>
          </a:ln>
        </p:spPr>
      </p:pic>
      <p:sp>
        <p:nvSpPr>
          <p:cNvPr id="21" name="Google Shape;21;p4"/>
          <p:cNvSpPr txBox="1">
            <a:spLocks noGrp="1"/>
          </p:cNvSpPr>
          <p:nvPr>
            <p:ph type="body" idx="1"/>
          </p:nvPr>
        </p:nvSpPr>
        <p:spPr>
          <a:xfrm>
            <a:off x="2971800" y="1074425"/>
            <a:ext cx="3200400" cy="2994600"/>
          </a:xfrm>
          <a:prstGeom prst="rect">
            <a:avLst/>
          </a:prstGeom>
        </p:spPr>
        <p:txBody>
          <a:bodyPr spcFirstLastPara="1" wrap="square" lIns="0" tIns="0" rIns="0" bIns="0" anchor="ctr" anchorCtr="0">
            <a:noAutofit/>
          </a:bodyPr>
          <a:lstStyle>
            <a:lvl1pPr marL="457200" lvl="0" indent="-355600" algn="ctr" rtl="0">
              <a:spcBef>
                <a:spcPts val="600"/>
              </a:spcBef>
              <a:spcAft>
                <a:spcPts val="0"/>
              </a:spcAft>
              <a:buSzPts val="2000"/>
              <a:buFont typeface="Bellota Text"/>
              <a:buChar char="●"/>
              <a:defRPr b="1">
                <a:latin typeface="Bellota Text"/>
                <a:ea typeface="Bellota Text"/>
                <a:cs typeface="Bellota Text"/>
                <a:sym typeface="Bellota Text"/>
              </a:defRPr>
            </a:lvl1pPr>
            <a:lvl2pPr marL="914400" lvl="1" indent="-355600" algn="ctr" rtl="0">
              <a:spcBef>
                <a:spcPts val="0"/>
              </a:spcBef>
              <a:spcAft>
                <a:spcPts val="0"/>
              </a:spcAft>
              <a:buSzPts val="2000"/>
              <a:buFont typeface="Bellota Text"/>
              <a:buChar char="○"/>
              <a:defRPr b="1">
                <a:latin typeface="Bellota Text"/>
                <a:ea typeface="Bellota Text"/>
                <a:cs typeface="Bellota Text"/>
                <a:sym typeface="Bellota Text"/>
              </a:defRPr>
            </a:lvl2pPr>
            <a:lvl3pPr marL="1371600" lvl="2" indent="-355600" algn="ctr" rtl="0">
              <a:spcBef>
                <a:spcPts val="0"/>
              </a:spcBef>
              <a:spcAft>
                <a:spcPts val="0"/>
              </a:spcAft>
              <a:buSzPts val="2000"/>
              <a:buFont typeface="Bellota Text"/>
              <a:buChar char="■"/>
              <a:defRPr b="1">
                <a:latin typeface="Bellota Text"/>
                <a:ea typeface="Bellota Text"/>
                <a:cs typeface="Bellota Text"/>
                <a:sym typeface="Bellota Text"/>
              </a:defRPr>
            </a:lvl3pPr>
            <a:lvl4pPr marL="1828800" lvl="3" indent="-355600" algn="ctr" rtl="0">
              <a:spcBef>
                <a:spcPts val="0"/>
              </a:spcBef>
              <a:spcAft>
                <a:spcPts val="0"/>
              </a:spcAft>
              <a:buSzPts val="2000"/>
              <a:buFont typeface="Bellota Text"/>
              <a:buChar char="●"/>
              <a:defRPr b="1">
                <a:latin typeface="Bellota Text"/>
                <a:ea typeface="Bellota Text"/>
                <a:cs typeface="Bellota Text"/>
                <a:sym typeface="Bellota Text"/>
              </a:defRPr>
            </a:lvl4pPr>
            <a:lvl5pPr marL="2286000" lvl="4" indent="-355600" algn="ctr" rtl="0">
              <a:spcBef>
                <a:spcPts val="0"/>
              </a:spcBef>
              <a:spcAft>
                <a:spcPts val="0"/>
              </a:spcAft>
              <a:buSzPts val="2000"/>
              <a:buFont typeface="Bellota Text"/>
              <a:buChar char="○"/>
              <a:defRPr b="1">
                <a:latin typeface="Bellota Text"/>
                <a:ea typeface="Bellota Text"/>
                <a:cs typeface="Bellota Text"/>
                <a:sym typeface="Bellota Text"/>
              </a:defRPr>
            </a:lvl5pPr>
            <a:lvl6pPr marL="2743200" lvl="5" indent="-355600" algn="ctr" rtl="0">
              <a:spcBef>
                <a:spcPts val="0"/>
              </a:spcBef>
              <a:spcAft>
                <a:spcPts val="0"/>
              </a:spcAft>
              <a:buSzPts val="2000"/>
              <a:buFont typeface="Bellota Text"/>
              <a:buChar char="■"/>
              <a:defRPr b="1">
                <a:latin typeface="Bellota Text"/>
                <a:ea typeface="Bellota Text"/>
                <a:cs typeface="Bellota Text"/>
                <a:sym typeface="Bellota Text"/>
              </a:defRPr>
            </a:lvl6pPr>
            <a:lvl7pPr marL="3200400" lvl="6" indent="-355600" algn="ctr" rtl="0">
              <a:spcBef>
                <a:spcPts val="0"/>
              </a:spcBef>
              <a:spcAft>
                <a:spcPts val="0"/>
              </a:spcAft>
              <a:buSzPts val="2000"/>
              <a:buFont typeface="Bellota Text"/>
              <a:buChar char="●"/>
              <a:defRPr b="1">
                <a:latin typeface="Bellota Text"/>
                <a:ea typeface="Bellota Text"/>
                <a:cs typeface="Bellota Text"/>
                <a:sym typeface="Bellota Text"/>
              </a:defRPr>
            </a:lvl7pPr>
            <a:lvl8pPr marL="3657600" lvl="7" indent="-355600" algn="ctr" rtl="0">
              <a:spcBef>
                <a:spcPts val="0"/>
              </a:spcBef>
              <a:spcAft>
                <a:spcPts val="0"/>
              </a:spcAft>
              <a:buSzPts val="2000"/>
              <a:buFont typeface="Bellota Text"/>
              <a:buChar char="○"/>
              <a:defRPr b="1">
                <a:latin typeface="Bellota Text"/>
                <a:ea typeface="Bellota Text"/>
                <a:cs typeface="Bellota Text"/>
                <a:sym typeface="Bellota Text"/>
              </a:defRPr>
            </a:lvl8pPr>
            <a:lvl9pPr marL="4114800" lvl="8" indent="-355600" algn="ctr" rtl="0">
              <a:spcBef>
                <a:spcPts val="0"/>
              </a:spcBef>
              <a:spcAft>
                <a:spcPts val="0"/>
              </a:spcAft>
              <a:buSzPts val="2000"/>
              <a:buFont typeface="Bellota Text"/>
              <a:buChar char="■"/>
              <a:defRPr b="1">
                <a:latin typeface="Bellota Text"/>
                <a:ea typeface="Bellota Text"/>
                <a:cs typeface="Bellota Text"/>
                <a:sym typeface="Bellota Text"/>
              </a:defRPr>
            </a:lvl9pPr>
          </a:lstStyle>
          <a:p>
            <a:endParaRPr/>
          </a:p>
        </p:txBody>
      </p:sp>
      <p:sp>
        <p:nvSpPr>
          <p:cNvPr id="22" name="Google Shape;22;p4"/>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pic>
        <p:nvPicPr>
          <p:cNvPr id="23" name="Google Shape;23;p4"/>
          <p:cNvPicPr preferRelativeResize="0"/>
          <p:nvPr/>
        </p:nvPicPr>
        <p:blipFill>
          <a:blip r:embed="rId3">
            <a:alphaModFix/>
          </a:blip>
          <a:stretch>
            <a:fillRect/>
          </a:stretch>
        </p:blipFill>
        <p:spPr>
          <a:xfrm rot="10800000">
            <a:off x="4293613" y="454075"/>
            <a:ext cx="556775" cy="6169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p:nvPr/>
        </p:nvSpPr>
        <p:spPr>
          <a:xfrm>
            <a:off x="741600" y="741600"/>
            <a:ext cx="7660800" cy="3660300"/>
          </a:xfrm>
          <a:prstGeom prst="rect">
            <a:avLst/>
          </a:prstGeom>
          <a:solidFill>
            <a:schemeClr val="lt1"/>
          </a:solidFill>
          <a:ln>
            <a:noFill/>
          </a:ln>
          <a:effectLst>
            <a:outerShdw blurRad="285750" algn="bl" rotWithShape="0">
              <a:srgbClr val="054C3A">
                <a:alpha val="2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1082050" y="1127750"/>
            <a:ext cx="6979800" cy="33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7" name="Google Shape;27;p5"/>
          <p:cNvSpPr txBox="1">
            <a:spLocks noGrp="1"/>
          </p:cNvSpPr>
          <p:nvPr>
            <p:ph type="body" idx="1"/>
          </p:nvPr>
        </p:nvSpPr>
        <p:spPr>
          <a:xfrm>
            <a:off x="1082050" y="1633651"/>
            <a:ext cx="6979800" cy="2359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0"/>
              </a:spcBef>
              <a:spcAft>
                <a:spcPts val="0"/>
              </a:spcAft>
              <a:buSzPts val="2000"/>
              <a:buChar char="■"/>
              <a:defRPr/>
            </a:lvl3pPr>
            <a:lvl4pPr marL="1828800" lvl="3" indent="-355600" rtl="0">
              <a:spcBef>
                <a:spcPts val="0"/>
              </a:spcBef>
              <a:spcAft>
                <a:spcPts val="0"/>
              </a:spcAft>
              <a:buSzPts val="2000"/>
              <a:buChar char="●"/>
              <a:defRPr/>
            </a:lvl4pPr>
            <a:lvl5pPr marL="2286000" lvl="4" indent="-355600" rtl="0">
              <a:spcBef>
                <a:spcPts val="0"/>
              </a:spcBef>
              <a:spcAft>
                <a:spcPts val="0"/>
              </a:spcAft>
              <a:buSzPts val="2000"/>
              <a:buChar char="○"/>
              <a:defRPr/>
            </a:lvl5pPr>
            <a:lvl6pPr marL="2743200" lvl="5" indent="-355600" rtl="0">
              <a:spcBef>
                <a:spcPts val="0"/>
              </a:spcBef>
              <a:spcAft>
                <a:spcPts val="0"/>
              </a:spcAft>
              <a:buSzPts val="2000"/>
              <a:buChar char="■"/>
              <a:defRPr/>
            </a:lvl6pPr>
            <a:lvl7pPr marL="3200400" lvl="6" indent="-355600" rtl="0">
              <a:spcBef>
                <a:spcPts val="0"/>
              </a:spcBef>
              <a:spcAft>
                <a:spcPts val="0"/>
              </a:spcAft>
              <a:buSzPts val="2000"/>
              <a:buChar char="●"/>
              <a:defRPr/>
            </a:lvl7pPr>
            <a:lvl8pPr marL="3657600" lvl="7" indent="-355600" rtl="0">
              <a:spcBef>
                <a:spcPts val="0"/>
              </a:spcBef>
              <a:spcAft>
                <a:spcPts val="0"/>
              </a:spcAft>
              <a:buSzPts val="2000"/>
              <a:buChar char="○"/>
              <a:defRPr/>
            </a:lvl8pPr>
            <a:lvl9pPr marL="4114800" lvl="8" indent="-355600" rtl="0">
              <a:spcBef>
                <a:spcPts val="0"/>
              </a:spcBef>
              <a:spcAft>
                <a:spcPts val="0"/>
              </a:spcAft>
              <a:buSzPts val="2000"/>
              <a:buChar char="■"/>
              <a:defRPr/>
            </a:lvl9pPr>
          </a:lstStyle>
          <a:p>
            <a:endParaRPr/>
          </a:p>
        </p:txBody>
      </p:sp>
      <p:sp>
        <p:nvSpPr>
          <p:cNvPr id="28" name="Google Shape;28;p5"/>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pic>
        <p:nvPicPr>
          <p:cNvPr id="29" name="Google Shape;29;p5"/>
          <p:cNvPicPr preferRelativeResize="0"/>
          <p:nvPr/>
        </p:nvPicPr>
        <p:blipFill>
          <a:blip r:embed="rId2">
            <a:alphaModFix/>
          </a:blip>
          <a:stretch>
            <a:fillRect/>
          </a:stretch>
        </p:blipFill>
        <p:spPr>
          <a:xfrm>
            <a:off x="0" y="3974875"/>
            <a:ext cx="9144000" cy="857250"/>
          </a:xfrm>
          <a:prstGeom prst="rect">
            <a:avLst/>
          </a:prstGeom>
          <a:noFill/>
          <a:ln>
            <a:noFill/>
          </a:ln>
        </p:spPr>
      </p:pic>
      <p:pic>
        <p:nvPicPr>
          <p:cNvPr id="30" name="Google Shape;30;p5"/>
          <p:cNvPicPr preferRelativeResize="0"/>
          <p:nvPr/>
        </p:nvPicPr>
        <p:blipFill>
          <a:blip r:embed="rId3">
            <a:alphaModFix/>
          </a:blip>
          <a:stretch>
            <a:fillRect/>
          </a:stretch>
        </p:blipFill>
        <p:spPr>
          <a:xfrm rot="5400000" flipH="1">
            <a:off x="544005" y="1061352"/>
            <a:ext cx="382111" cy="4233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8"/>
        <p:cNvGrpSpPr/>
        <p:nvPr/>
      </p:nvGrpSpPr>
      <p:grpSpPr>
        <a:xfrm>
          <a:off x="0" y="0"/>
          <a:ext cx="0" cy="0"/>
          <a:chOff x="0" y="0"/>
          <a:chExt cx="0" cy="0"/>
        </a:xfrm>
      </p:grpSpPr>
      <p:sp>
        <p:nvSpPr>
          <p:cNvPr id="39" name="Google Shape;39;p7"/>
          <p:cNvSpPr/>
          <p:nvPr/>
        </p:nvSpPr>
        <p:spPr>
          <a:xfrm>
            <a:off x="741600" y="741600"/>
            <a:ext cx="7660800" cy="3660300"/>
          </a:xfrm>
          <a:prstGeom prst="rect">
            <a:avLst/>
          </a:prstGeom>
          <a:solidFill>
            <a:schemeClr val="lt1"/>
          </a:solidFill>
          <a:ln>
            <a:noFill/>
          </a:ln>
          <a:effectLst>
            <a:outerShdw blurRad="285750" algn="bl" rotWithShape="0">
              <a:srgbClr val="054C3A">
                <a:alpha val="2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 name="Google Shape;40;p7"/>
          <p:cNvPicPr preferRelativeResize="0"/>
          <p:nvPr/>
        </p:nvPicPr>
        <p:blipFill>
          <a:blip r:embed="rId2">
            <a:alphaModFix/>
          </a:blip>
          <a:stretch>
            <a:fillRect/>
          </a:stretch>
        </p:blipFill>
        <p:spPr>
          <a:xfrm>
            <a:off x="0" y="3974875"/>
            <a:ext cx="9144000" cy="857250"/>
          </a:xfrm>
          <a:prstGeom prst="rect">
            <a:avLst/>
          </a:prstGeom>
          <a:noFill/>
          <a:ln>
            <a:noFill/>
          </a:ln>
        </p:spPr>
      </p:pic>
      <p:pic>
        <p:nvPicPr>
          <p:cNvPr id="41" name="Google Shape;41;p7"/>
          <p:cNvPicPr preferRelativeResize="0"/>
          <p:nvPr/>
        </p:nvPicPr>
        <p:blipFill>
          <a:blip r:embed="rId3">
            <a:alphaModFix/>
          </a:blip>
          <a:stretch>
            <a:fillRect/>
          </a:stretch>
        </p:blipFill>
        <p:spPr>
          <a:xfrm rot="5400000" flipH="1">
            <a:off x="544005" y="1061352"/>
            <a:ext cx="382111" cy="423375"/>
          </a:xfrm>
          <a:prstGeom prst="rect">
            <a:avLst/>
          </a:prstGeom>
          <a:noFill/>
          <a:ln>
            <a:noFill/>
          </a:ln>
        </p:spPr>
      </p:pic>
      <p:sp>
        <p:nvSpPr>
          <p:cNvPr id="42" name="Google Shape;42;p7"/>
          <p:cNvSpPr txBox="1">
            <a:spLocks noGrp="1"/>
          </p:cNvSpPr>
          <p:nvPr>
            <p:ph type="title"/>
          </p:nvPr>
        </p:nvSpPr>
        <p:spPr>
          <a:xfrm>
            <a:off x="1082050" y="1127750"/>
            <a:ext cx="6979800" cy="33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3" name="Google Shape;43;p7"/>
          <p:cNvSpPr txBox="1">
            <a:spLocks noGrp="1"/>
          </p:cNvSpPr>
          <p:nvPr>
            <p:ph type="body" idx="1"/>
          </p:nvPr>
        </p:nvSpPr>
        <p:spPr>
          <a:xfrm>
            <a:off x="1082050" y="1633650"/>
            <a:ext cx="3313800" cy="25116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0"/>
              </a:spcBef>
              <a:spcAft>
                <a:spcPts val="0"/>
              </a:spcAft>
              <a:buSzPts val="2000"/>
              <a:buChar char="■"/>
              <a:defRPr/>
            </a:lvl3pPr>
            <a:lvl4pPr marL="1828800" lvl="3" indent="-355600" rtl="0">
              <a:spcBef>
                <a:spcPts val="0"/>
              </a:spcBef>
              <a:spcAft>
                <a:spcPts val="0"/>
              </a:spcAft>
              <a:buSzPts val="2000"/>
              <a:buChar char="●"/>
              <a:defRPr/>
            </a:lvl4pPr>
            <a:lvl5pPr marL="2286000" lvl="4" indent="-355600" rtl="0">
              <a:spcBef>
                <a:spcPts val="0"/>
              </a:spcBef>
              <a:spcAft>
                <a:spcPts val="0"/>
              </a:spcAft>
              <a:buSzPts val="2000"/>
              <a:buChar char="○"/>
              <a:defRPr/>
            </a:lvl5pPr>
            <a:lvl6pPr marL="2743200" lvl="5" indent="-355600" rtl="0">
              <a:spcBef>
                <a:spcPts val="0"/>
              </a:spcBef>
              <a:spcAft>
                <a:spcPts val="0"/>
              </a:spcAft>
              <a:buSzPts val="2000"/>
              <a:buChar char="■"/>
              <a:defRPr/>
            </a:lvl6pPr>
            <a:lvl7pPr marL="3200400" lvl="6" indent="-355600" rtl="0">
              <a:spcBef>
                <a:spcPts val="0"/>
              </a:spcBef>
              <a:spcAft>
                <a:spcPts val="0"/>
              </a:spcAft>
              <a:buSzPts val="2000"/>
              <a:buChar char="●"/>
              <a:defRPr/>
            </a:lvl7pPr>
            <a:lvl8pPr marL="3657600" lvl="7" indent="-355600" rtl="0">
              <a:spcBef>
                <a:spcPts val="0"/>
              </a:spcBef>
              <a:spcAft>
                <a:spcPts val="0"/>
              </a:spcAft>
              <a:buSzPts val="2000"/>
              <a:buChar char="○"/>
              <a:defRPr/>
            </a:lvl8pPr>
            <a:lvl9pPr marL="4114800" lvl="8" indent="-355600" rtl="0">
              <a:spcBef>
                <a:spcPts val="0"/>
              </a:spcBef>
              <a:spcAft>
                <a:spcPts val="0"/>
              </a:spcAft>
              <a:buSzPts val="2000"/>
              <a:buChar char="■"/>
              <a:defRPr/>
            </a:lvl9pPr>
          </a:lstStyle>
          <a:p>
            <a:endParaRPr/>
          </a:p>
        </p:txBody>
      </p:sp>
      <p:sp>
        <p:nvSpPr>
          <p:cNvPr id="44" name="Google Shape;44;p7"/>
          <p:cNvSpPr txBox="1">
            <a:spLocks noGrp="1"/>
          </p:cNvSpPr>
          <p:nvPr>
            <p:ph type="body" idx="2"/>
          </p:nvPr>
        </p:nvSpPr>
        <p:spPr>
          <a:xfrm>
            <a:off x="4747958" y="1633650"/>
            <a:ext cx="3313800" cy="25116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0"/>
              </a:spcBef>
              <a:spcAft>
                <a:spcPts val="0"/>
              </a:spcAft>
              <a:buSzPts val="2000"/>
              <a:buChar char="■"/>
              <a:defRPr/>
            </a:lvl3pPr>
            <a:lvl4pPr marL="1828800" lvl="3" indent="-355600" rtl="0">
              <a:spcBef>
                <a:spcPts val="0"/>
              </a:spcBef>
              <a:spcAft>
                <a:spcPts val="0"/>
              </a:spcAft>
              <a:buSzPts val="2000"/>
              <a:buChar char="●"/>
              <a:defRPr/>
            </a:lvl4pPr>
            <a:lvl5pPr marL="2286000" lvl="4" indent="-355600" rtl="0">
              <a:spcBef>
                <a:spcPts val="0"/>
              </a:spcBef>
              <a:spcAft>
                <a:spcPts val="0"/>
              </a:spcAft>
              <a:buSzPts val="2000"/>
              <a:buChar char="○"/>
              <a:defRPr/>
            </a:lvl5pPr>
            <a:lvl6pPr marL="2743200" lvl="5" indent="-355600" rtl="0">
              <a:spcBef>
                <a:spcPts val="0"/>
              </a:spcBef>
              <a:spcAft>
                <a:spcPts val="0"/>
              </a:spcAft>
              <a:buSzPts val="2000"/>
              <a:buChar char="■"/>
              <a:defRPr/>
            </a:lvl6pPr>
            <a:lvl7pPr marL="3200400" lvl="6" indent="-355600" rtl="0">
              <a:spcBef>
                <a:spcPts val="0"/>
              </a:spcBef>
              <a:spcAft>
                <a:spcPts val="0"/>
              </a:spcAft>
              <a:buSzPts val="2000"/>
              <a:buChar char="●"/>
              <a:defRPr/>
            </a:lvl7pPr>
            <a:lvl8pPr marL="3657600" lvl="7" indent="-355600" rtl="0">
              <a:spcBef>
                <a:spcPts val="0"/>
              </a:spcBef>
              <a:spcAft>
                <a:spcPts val="0"/>
              </a:spcAft>
              <a:buSzPts val="2000"/>
              <a:buChar char="○"/>
              <a:defRPr/>
            </a:lvl8pPr>
            <a:lvl9pPr marL="4114800" lvl="8" indent="-355600" rtl="0">
              <a:spcBef>
                <a:spcPts val="0"/>
              </a:spcBef>
              <a:spcAft>
                <a:spcPts val="0"/>
              </a:spcAft>
              <a:buSzPts val="2000"/>
              <a:buChar char="■"/>
              <a:defRPr/>
            </a:lvl9pPr>
          </a:lstStyle>
          <a:p>
            <a:endParaRPr/>
          </a:p>
        </p:txBody>
      </p:sp>
      <p:sp>
        <p:nvSpPr>
          <p:cNvPr id="45" name="Google Shape;45;p7"/>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 Tyrannosaurus" type="titleOnly">
  <p:cSld name="TITLE_ONLY">
    <p:spTree>
      <p:nvGrpSpPr>
        <p:cNvPr id="1" name="Shape 55"/>
        <p:cNvGrpSpPr/>
        <p:nvPr/>
      </p:nvGrpSpPr>
      <p:grpSpPr>
        <a:xfrm>
          <a:off x="0" y="0"/>
          <a:ext cx="0" cy="0"/>
          <a:chOff x="0" y="0"/>
          <a:chExt cx="0" cy="0"/>
        </a:xfrm>
      </p:grpSpPr>
      <p:sp>
        <p:nvSpPr>
          <p:cNvPr id="56" name="Google Shape;56;p9"/>
          <p:cNvSpPr/>
          <p:nvPr/>
        </p:nvSpPr>
        <p:spPr>
          <a:xfrm>
            <a:off x="741600" y="741600"/>
            <a:ext cx="7660800" cy="3660300"/>
          </a:xfrm>
          <a:prstGeom prst="rect">
            <a:avLst/>
          </a:prstGeom>
          <a:solidFill>
            <a:schemeClr val="lt1"/>
          </a:solidFill>
          <a:ln>
            <a:noFill/>
          </a:ln>
          <a:effectLst>
            <a:outerShdw blurRad="285750" algn="bl" rotWithShape="0">
              <a:srgbClr val="054C3A">
                <a:alpha val="2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7" name="Google Shape;57;p9"/>
          <p:cNvPicPr preferRelativeResize="0"/>
          <p:nvPr/>
        </p:nvPicPr>
        <p:blipFill>
          <a:blip r:embed="rId2">
            <a:alphaModFix/>
          </a:blip>
          <a:stretch>
            <a:fillRect/>
          </a:stretch>
        </p:blipFill>
        <p:spPr>
          <a:xfrm>
            <a:off x="0" y="0"/>
            <a:ext cx="9144000" cy="5144791"/>
          </a:xfrm>
          <a:prstGeom prst="rect">
            <a:avLst/>
          </a:prstGeom>
          <a:noFill/>
          <a:ln>
            <a:noFill/>
          </a:ln>
        </p:spPr>
      </p:pic>
      <p:sp>
        <p:nvSpPr>
          <p:cNvPr id="58" name="Google Shape;58;p9"/>
          <p:cNvSpPr txBox="1">
            <a:spLocks noGrp="1"/>
          </p:cNvSpPr>
          <p:nvPr>
            <p:ph type="title"/>
          </p:nvPr>
        </p:nvSpPr>
        <p:spPr>
          <a:xfrm>
            <a:off x="1082050" y="975350"/>
            <a:ext cx="6979800" cy="336300"/>
          </a:xfrm>
          <a:prstGeom prst="rect">
            <a:avLst/>
          </a:prstGeom>
        </p:spPr>
        <p:txBody>
          <a:bodyPr spcFirstLastPara="1" wrap="square" lIns="0" tIns="0" rIns="0" bIns="0" anchor="b" anchorCtr="0">
            <a:noAutofit/>
          </a:bodyPr>
          <a:lstStyle>
            <a:lvl1pPr lvl="0" algn="ctr" rtl="0">
              <a:spcBef>
                <a:spcPts val="0"/>
              </a:spcBef>
              <a:spcAft>
                <a:spcPts val="0"/>
              </a:spcAft>
              <a:buSzPts val="2400"/>
              <a:buNone/>
              <a:defRPr/>
            </a:lvl1pPr>
            <a:lvl2pPr lvl="1" algn="ctr" rtl="0">
              <a:spcBef>
                <a:spcPts val="0"/>
              </a:spcBef>
              <a:spcAft>
                <a:spcPts val="0"/>
              </a:spcAft>
              <a:buSzPts val="2400"/>
              <a:buNone/>
              <a:defRPr/>
            </a:lvl2pPr>
            <a:lvl3pPr lvl="2" algn="ctr" rtl="0">
              <a:spcBef>
                <a:spcPts val="0"/>
              </a:spcBef>
              <a:spcAft>
                <a:spcPts val="0"/>
              </a:spcAft>
              <a:buSzPts val="2400"/>
              <a:buNone/>
              <a:defRPr/>
            </a:lvl3pPr>
            <a:lvl4pPr lvl="3" algn="ctr" rtl="0">
              <a:spcBef>
                <a:spcPts val="0"/>
              </a:spcBef>
              <a:spcAft>
                <a:spcPts val="0"/>
              </a:spcAft>
              <a:buSzPts val="2400"/>
              <a:buNone/>
              <a:defRPr/>
            </a:lvl4pPr>
            <a:lvl5pPr lvl="4" algn="ctr" rtl="0">
              <a:spcBef>
                <a:spcPts val="0"/>
              </a:spcBef>
              <a:spcAft>
                <a:spcPts val="0"/>
              </a:spcAft>
              <a:buSzPts val="2400"/>
              <a:buNone/>
              <a:defRPr/>
            </a:lvl5pPr>
            <a:lvl6pPr lvl="5" algn="ctr" rtl="0">
              <a:spcBef>
                <a:spcPts val="0"/>
              </a:spcBef>
              <a:spcAft>
                <a:spcPts val="0"/>
              </a:spcAft>
              <a:buSzPts val="2400"/>
              <a:buNone/>
              <a:defRPr/>
            </a:lvl6pPr>
            <a:lvl7pPr lvl="6" algn="ctr" rtl="0">
              <a:spcBef>
                <a:spcPts val="0"/>
              </a:spcBef>
              <a:spcAft>
                <a:spcPts val="0"/>
              </a:spcAft>
              <a:buSzPts val="2400"/>
              <a:buNone/>
              <a:defRPr/>
            </a:lvl7pPr>
            <a:lvl8pPr lvl="7" algn="ctr" rtl="0">
              <a:spcBef>
                <a:spcPts val="0"/>
              </a:spcBef>
              <a:spcAft>
                <a:spcPts val="0"/>
              </a:spcAft>
              <a:buSzPts val="2400"/>
              <a:buNone/>
              <a:defRPr/>
            </a:lvl8pPr>
            <a:lvl9pPr lvl="8" algn="ctr" rtl="0">
              <a:spcBef>
                <a:spcPts val="0"/>
              </a:spcBef>
              <a:spcAft>
                <a:spcPts val="0"/>
              </a:spcAft>
              <a:buSzPts val="2400"/>
              <a:buNone/>
              <a:defRPr/>
            </a:lvl9pPr>
          </a:lstStyle>
          <a:p>
            <a:endParaRPr/>
          </a:p>
        </p:txBody>
      </p:sp>
      <p:sp>
        <p:nvSpPr>
          <p:cNvPr id="59" name="Google Shape;59;p9"/>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 Plesiosaur">
  <p:cSld name="TITLE_ONLY_1">
    <p:spTree>
      <p:nvGrpSpPr>
        <p:cNvPr id="1" name="Shape 60"/>
        <p:cNvGrpSpPr/>
        <p:nvPr/>
      </p:nvGrpSpPr>
      <p:grpSpPr>
        <a:xfrm>
          <a:off x="0" y="0"/>
          <a:ext cx="0" cy="0"/>
          <a:chOff x="0" y="0"/>
          <a:chExt cx="0" cy="0"/>
        </a:xfrm>
      </p:grpSpPr>
      <p:sp>
        <p:nvSpPr>
          <p:cNvPr id="61" name="Google Shape;61;p10"/>
          <p:cNvSpPr/>
          <p:nvPr/>
        </p:nvSpPr>
        <p:spPr>
          <a:xfrm>
            <a:off x="741600" y="741600"/>
            <a:ext cx="7660800" cy="3660300"/>
          </a:xfrm>
          <a:prstGeom prst="rect">
            <a:avLst/>
          </a:prstGeom>
          <a:solidFill>
            <a:schemeClr val="lt1"/>
          </a:solidFill>
          <a:ln>
            <a:noFill/>
          </a:ln>
          <a:effectLst>
            <a:outerShdw blurRad="285750" algn="bl" rotWithShape="0">
              <a:srgbClr val="054C3A">
                <a:alpha val="2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2" name="Google Shape;62;p10"/>
          <p:cNvPicPr preferRelativeResize="0"/>
          <p:nvPr/>
        </p:nvPicPr>
        <p:blipFill>
          <a:blip r:embed="rId2">
            <a:alphaModFix/>
          </a:blip>
          <a:stretch>
            <a:fillRect/>
          </a:stretch>
        </p:blipFill>
        <p:spPr>
          <a:xfrm>
            <a:off x="0" y="0"/>
            <a:ext cx="9143986" cy="5143500"/>
          </a:xfrm>
          <a:prstGeom prst="rect">
            <a:avLst/>
          </a:prstGeom>
          <a:noFill/>
          <a:ln>
            <a:noFill/>
          </a:ln>
        </p:spPr>
      </p:pic>
      <p:sp>
        <p:nvSpPr>
          <p:cNvPr id="63" name="Google Shape;63;p10"/>
          <p:cNvSpPr txBox="1">
            <a:spLocks noGrp="1"/>
          </p:cNvSpPr>
          <p:nvPr>
            <p:ph type="title"/>
          </p:nvPr>
        </p:nvSpPr>
        <p:spPr>
          <a:xfrm>
            <a:off x="1082050" y="975350"/>
            <a:ext cx="6979800" cy="336300"/>
          </a:xfrm>
          <a:prstGeom prst="rect">
            <a:avLst/>
          </a:prstGeom>
        </p:spPr>
        <p:txBody>
          <a:bodyPr spcFirstLastPara="1" wrap="square" lIns="0" tIns="0" rIns="0" bIns="0" anchor="b" anchorCtr="0">
            <a:noAutofit/>
          </a:bodyPr>
          <a:lstStyle>
            <a:lvl1pPr lvl="0" algn="ctr" rtl="0">
              <a:spcBef>
                <a:spcPts val="0"/>
              </a:spcBef>
              <a:spcAft>
                <a:spcPts val="0"/>
              </a:spcAft>
              <a:buSzPts val="2400"/>
              <a:buNone/>
              <a:defRPr/>
            </a:lvl1pPr>
            <a:lvl2pPr lvl="1" algn="ctr" rtl="0">
              <a:spcBef>
                <a:spcPts val="0"/>
              </a:spcBef>
              <a:spcAft>
                <a:spcPts val="0"/>
              </a:spcAft>
              <a:buSzPts val="2400"/>
              <a:buNone/>
              <a:defRPr/>
            </a:lvl2pPr>
            <a:lvl3pPr lvl="2" algn="ctr" rtl="0">
              <a:spcBef>
                <a:spcPts val="0"/>
              </a:spcBef>
              <a:spcAft>
                <a:spcPts val="0"/>
              </a:spcAft>
              <a:buSzPts val="2400"/>
              <a:buNone/>
              <a:defRPr/>
            </a:lvl3pPr>
            <a:lvl4pPr lvl="3" algn="ctr" rtl="0">
              <a:spcBef>
                <a:spcPts val="0"/>
              </a:spcBef>
              <a:spcAft>
                <a:spcPts val="0"/>
              </a:spcAft>
              <a:buSzPts val="2400"/>
              <a:buNone/>
              <a:defRPr/>
            </a:lvl4pPr>
            <a:lvl5pPr lvl="4" algn="ctr" rtl="0">
              <a:spcBef>
                <a:spcPts val="0"/>
              </a:spcBef>
              <a:spcAft>
                <a:spcPts val="0"/>
              </a:spcAft>
              <a:buSzPts val="2400"/>
              <a:buNone/>
              <a:defRPr/>
            </a:lvl5pPr>
            <a:lvl6pPr lvl="5" algn="ctr" rtl="0">
              <a:spcBef>
                <a:spcPts val="0"/>
              </a:spcBef>
              <a:spcAft>
                <a:spcPts val="0"/>
              </a:spcAft>
              <a:buSzPts val="2400"/>
              <a:buNone/>
              <a:defRPr/>
            </a:lvl6pPr>
            <a:lvl7pPr lvl="6" algn="ctr" rtl="0">
              <a:spcBef>
                <a:spcPts val="0"/>
              </a:spcBef>
              <a:spcAft>
                <a:spcPts val="0"/>
              </a:spcAft>
              <a:buSzPts val="2400"/>
              <a:buNone/>
              <a:defRPr/>
            </a:lvl7pPr>
            <a:lvl8pPr lvl="7" algn="ctr" rtl="0">
              <a:spcBef>
                <a:spcPts val="0"/>
              </a:spcBef>
              <a:spcAft>
                <a:spcPts val="0"/>
              </a:spcAft>
              <a:buSzPts val="2400"/>
              <a:buNone/>
              <a:defRPr/>
            </a:lvl8pPr>
            <a:lvl9pPr lvl="8" algn="ctr" rtl="0">
              <a:spcBef>
                <a:spcPts val="0"/>
              </a:spcBef>
              <a:spcAft>
                <a:spcPts val="0"/>
              </a:spcAft>
              <a:buSzPts val="2400"/>
              <a:buNone/>
              <a:defRPr/>
            </a:lvl9pPr>
          </a:lstStyle>
          <a:p>
            <a:endParaRPr/>
          </a:p>
        </p:txBody>
      </p:sp>
      <p:sp>
        <p:nvSpPr>
          <p:cNvPr id="64" name="Google Shape;64;p10"/>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 Pterodactyl">
  <p:cSld name="TITLE_ONLY_1_1">
    <p:spTree>
      <p:nvGrpSpPr>
        <p:cNvPr id="1" name="Shape 65"/>
        <p:cNvGrpSpPr/>
        <p:nvPr/>
      </p:nvGrpSpPr>
      <p:grpSpPr>
        <a:xfrm>
          <a:off x="0" y="0"/>
          <a:ext cx="0" cy="0"/>
          <a:chOff x="0" y="0"/>
          <a:chExt cx="0" cy="0"/>
        </a:xfrm>
      </p:grpSpPr>
      <p:sp>
        <p:nvSpPr>
          <p:cNvPr id="66" name="Google Shape;66;p11"/>
          <p:cNvSpPr/>
          <p:nvPr/>
        </p:nvSpPr>
        <p:spPr>
          <a:xfrm>
            <a:off x="741600" y="741600"/>
            <a:ext cx="7660800" cy="3660300"/>
          </a:xfrm>
          <a:prstGeom prst="rect">
            <a:avLst/>
          </a:prstGeom>
          <a:solidFill>
            <a:schemeClr val="lt1"/>
          </a:solidFill>
          <a:ln>
            <a:noFill/>
          </a:ln>
          <a:effectLst>
            <a:outerShdw blurRad="285750" algn="bl" rotWithShape="0">
              <a:srgbClr val="054C3A">
                <a:alpha val="2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 name="Google Shape;67;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68" name="Google Shape;68;p11"/>
          <p:cNvSpPr txBox="1">
            <a:spLocks noGrp="1"/>
          </p:cNvSpPr>
          <p:nvPr>
            <p:ph type="title"/>
          </p:nvPr>
        </p:nvSpPr>
        <p:spPr>
          <a:xfrm>
            <a:off x="1082050" y="975350"/>
            <a:ext cx="6979800" cy="336300"/>
          </a:xfrm>
          <a:prstGeom prst="rect">
            <a:avLst/>
          </a:prstGeom>
        </p:spPr>
        <p:txBody>
          <a:bodyPr spcFirstLastPara="1" wrap="square" lIns="0" tIns="0" rIns="0" bIns="0" anchor="b" anchorCtr="0">
            <a:noAutofit/>
          </a:bodyPr>
          <a:lstStyle>
            <a:lvl1pPr lvl="0" algn="ctr" rtl="0">
              <a:spcBef>
                <a:spcPts val="0"/>
              </a:spcBef>
              <a:spcAft>
                <a:spcPts val="0"/>
              </a:spcAft>
              <a:buSzPts val="2400"/>
              <a:buNone/>
              <a:defRPr/>
            </a:lvl1pPr>
            <a:lvl2pPr lvl="1" algn="ctr" rtl="0">
              <a:spcBef>
                <a:spcPts val="0"/>
              </a:spcBef>
              <a:spcAft>
                <a:spcPts val="0"/>
              </a:spcAft>
              <a:buSzPts val="2400"/>
              <a:buNone/>
              <a:defRPr/>
            </a:lvl2pPr>
            <a:lvl3pPr lvl="2" algn="ctr" rtl="0">
              <a:spcBef>
                <a:spcPts val="0"/>
              </a:spcBef>
              <a:spcAft>
                <a:spcPts val="0"/>
              </a:spcAft>
              <a:buSzPts val="2400"/>
              <a:buNone/>
              <a:defRPr/>
            </a:lvl3pPr>
            <a:lvl4pPr lvl="3" algn="ctr" rtl="0">
              <a:spcBef>
                <a:spcPts val="0"/>
              </a:spcBef>
              <a:spcAft>
                <a:spcPts val="0"/>
              </a:spcAft>
              <a:buSzPts val="2400"/>
              <a:buNone/>
              <a:defRPr/>
            </a:lvl4pPr>
            <a:lvl5pPr lvl="4" algn="ctr" rtl="0">
              <a:spcBef>
                <a:spcPts val="0"/>
              </a:spcBef>
              <a:spcAft>
                <a:spcPts val="0"/>
              </a:spcAft>
              <a:buSzPts val="2400"/>
              <a:buNone/>
              <a:defRPr/>
            </a:lvl5pPr>
            <a:lvl6pPr lvl="5" algn="ctr" rtl="0">
              <a:spcBef>
                <a:spcPts val="0"/>
              </a:spcBef>
              <a:spcAft>
                <a:spcPts val="0"/>
              </a:spcAft>
              <a:buSzPts val="2400"/>
              <a:buNone/>
              <a:defRPr/>
            </a:lvl6pPr>
            <a:lvl7pPr lvl="6" algn="ctr" rtl="0">
              <a:spcBef>
                <a:spcPts val="0"/>
              </a:spcBef>
              <a:spcAft>
                <a:spcPts val="0"/>
              </a:spcAft>
              <a:buSzPts val="2400"/>
              <a:buNone/>
              <a:defRPr/>
            </a:lvl7pPr>
            <a:lvl8pPr lvl="7" algn="ctr" rtl="0">
              <a:spcBef>
                <a:spcPts val="0"/>
              </a:spcBef>
              <a:spcAft>
                <a:spcPts val="0"/>
              </a:spcAft>
              <a:buSzPts val="2400"/>
              <a:buNone/>
              <a:defRPr/>
            </a:lvl8pPr>
            <a:lvl9pPr lvl="8" algn="ctr" rtl="0">
              <a:spcBef>
                <a:spcPts val="0"/>
              </a:spcBef>
              <a:spcAft>
                <a:spcPts val="0"/>
              </a:spcAft>
              <a:buSzPts val="2400"/>
              <a:buNone/>
              <a:defRPr/>
            </a:lvl9pPr>
          </a:lstStyle>
          <a:p>
            <a:endParaRPr/>
          </a:p>
        </p:txBody>
      </p:sp>
      <p:sp>
        <p:nvSpPr>
          <p:cNvPr id="69" name="Google Shape;69;p11"/>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 Stegosaurus">
  <p:cSld name="TITLE_ONLY_1_1_1">
    <p:spTree>
      <p:nvGrpSpPr>
        <p:cNvPr id="1" name="Shape 70"/>
        <p:cNvGrpSpPr/>
        <p:nvPr/>
      </p:nvGrpSpPr>
      <p:grpSpPr>
        <a:xfrm>
          <a:off x="0" y="0"/>
          <a:ext cx="0" cy="0"/>
          <a:chOff x="0" y="0"/>
          <a:chExt cx="0" cy="0"/>
        </a:xfrm>
      </p:grpSpPr>
      <p:sp>
        <p:nvSpPr>
          <p:cNvPr id="71" name="Google Shape;71;p12"/>
          <p:cNvSpPr/>
          <p:nvPr/>
        </p:nvSpPr>
        <p:spPr>
          <a:xfrm>
            <a:off x="741600" y="741600"/>
            <a:ext cx="7660800" cy="3660300"/>
          </a:xfrm>
          <a:prstGeom prst="rect">
            <a:avLst/>
          </a:prstGeom>
          <a:solidFill>
            <a:schemeClr val="lt1"/>
          </a:solidFill>
          <a:ln>
            <a:noFill/>
          </a:ln>
          <a:effectLst>
            <a:outerShdw blurRad="285750" algn="bl" rotWithShape="0">
              <a:srgbClr val="054C3A">
                <a:alpha val="2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 name="Google Shape;72;p12"/>
          <p:cNvPicPr preferRelativeResize="0"/>
          <p:nvPr/>
        </p:nvPicPr>
        <p:blipFill>
          <a:blip r:embed="rId2">
            <a:alphaModFix/>
          </a:blip>
          <a:stretch>
            <a:fillRect/>
          </a:stretch>
        </p:blipFill>
        <p:spPr>
          <a:xfrm>
            <a:off x="0" y="0"/>
            <a:ext cx="9144000" cy="5143500"/>
          </a:xfrm>
          <a:prstGeom prst="rect">
            <a:avLst/>
          </a:prstGeom>
          <a:noFill/>
          <a:ln>
            <a:noFill/>
          </a:ln>
        </p:spPr>
      </p:pic>
      <p:sp>
        <p:nvSpPr>
          <p:cNvPr id="73" name="Google Shape;73;p12"/>
          <p:cNvSpPr txBox="1">
            <a:spLocks noGrp="1"/>
          </p:cNvSpPr>
          <p:nvPr>
            <p:ph type="title"/>
          </p:nvPr>
        </p:nvSpPr>
        <p:spPr>
          <a:xfrm>
            <a:off x="1082050" y="975350"/>
            <a:ext cx="6979800" cy="336300"/>
          </a:xfrm>
          <a:prstGeom prst="rect">
            <a:avLst/>
          </a:prstGeom>
        </p:spPr>
        <p:txBody>
          <a:bodyPr spcFirstLastPara="1" wrap="square" lIns="0" tIns="0" rIns="0" bIns="0" anchor="b" anchorCtr="0">
            <a:noAutofit/>
          </a:bodyPr>
          <a:lstStyle>
            <a:lvl1pPr lvl="0" algn="ctr" rtl="0">
              <a:spcBef>
                <a:spcPts val="0"/>
              </a:spcBef>
              <a:spcAft>
                <a:spcPts val="0"/>
              </a:spcAft>
              <a:buSzPts val="2400"/>
              <a:buNone/>
              <a:defRPr/>
            </a:lvl1pPr>
            <a:lvl2pPr lvl="1" algn="ctr" rtl="0">
              <a:spcBef>
                <a:spcPts val="0"/>
              </a:spcBef>
              <a:spcAft>
                <a:spcPts val="0"/>
              </a:spcAft>
              <a:buSzPts val="2400"/>
              <a:buNone/>
              <a:defRPr/>
            </a:lvl2pPr>
            <a:lvl3pPr lvl="2" algn="ctr" rtl="0">
              <a:spcBef>
                <a:spcPts val="0"/>
              </a:spcBef>
              <a:spcAft>
                <a:spcPts val="0"/>
              </a:spcAft>
              <a:buSzPts val="2400"/>
              <a:buNone/>
              <a:defRPr/>
            </a:lvl3pPr>
            <a:lvl4pPr lvl="3" algn="ctr" rtl="0">
              <a:spcBef>
                <a:spcPts val="0"/>
              </a:spcBef>
              <a:spcAft>
                <a:spcPts val="0"/>
              </a:spcAft>
              <a:buSzPts val="2400"/>
              <a:buNone/>
              <a:defRPr/>
            </a:lvl4pPr>
            <a:lvl5pPr lvl="4" algn="ctr" rtl="0">
              <a:spcBef>
                <a:spcPts val="0"/>
              </a:spcBef>
              <a:spcAft>
                <a:spcPts val="0"/>
              </a:spcAft>
              <a:buSzPts val="2400"/>
              <a:buNone/>
              <a:defRPr/>
            </a:lvl5pPr>
            <a:lvl6pPr lvl="5" algn="ctr" rtl="0">
              <a:spcBef>
                <a:spcPts val="0"/>
              </a:spcBef>
              <a:spcAft>
                <a:spcPts val="0"/>
              </a:spcAft>
              <a:buSzPts val="2400"/>
              <a:buNone/>
              <a:defRPr/>
            </a:lvl6pPr>
            <a:lvl7pPr lvl="6" algn="ctr" rtl="0">
              <a:spcBef>
                <a:spcPts val="0"/>
              </a:spcBef>
              <a:spcAft>
                <a:spcPts val="0"/>
              </a:spcAft>
              <a:buSzPts val="2400"/>
              <a:buNone/>
              <a:defRPr/>
            </a:lvl7pPr>
            <a:lvl8pPr lvl="7" algn="ctr" rtl="0">
              <a:spcBef>
                <a:spcPts val="0"/>
              </a:spcBef>
              <a:spcAft>
                <a:spcPts val="0"/>
              </a:spcAft>
              <a:buSzPts val="2400"/>
              <a:buNone/>
              <a:defRPr/>
            </a:lvl8pPr>
            <a:lvl9pPr lvl="8" algn="ctr" rtl="0">
              <a:spcBef>
                <a:spcPts val="0"/>
              </a:spcBef>
              <a:spcAft>
                <a:spcPts val="0"/>
              </a:spcAft>
              <a:buSzPts val="2400"/>
              <a:buNone/>
              <a:defRPr/>
            </a:lvl9pPr>
          </a:lstStyle>
          <a:p>
            <a:endParaRPr/>
          </a:p>
        </p:txBody>
      </p:sp>
      <p:sp>
        <p:nvSpPr>
          <p:cNvPr id="74" name="Google Shape;74;p12"/>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82050" y="1127750"/>
            <a:ext cx="6979800" cy="33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2400"/>
              <a:buFont typeface="Catamaran ExtraBold"/>
              <a:buNone/>
              <a:defRPr sz="2400">
                <a:solidFill>
                  <a:schemeClr val="dk1"/>
                </a:solidFill>
                <a:latin typeface="Catamaran ExtraBold"/>
                <a:ea typeface="Catamaran ExtraBold"/>
                <a:cs typeface="Catamaran ExtraBold"/>
                <a:sym typeface="Catamaran ExtraBold"/>
              </a:defRPr>
            </a:lvl1pPr>
            <a:lvl2pPr lvl="1" rtl="0">
              <a:lnSpc>
                <a:spcPct val="90000"/>
              </a:lnSpc>
              <a:spcBef>
                <a:spcPts val="0"/>
              </a:spcBef>
              <a:spcAft>
                <a:spcPts val="0"/>
              </a:spcAft>
              <a:buClr>
                <a:schemeClr val="dk1"/>
              </a:buClr>
              <a:buSzPts val="2400"/>
              <a:buFont typeface="Catamaran ExtraBold"/>
              <a:buNone/>
              <a:defRPr sz="2400">
                <a:solidFill>
                  <a:schemeClr val="dk1"/>
                </a:solidFill>
                <a:latin typeface="Catamaran ExtraBold"/>
                <a:ea typeface="Catamaran ExtraBold"/>
                <a:cs typeface="Catamaran ExtraBold"/>
                <a:sym typeface="Catamaran ExtraBold"/>
              </a:defRPr>
            </a:lvl2pPr>
            <a:lvl3pPr lvl="2" rtl="0">
              <a:lnSpc>
                <a:spcPct val="90000"/>
              </a:lnSpc>
              <a:spcBef>
                <a:spcPts val="0"/>
              </a:spcBef>
              <a:spcAft>
                <a:spcPts val="0"/>
              </a:spcAft>
              <a:buClr>
                <a:schemeClr val="dk1"/>
              </a:buClr>
              <a:buSzPts val="2400"/>
              <a:buFont typeface="Catamaran ExtraBold"/>
              <a:buNone/>
              <a:defRPr sz="2400">
                <a:solidFill>
                  <a:schemeClr val="dk1"/>
                </a:solidFill>
                <a:latin typeface="Catamaran ExtraBold"/>
                <a:ea typeface="Catamaran ExtraBold"/>
                <a:cs typeface="Catamaran ExtraBold"/>
                <a:sym typeface="Catamaran ExtraBold"/>
              </a:defRPr>
            </a:lvl3pPr>
            <a:lvl4pPr lvl="3" rtl="0">
              <a:lnSpc>
                <a:spcPct val="90000"/>
              </a:lnSpc>
              <a:spcBef>
                <a:spcPts val="0"/>
              </a:spcBef>
              <a:spcAft>
                <a:spcPts val="0"/>
              </a:spcAft>
              <a:buClr>
                <a:schemeClr val="dk1"/>
              </a:buClr>
              <a:buSzPts val="2400"/>
              <a:buFont typeface="Catamaran ExtraBold"/>
              <a:buNone/>
              <a:defRPr sz="2400">
                <a:solidFill>
                  <a:schemeClr val="dk1"/>
                </a:solidFill>
                <a:latin typeface="Catamaran ExtraBold"/>
                <a:ea typeface="Catamaran ExtraBold"/>
                <a:cs typeface="Catamaran ExtraBold"/>
                <a:sym typeface="Catamaran ExtraBold"/>
              </a:defRPr>
            </a:lvl4pPr>
            <a:lvl5pPr lvl="4" rtl="0">
              <a:lnSpc>
                <a:spcPct val="90000"/>
              </a:lnSpc>
              <a:spcBef>
                <a:spcPts val="0"/>
              </a:spcBef>
              <a:spcAft>
                <a:spcPts val="0"/>
              </a:spcAft>
              <a:buClr>
                <a:schemeClr val="dk1"/>
              </a:buClr>
              <a:buSzPts val="2400"/>
              <a:buFont typeface="Catamaran ExtraBold"/>
              <a:buNone/>
              <a:defRPr sz="2400">
                <a:solidFill>
                  <a:schemeClr val="dk1"/>
                </a:solidFill>
                <a:latin typeface="Catamaran ExtraBold"/>
                <a:ea typeface="Catamaran ExtraBold"/>
                <a:cs typeface="Catamaran ExtraBold"/>
                <a:sym typeface="Catamaran ExtraBold"/>
              </a:defRPr>
            </a:lvl5pPr>
            <a:lvl6pPr lvl="5" rtl="0">
              <a:lnSpc>
                <a:spcPct val="90000"/>
              </a:lnSpc>
              <a:spcBef>
                <a:spcPts val="0"/>
              </a:spcBef>
              <a:spcAft>
                <a:spcPts val="0"/>
              </a:spcAft>
              <a:buClr>
                <a:schemeClr val="dk1"/>
              </a:buClr>
              <a:buSzPts val="2400"/>
              <a:buFont typeface="Catamaran ExtraBold"/>
              <a:buNone/>
              <a:defRPr sz="2400">
                <a:solidFill>
                  <a:schemeClr val="dk1"/>
                </a:solidFill>
                <a:latin typeface="Catamaran ExtraBold"/>
                <a:ea typeface="Catamaran ExtraBold"/>
                <a:cs typeface="Catamaran ExtraBold"/>
                <a:sym typeface="Catamaran ExtraBold"/>
              </a:defRPr>
            </a:lvl6pPr>
            <a:lvl7pPr lvl="6" rtl="0">
              <a:lnSpc>
                <a:spcPct val="90000"/>
              </a:lnSpc>
              <a:spcBef>
                <a:spcPts val="0"/>
              </a:spcBef>
              <a:spcAft>
                <a:spcPts val="0"/>
              </a:spcAft>
              <a:buClr>
                <a:schemeClr val="dk1"/>
              </a:buClr>
              <a:buSzPts val="2400"/>
              <a:buFont typeface="Catamaran ExtraBold"/>
              <a:buNone/>
              <a:defRPr sz="2400">
                <a:solidFill>
                  <a:schemeClr val="dk1"/>
                </a:solidFill>
                <a:latin typeface="Catamaran ExtraBold"/>
                <a:ea typeface="Catamaran ExtraBold"/>
                <a:cs typeface="Catamaran ExtraBold"/>
                <a:sym typeface="Catamaran ExtraBold"/>
              </a:defRPr>
            </a:lvl7pPr>
            <a:lvl8pPr lvl="7" rtl="0">
              <a:lnSpc>
                <a:spcPct val="90000"/>
              </a:lnSpc>
              <a:spcBef>
                <a:spcPts val="0"/>
              </a:spcBef>
              <a:spcAft>
                <a:spcPts val="0"/>
              </a:spcAft>
              <a:buClr>
                <a:schemeClr val="dk1"/>
              </a:buClr>
              <a:buSzPts val="2400"/>
              <a:buFont typeface="Catamaran ExtraBold"/>
              <a:buNone/>
              <a:defRPr sz="2400">
                <a:solidFill>
                  <a:schemeClr val="dk1"/>
                </a:solidFill>
                <a:latin typeface="Catamaran ExtraBold"/>
                <a:ea typeface="Catamaran ExtraBold"/>
                <a:cs typeface="Catamaran ExtraBold"/>
                <a:sym typeface="Catamaran ExtraBold"/>
              </a:defRPr>
            </a:lvl8pPr>
            <a:lvl9pPr lvl="8" rtl="0">
              <a:lnSpc>
                <a:spcPct val="90000"/>
              </a:lnSpc>
              <a:spcBef>
                <a:spcPts val="0"/>
              </a:spcBef>
              <a:spcAft>
                <a:spcPts val="0"/>
              </a:spcAft>
              <a:buClr>
                <a:schemeClr val="dk1"/>
              </a:buClr>
              <a:buSzPts val="2400"/>
              <a:buFont typeface="Catamaran ExtraBold"/>
              <a:buNone/>
              <a:defRPr sz="2400">
                <a:solidFill>
                  <a:schemeClr val="dk1"/>
                </a:solidFill>
                <a:latin typeface="Catamaran ExtraBold"/>
                <a:ea typeface="Catamaran ExtraBold"/>
                <a:cs typeface="Catamaran ExtraBold"/>
                <a:sym typeface="Catamaran ExtraBold"/>
              </a:defRPr>
            </a:lvl9pPr>
          </a:lstStyle>
          <a:p>
            <a:endParaRPr/>
          </a:p>
        </p:txBody>
      </p:sp>
      <p:sp>
        <p:nvSpPr>
          <p:cNvPr id="7" name="Google Shape;7;p1"/>
          <p:cNvSpPr txBox="1">
            <a:spLocks noGrp="1"/>
          </p:cNvSpPr>
          <p:nvPr>
            <p:ph type="body" idx="1"/>
          </p:nvPr>
        </p:nvSpPr>
        <p:spPr>
          <a:xfrm>
            <a:off x="1082050" y="1633651"/>
            <a:ext cx="6979800" cy="23592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600"/>
              </a:spcBef>
              <a:spcAft>
                <a:spcPts val="0"/>
              </a:spcAft>
              <a:buClr>
                <a:schemeClr val="accent2"/>
              </a:buClr>
              <a:buSzPts val="2000"/>
              <a:buFont typeface="Bellota Text Light"/>
              <a:buChar char="●"/>
              <a:defRPr sz="2000">
                <a:solidFill>
                  <a:schemeClr val="dk1"/>
                </a:solidFill>
                <a:latin typeface="Bellota Text Light"/>
                <a:ea typeface="Bellota Text Light"/>
                <a:cs typeface="Bellota Text Light"/>
                <a:sym typeface="Bellota Text Light"/>
              </a:defRPr>
            </a:lvl1pPr>
            <a:lvl2pPr marL="914400" lvl="1" indent="-355600" rtl="0">
              <a:lnSpc>
                <a:spcPct val="115000"/>
              </a:lnSpc>
              <a:spcBef>
                <a:spcPts val="0"/>
              </a:spcBef>
              <a:spcAft>
                <a:spcPts val="0"/>
              </a:spcAft>
              <a:buClr>
                <a:schemeClr val="accent3"/>
              </a:buClr>
              <a:buSzPts val="2000"/>
              <a:buFont typeface="Bellota Text Light"/>
              <a:buChar char="○"/>
              <a:defRPr sz="2000">
                <a:solidFill>
                  <a:schemeClr val="dk1"/>
                </a:solidFill>
                <a:latin typeface="Bellota Text Light"/>
                <a:ea typeface="Bellota Text Light"/>
                <a:cs typeface="Bellota Text Light"/>
                <a:sym typeface="Bellota Text Light"/>
              </a:defRPr>
            </a:lvl2pPr>
            <a:lvl3pPr marL="1371600" lvl="2" indent="-355600" rtl="0">
              <a:lnSpc>
                <a:spcPct val="115000"/>
              </a:lnSpc>
              <a:spcBef>
                <a:spcPts val="0"/>
              </a:spcBef>
              <a:spcAft>
                <a:spcPts val="0"/>
              </a:spcAft>
              <a:buClr>
                <a:schemeClr val="accent1"/>
              </a:buClr>
              <a:buSzPts val="2000"/>
              <a:buFont typeface="Bellota Text Light"/>
              <a:buChar char="■"/>
              <a:defRPr sz="2000">
                <a:solidFill>
                  <a:schemeClr val="dk1"/>
                </a:solidFill>
                <a:latin typeface="Bellota Text Light"/>
                <a:ea typeface="Bellota Text Light"/>
                <a:cs typeface="Bellota Text Light"/>
                <a:sym typeface="Bellota Text Light"/>
              </a:defRPr>
            </a:lvl3pPr>
            <a:lvl4pPr marL="1828800" lvl="3" indent="-355600" rtl="0">
              <a:lnSpc>
                <a:spcPct val="115000"/>
              </a:lnSpc>
              <a:spcBef>
                <a:spcPts val="0"/>
              </a:spcBef>
              <a:spcAft>
                <a:spcPts val="0"/>
              </a:spcAft>
              <a:buClr>
                <a:schemeClr val="dk1"/>
              </a:buClr>
              <a:buSzPts val="2000"/>
              <a:buFont typeface="Bellota Text Light"/>
              <a:buChar char="●"/>
              <a:defRPr sz="2000">
                <a:solidFill>
                  <a:schemeClr val="dk1"/>
                </a:solidFill>
                <a:latin typeface="Bellota Text Light"/>
                <a:ea typeface="Bellota Text Light"/>
                <a:cs typeface="Bellota Text Light"/>
                <a:sym typeface="Bellota Text Light"/>
              </a:defRPr>
            </a:lvl4pPr>
            <a:lvl5pPr marL="2286000" lvl="4" indent="-355600" rtl="0">
              <a:lnSpc>
                <a:spcPct val="115000"/>
              </a:lnSpc>
              <a:spcBef>
                <a:spcPts val="0"/>
              </a:spcBef>
              <a:spcAft>
                <a:spcPts val="0"/>
              </a:spcAft>
              <a:buClr>
                <a:schemeClr val="dk1"/>
              </a:buClr>
              <a:buSzPts val="2000"/>
              <a:buFont typeface="Bellota Text Light"/>
              <a:buChar char="○"/>
              <a:defRPr sz="2000">
                <a:solidFill>
                  <a:schemeClr val="dk1"/>
                </a:solidFill>
                <a:latin typeface="Bellota Text Light"/>
                <a:ea typeface="Bellota Text Light"/>
                <a:cs typeface="Bellota Text Light"/>
                <a:sym typeface="Bellota Text Light"/>
              </a:defRPr>
            </a:lvl5pPr>
            <a:lvl6pPr marL="2743200" lvl="5" indent="-355600" rtl="0">
              <a:lnSpc>
                <a:spcPct val="115000"/>
              </a:lnSpc>
              <a:spcBef>
                <a:spcPts val="0"/>
              </a:spcBef>
              <a:spcAft>
                <a:spcPts val="0"/>
              </a:spcAft>
              <a:buClr>
                <a:schemeClr val="dk1"/>
              </a:buClr>
              <a:buSzPts val="2000"/>
              <a:buFont typeface="Bellota Text Light"/>
              <a:buChar char="■"/>
              <a:defRPr sz="2000">
                <a:solidFill>
                  <a:schemeClr val="dk1"/>
                </a:solidFill>
                <a:latin typeface="Bellota Text Light"/>
                <a:ea typeface="Bellota Text Light"/>
                <a:cs typeface="Bellota Text Light"/>
                <a:sym typeface="Bellota Text Light"/>
              </a:defRPr>
            </a:lvl6pPr>
            <a:lvl7pPr marL="3200400" lvl="6" indent="-355600" rtl="0">
              <a:lnSpc>
                <a:spcPct val="115000"/>
              </a:lnSpc>
              <a:spcBef>
                <a:spcPts val="0"/>
              </a:spcBef>
              <a:spcAft>
                <a:spcPts val="0"/>
              </a:spcAft>
              <a:buClr>
                <a:schemeClr val="dk1"/>
              </a:buClr>
              <a:buSzPts val="2000"/>
              <a:buFont typeface="Bellota Text Light"/>
              <a:buChar char="●"/>
              <a:defRPr sz="2000">
                <a:solidFill>
                  <a:schemeClr val="dk1"/>
                </a:solidFill>
                <a:latin typeface="Bellota Text Light"/>
                <a:ea typeface="Bellota Text Light"/>
                <a:cs typeface="Bellota Text Light"/>
                <a:sym typeface="Bellota Text Light"/>
              </a:defRPr>
            </a:lvl7pPr>
            <a:lvl8pPr marL="3657600" lvl="7" indent="-355600" rtl="0">
              <a:lnSpc>
                <a:spcPct val="115000"/>
              </a:lnSpc>
              <a:spcBef>
                <a:spcPts val="0"/>
              </a:spcBef>
              <a:spcAft>
                <a:spcPts val="0"/>
              </a:spcAft>
              <a:buClr>
                <a:schemeClr val="dk1"/>
              </a:buClr>
              <a:buSzPts val="2000"/>
              <a:buFont typeface="Bellota Text Light"/>
              <a:buChar char="○"/>
              <a:defRPr sz="2000">
                <a:solidFill>
                  <a:schemeClr val="dk1"/>
                </a:solidFill>
                <a:latin typeface="Bellota Text Light"/>
                <a:ea typeface="Bellota Text Light"/>
                <a:cs typeface="Bellota Text Light"/>
                <a:sym typeface="Bellota Text Light"/>
              </a:defRPr>
            </a:lvl8pPr>
            <a:lvl9pPr marL="4114800" lvl="8" indent="-355600" rtl="0">
              <a:lnSpc>
                <a:spcPct val="115000"/>
              </a:lnSpc>
              <a:spcBef>
                <a:spcPts val="0"/>
              </a:spcBef>
              <a:spcAft>
                <a:spcPts val="0"/>
              </a:spcAft>
              <a:buClr>
                <a:schemeClr val="dk1"/>
              </a:buClr>
              <a:buSzPts val="2000"/>
              <a:buFont typeface="Bellota Text Light"/>
              <a:buChar char="■"/>
              <a:defRPr sz="2000">
                <a:solidFill>
                  <a:schemeClr val="dk1"/>
                </a:solidFill>
                <a:latin typeface="Bellota Text Light"/>
                <a:ea typeface="Bellota Text Light"/>
                <a:cs typeface="Bellota Text Light"/>
                <a:sym typeface="Bellota Text Light"/>
              </a:defRPr>
            </a:lvl9pPr>
          </a:lstStyle>
          <a:p>
            <a:endParaRPr/>
          </a:p>
        </p:txBody>
      </p:sp>
      <p:sp>
        <p:nvSpPr>
          <p:cNvPr id="8" name="Google Shape;8;p1"/>
          <p:cNvSpPr txBox="1">
            <a:spLocks noGrp="1"/>
          </p:cNvSpPr>
          <p:nvPr>
            <p:ph type="sldNum" idx="12"/>
          </p:nvPr>
        </p:nvSpPr>
        <p:spPr>
          <a:xfrm>
            <a:off x="4297650" y="4749851"/>
            <a:ext cx="548700" cy="393600"/>
          </a:xfrm>
          <a:prstGeom prst="rect">
            <a:avLst/>
          </a:prstGeom>
          <a:noFill/>
          <a:ln>
            <a:noFill/>
          </a:ln>
        </p:spPr>
        <p:txBody>
          <a:bodyPr spcFirstLastPara="1" wrap="square" lIns="0" tIns="0" rIns="0" bIns="0" anchor="ctr" anchorCtr="0">
            <a:noAutofit/>
          </a:bodyPr>
          <a:lstStyle>
            <a:lvl1pPr lvl="0" algn="ctr" rtl="0">
              <a:buNone/>
              <a:defRPr sz="1300" b="1">
                <a:solidFill>
                  <a:schemeClr val="dk2"/>
                </a:solidFill>
                <a:latin typeface="Catamaran"/>
                <a:ea typeface="Catamaran"/>
                <a:cs typeface="Catamaran"/>
                <a:sym typeface="Catamaran"/>
              </a:defRPr>
            </a:lvl1pPr>
            <a:lvl2pPr lvl="1" algn="ctr" rtl="0">
              <a:buNone/>
              <a:defRPr sz="1300" b="1">
                <a:solidFill>
                  <a:schemeClr val="dk2"/>
                </a:solidFill>
                <a:latin typeface="Catamaran"/>
                <a:ea typeface="Catamaran"/>
                <a:cs typeface="Catamaran"/>
                <a:sym typeface="Catamaran"/>
              </a:defRPr>
            </a:lvl2pPr>
            <a:lvl3pPr lvl="2" algn="ctr" rtl="0">
              <a:buNone/>
              <a:defRPr sz="1300" b="1">
                <a:solidFill>
                  <a:schemeClr val="dk2"/>
                </a:solidFill>
                <a:latin typeface="Catamaran"/>
                <a:ea typeface="Catamaran"/>
                <a:cs typeface="Catamaran"/>
                <a:sym typeface="Catamaran"/>
              </a:defRPr>
            </a:lvl3pPr>
            <a:lvl4pPr lvl="3" algn="ctr" rtl="0">
              <a:buNone/>
              <a:defRPr sz="1300" b="1">
                <a:solidFill>
                  <a:schemeClr val="dk2"/>
                </a:solidFill>
                <a:latin typeface="Catamaran"/>
                <a:ea typeface="Catamaran"/>
                <a:cs typeface="Catamaran"/>
                <a:sym typeface="Catamaran"/>
              </a:defRPr>
            </a:lvl4pPr>
            <a:lvl5pPr lvl="4" algn="ctr" rtl="0">
              <a:buNone/>
              <a:defRPr sz="1300" b="1">
                <a:solidFill>
                  <a:schemeClr val="dk2"/>
                </a:solidFill>
                <a:latin typeface="Catamaran"/>
                <a:ea typeface="Catamaran"/>
                <a:cs typeface="Catamaran"/>
                <a:sym typeface="Catamaran"/>
              </a:defRPr>
            </a:lvl5pPr>
            <a:lvl6pPr lvl="5" algn="ctr" rtl="0">
              <a:buNone/>
              <a:defRPr sz="1300" b="1">
                <a:solidFill>
                  <a:schemeClr val="dk2"/>
                </a:solidFill>
                <a:latin typeface="Catamaran"/>
                <a:ea typeface="Catamaran"/>
                <a:cs typeface="Catamaran"/>
                <a:sym typeface="Catamaran"/>
              </a:defRPr>
            </a:lvl6pPr>
            <a:lvl7pPr lvl="6" algn="ctr" rtl="0">
              <a:buNone/>
              <a:defRPr sz="1300" b="1">
                <a:solidFill>
                  <a:schemeClr val="dk2"/>
                </a:solidFill>
                <a:latin typeface="Catamaran"/>
                <a:ea typeface="Catamaran"/>
                <a:cs typeface="Catamaran"/>
                <a:sym typeface="Catamaran"/>
              </a:defRPr>
            </a:lvl7pPr>
            <a:lvl8pPr lvl="7" algn="ctr" rtl="0">
              <a:buNone/>
              <a:defRPr sz="1300" b="1">
                <a:solidFill>
                  <a:schemeClr val="dk2"/>
                </a:solidFill>
                <a:latin typeface="Catamaran"/>
                <a:ea typeface="Catamaran"/>
                <a:cs typeface="Catamaran"/>
                <a:sym typeface="Catamaran"/>
              </a:defRPr>
            </a:lvl8pPr>
            <a:lvl9pPr lvl="8" algn="ctr" rtl="0">
              <a:buNone/>
              <a:defRPr sz="1300" b="1">
                <a:solidFill>
                  <a:schemeClr val="dk2"/>
                </a:solidFill>
                <a:latin typeface="Catamaran"/>
                <a:ea typeface="Catamaran"/>
                <a:cs typeface="Catamaran"/>
                <a:sym typeface="Catamaran"/>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6" r:id="rId7"/>
    <p:sldLayoutId id="2147483657" r:id="rId8"/>
    <p:sldLayoutId id="2147483658" r:id="rId9"/>
    <p:sldLayoutId id="2147483659" r:id="rId10"/>
    <p:sldLayoutId id="2147483660" r:id="rId11"/>
    <p:sldLayoutId id="2147483662" r:id="rId12"/>
    <p:sldLayoutId id="2147483667"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ctrTitle"/>
          </p:nvPr>
        </p:nvSpPr>
        <p:spPr>
          <a:xfrm>
            <a:off x="1828800" y="1493525"/>
            <a:ext cx="5486400" cy="2252975"/>
          </a:xfrm>
          <a:prstGeom prst="rect">
            <a:avLst/>
          </a:prstGeom>
        </p:spPr>
        <p:txBody>
          <a:bodyPr spcFirstLastPara="1" wrap="square" lIns="0" tIns="0" rIns="0" bIns="0" anchor="ctr" anchorCtr="0">
            <a:noAutofit/>
          </a:bodyPr>
          <a:lstStyle/>
          <a:p>
            <a:pPr lvl="0"/>
            <a:r>
              <a:rPr lang="en-US" dirty="0"/>
              <a:t>Hash Tables</a:t>
            </a:r>
            <a:endParaRPr dirty="0"/>
          </a:p>
        </p:txBody>
      </p:sp>
      <p:sp>
        <p:nvSpPr>
          <p:cNvPr id="3" name="TextBox 2">
            <a:extLst>
              <a:ext uri="{FF2B5EF4-FFF2-40B4-BE49-F238E27FC236}">
                <a16:creationId xmlns:a16="http://schemas.microsoft.com/office/drawing/2014/main" id="{613A7E22-AAE9-40C4-A630-588D346FC431}"/>
              </a:ext>
            </a:extLst>
          </p:cNvPr>
          <p:cNvSpPr txBox="1"/>
          <p:nvPr/>
        </p:nvSpPr>
        <p:spPr>
          <a:xfrm>
            <a:off x="2755900" y="3141761"/>
            <a:ext cx="3448050" cy="276999"/>
          </a:xfrm>
          <a:prstGeom prst="rect">
            <a:avLst/>
          </a:prstGeom>
          <a:noFill/>
        </p:spPr>
        <p:txBody>
          <a:bodyPr wrap="square" rtlCol="0">
            <a:spAutoFit/>
          </a:bodyPr>
          <a:lstStyle/>
          <a:p>
            <a:pPr algn="ctr"/>
            <a:r>
              <a:rPr lang="en-US" sz="1200" dirty="0">
                <a:latin typeface="Bellota Text Light" panose="020B0604020202020204" charset="0"/>
                <a:ea typeface="Bellota Text Light" panose="020B0604020202020204" charset="0"/>
              </a:rPr>
              <a:t>Bayu Adjie Sidharta - 05111940000172</a:t>
            </a:r>
            <a:endParaRPr lang="en-ID" sz="1200" dirty="0">
              <a:latin typeface="Bellota Text Light" panose="020B0604020202020204" charset="0"/>
              <a:ea typeface="Bellota Text Light"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1082050" y="975350"/>
            <a:ext cx="6979800" cy="33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t>Insertion</a:t>
            </a:r>
            <a:endParaRPr dirty="0"/>
          </a:p>
        </p:txBody>
      </p:sp>
      <p:sp>
        <p:nvSpPr>
          <p:cNvPr id="195" name="Google Shape;195;p3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196" name="Google Shape;196;p33"/>
          <p:cNvSpPr/>
          <p:nvPr/>
        </p:nvSpPr>
        <p:spPr>
          <a:xfrm>
            <a:off x="3395755" y="1721715"/>
            <a:ext cx="2341800" cy="2341800"/>
          </a:xfrm>
          <a:prstGeom prst="donut">
            <a:avLst>
              <a:gd name="adj" fmla="val 160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 name="Google Shape;197;p33"/>
          <p:cNvGrpSpPr/>
          <p:nvPr/>
        </p:nvGrpSpPr>
        <p:grpSpPr>
          <a:xfrm>
            <a:off x="1942266" y="1565258"/>
            <a:ext cx="1900807" cy="617371"/>
            <a:chOff x="1721012" y="996036"/>
            <a:chExt cx="2061613" cy="669600"/>
          </a:xfrm>
        </p:grpSpPr>
        <p:cxnSp>
          <p:nvCxnSpPr>
            <p:cNvPr id="198" name="Google Shape;198;p33"/>
            <p:cNvCxnSpPr/>
            <p:nvPr/>
          </p:nvCxnSpPr>
          <p:spPr>
            <a:xfrm>
              <a:off x="3438525" y="1309350"/>
              <a:ext cx="344100" cy="344100"/>
            </a:xfrm>
            <a:prstGeom prst="straightConnector1">
              <a:avLst/>
            </a:prstGeom>
            <a:noFill/>
            <a:ln w="19050" cap="flat" cmpd="sng">
              <a:solidFill>
                <a:schemeClr val="accent2"/>
              </a:solidFill>
              <a:prstDash val="solid"/>
              <a:round/>
              <a:headEnd type="oval" w="med" len="med"/>
              <a:tailEnd type="none" w="sm" len="sm"/>
            </a:ln>
          </p:spPr>
        </p:cxnSp>
        <p:sp>
          <p:nvSpPr>
            <p:cNvPr id="199" name="Google Shape;199;p33"/>
            <p:cNvSpPr txBox="1"/>
            <p:nvPr/>
          </p:nvSpPr>
          <p:spPr>
            <a:xfrm>
              <a:off x="1721012" y="996036"/>
              <a:ext cx="1674406" cy="669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US" sz="1200" dirty="0">
                  <a:solidFill>
                    <a:schemeClr val="dk1"/>
                  </a:solidFill>
                  <a:latin typeface="Bellota Text"/>
                  <a:ea typeface="Bellota Text"/>
                  <a:cs typeface="Bellota Text"/>
                  <a:sym typeface="Bellota Text"/>
                </a:rPr>
                <a:t>Scan The Data</a:t>
              </a:r>
              <a:endParaRPr sz="1200" dirty="0">
                <a:solidFill>
                  <a:schemeClr val="dk1"/>
                </a:solidFill>
                <a:latin typeface="Bellota Text"/>
                <a:ea typeface="Bellota Text"/>
                <a:cs typeface="Bellota Text"/>
                <a:sym typeface="Bellota Text"/>
              </a:endParaRPr>
            </a:p>
          </p:txBody>
        </p:sp>
      </p:grpSp>
      <p:grpSp>
        <p:nvGrpSpPr>
          <p:cNvPr id="200" name="Google Shape;200;p33"/>
          <p:cNvGrpSpPr/>
          <p:nvPr/>
        </p:nvGrpSpPr>
        <p:grpSpPr>
          <a:xfrm>
            <a:off x="2107494" y="3553330"/>
            <a:ext cx="1734496" cy="617371"/>
            <a:chOff x="1900218" y="3152297"/>
            <a:chExt cx="1881232" cy="669600"/>
          </a:xfrm>
        </p:grpSpPr>
        <p:cxnSp>
          <p:nvCxnSpPr>
            <p:cNvPr id="201" name="Google Shape;201;p33"/>
            <p:cNvCxnSpPr/>
            <p:nvPr/>
          </p:nvCxnSpPr>
          <p:spPr>
            <a:xfrm rot="10800000" flipH="1">
              <a:off x="3436150" y="3214625"/>
              <a:ext cx="345300" cy="342900"/>
            </a:xfrm>
            <a:prstGeom prst="straightConnector1">
              <a:avLst/>
            </a:prstGeom>
            <a:noFill/>
            <a:ln w="19050" cap="flat" cmpd="sng">
              <a:solidFill>
                <a:schemeClr val="accent1"/>
              </a:solidFill>
              <a:prstDash val="solid"/>
              <a:round/>
              <a:headEnd type="oval" w="med" len="med"/>
              <a:tailEnd type="none" w="sm" len="sm"/>
            </a:ln>
          </p:spPr>
        </p:cxnSp>
        <p:sp>
          <p:nvSpPr>
            <p:cNvPr id="202" name="Google Shape;202;p33"/>
            <p:cNvSpPr txBox="1"/>
            <p:nvPr/>
          </p:nvSpPr>
          <p:spPr>
            <a:xfrm>
              <a:off x="1900218" y="3152297"/>
              <a:ext cx="1495200" cy="669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US" sz="1200" dirty="0">
                  <a:solidFill>
                    <a:schemeClr val="dk1"/>
                  </a:solidFill>
                  <a:latin typeface="Bellota Text"/>
                  <a:ea typeface="Bellota Text"/>
                  <a:cs typeface="Bellota Text"/>
                  <a:sym typeface="Bellota Text"/>
                </a:rPr>
                <a:t>Push it back to the linked list in that index</a:t>
              </a:r>
              <a:endParaRPr sz="1200" b="1" dirty="0">
                <a:solidFill>
                  <a:schemeClr val="dk1"/>
                </a:solidFill>
                <a:latin typeface="Bellota Text"/>
                <a:ea typeface="Bellota Text"/>
                <a:cs typeface="Bellota Text"/>
                <a:sym typeface="Bellota Text"/>
              </a:endParaRPr>
            </a:p>
          </p:txBody>
        </p:sp>
      </p:grpSp>
      <p:sp>
        <p:nvSpPr>
          <p:cNvPr id="203" name="Google Shape;203;p33"/>
          <p:cNvSpPr/>
          <p:nvPr/>
        </p:nvSpPr>
        <p:spPr>
          <a:xfrm rot="-1800006" flipH="1">
            <a:off x="3326099" y="1648584"/>
            <a:ext cx="2480992" cy="2480992"/>
          </a:xfrm>
          <a:prstGeom prst="blockArc">
            <a:avLst>
              <a:gd name="adj1" fmla="val 14348563"/>
              <a:gd name="adj2" fmla="val 19872341"/>
              <a:gd name="adj3" fmla="val 91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33"/>
          <p:cNvGrpSpPr/>
          <p:nvPr/>
        </p:nvGrpSpPr>
        <p:grpSpPr>
          <a:xfrm>
            <a:off x="5282131" y="3553330"/>
            <a:ext cx="1724442" cy="617371"/>
            <a:chOff x="5343425" y="3152297"/>
            <a:chExt cx="1870327" cy="669600"/>
          </a:xfrm>
        </p:grpSpPr>
        <p:cxnSp>
          <p:nvCxnSpPr>
            <p:cNvPr id="205" name="Google Shape;205;p33"/>
            <p:cNvCxnSpPr/>
            <p:nvPr/>
          </p:nvCxnSpPr>
          <p:spPr>
            <a:xfrm rot="10800000">
              <a:off x="5343425" y="3214625"/>
              <a:ext cx="354900" cy="350100"/>
            </a:xfrm>
            <a:prstGeom prst="straightConnector1">
              <a:avLst/>
            </a:prstGeom>
            <a:noFill/>
            <a:ln w="19050" cap="flat" cmpd="sng">
              <a:solidFill>
                <a:schemeClr val="accent5"/>
              </a:solidFill>
              <a:prstDash val="solid"/>
              <a:round/>
              <a:headEnd type="oval" w="med" len="med"/>
              <a:tailEnd type="none" w="sm" len="sm"/>
            </a:ln>
          </p:spPr>
        </p:cxnSp>
        <p:sp>
          <p:nvSpPr>
            <p:cNvPr id="206" name="Google Shape;206;p33"/>
            <p:cNvSpPr txBox="1"/>
            <p:nvPr/>
          </p:nvSpPr>
          <p:spPr>
            <a:xfrm>
              <a:off x="5718552" y="3152297"/>
              <a:ext cx="1495200" cy="66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dirty="0">
                  <a:solidFill>
                    <a:schemeClr val="dk1"/>
                  </a:solidFill>
                  <a:latin typeface="Bellota Text"/>
                  <a:ea typeface="Bellota Text"/>
                  <a:cs typeface="Bellota Text"/>
                  <a:sym typeface="Bellota Text"/>
                </a:rPr>
                <a:t>Look up the array index in the list</a:t>
              </a:r>
              <a:endParaRPr sz="1200" dirty="0">
                <a:solidFill>
                  <a:schemeClr val="dk1"/>
                </a:solidFill>
                <a:latin typeface="Bellota Text"/>
                <a:ea typeface="Bellota Text"/>
                <a:cs typeface="Bellota Text"/>
                <a:sym typeface="Bellota Text"/>
              </a:endParaRPr>
            </a:p>
          </p:txBody>
        </p:sp>
      </p:grpSp>
      <p:grpSp>
        <p:nvGrpSpPr>
          <p:cNvPr id="207" name="Google Shape;207;p33"/>
          <p:cNvGrpSpPr/>
          <p:nvPr/>
        </p:nvGrpSpPr>
        <p:grpSpPr>
          <a:xfrm>
            <a:off x="5283376" y="1565258"/>
            <a:ext cx="2005126" cy="617371"/>
            <a:chOff x="5344775" y="996036"/>
            <a:chExt cx="2174757" cy="669600"/>
          </a:xfrm>
        </p:grpSpPr>
        <p:cxnSp>
          <p:nvCxnSpPr>
            <p:cNvPr id="208" name="Google Shape;208;p33"/>
            <p:cNvCxnSpPr/>
            <p:nvPr/>
          </p:nvCxnSpPr>
          <p:spPr>
            <a:xfrm flipH="1">
              <a:off x="5344775" y="1314450"/>
              <a:ext cx="336900" cy="339000"/>
            </a:xfrm>
            <a:prstGeom prst="straightConnector1">
              <a:avLst/>
            </a:prstGeom>
            <a:noFill/>
            <a:ln w="19050" cap="flat" cmpd="sng">
              <a:solidFill>
                <a:schemeClr val="accent3"/>
              </a:solidFill>
              <a:prstDash val="solid"/>
              <a:round/>
              <a:headEnd type="oval" w="med" len="med"/>
              <a:tailEnd type="none" w="sm" len="sm"/>
            </a:ln>
          </p:spPr>
        </p:cxnSp>
        <p:sp>
          <p:nvSpPr>
            <p:cNvPr id="209" name="Google Shape;209;p33"/>
            <p:cNvSpPr txBox="1"/>
            <p:nvPr/>
          </p:nvSpPr>
          <p:spPr>
            <a:xfrm>
              <a:off x="5718552" y="996036"/>
              <a:ext cx="1800980" cy="66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dirty="0">
                  <a:solidFill>
                    <a:schemeClr val="dk1"/>
                  </a:solidFill>
                  <a:latin typeface="Bellota Text"/>
                  <a:ea typeface="Bellota Text"/>
                  <a:cs typeface="Bellota Text"/>
                  <a:sym typeface="Bellota Text"/>
                </a:rPr>
                <a:t>Divide the data with the hash to get the index.</a:t>
              </a:r>
              <a:endParaRPr sz="1200" dirty="0">
                <a:solidFill>
                  <a:schemeClr val="dk1"/>
                </a:solidFill>
                <a:latin typeface="Bellota Text"/>
                <a:ea typeface="Bellota Text"/>
                <a:cs typeface="Bellota Text"/>
                <a:sym typeface="Bellota Text"/>
              </a:endParaRPr>
            </a:p>
          </p:txBody>
        </p:sp>
      </p:grpSp>
      <p:sp>
        <p:nvSpPr>
          <p:cNvPr id="210" name="Google Shape;210;p33"/>
          <p:cNvSpPr txBox="1"/>
          <p:nvPr/>
        </p:nvSpPr>
        <p:spPr>
          <a:xfrm>
            <a:off x="3901267" y="2542949"/>
            <a:ext cx="1331100" cy="741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1200" dirty="0">
                <a:solidFill>
                  <a:schemeClr val="dk2"/>
                </a:solidFill>
                <a:latin typeface="Bellota Text Light"/>
                <a:ea typeface="Bellota Text Light"/>
                <a:cs typeface="Bellota Text Light"/>
                <a:sym typeface="Bellota Text Light"/>
              </a:rPr>
              <a:t>Insertion</a:t>
            </a:r>
            <a:endParaRPr sz="1200" dirty="0">
              <a:solidFill>
                <a:schemeClr val="dk2"/>
              </a:solidFill>
              <a:latin typeface="Bellota Text Light"/>
              <a:ea typeface="Bellota Text Light"/>
              <a:cs typeface="Bellota Text Light"/>
              <a:sym typeface="Bellota Text Light"/>
            </a:endParaRPr>
          </a:p>
        </p:txBody>
      </p:sp>
      <p:sp>
        <p:nvSpPr>
          <p:cNvPr id="211" name="Google Shape;211;p33"/>
          <p:cNvSpPr/>
          <p:nvPr/>
        </p:nvSpPr>
        <p:spPr>
          <a:xfrm rot="1800006">
            <a:off x="3324184" y="1648584"/>
            <a:ext cx="2480992" cy="2480992"/>
          </a:xfrm>
          <a:prstGeom prst="blockArc">
            <a:avLst>
              <a:gd name="adj1" fmla="val 14545937"/>
              <a:gd name="adj2" fmla="val 19902139"/>
              <a:gd name="adj3" fmla="val 911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3"/>
          <p:cNvSpPr/>
          <p:nvPr/>
        </p:nvSpPr>
        <p:spPr>
          <a:xfrm rot="9000866">
            <a:off x="3318843" y="1648213"/>
            <a:ext cx="2480282" cy="2480282"/>
          </a:xfrm>
          <a:prstGeom prst="blockArc">
            <a:avLst>
              <a:gd name="adj1" fmla="val 18041678"/>
              <a:gd name="adj2" fmla="val 1798478"/>
              <a:gd name="adj3" fmla="val 95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3"/>
          <p:cNvSpPr/>
          <p:nvPr/>
        </p:nvSpPr>
        <p:spPr>
          <a:xfrm rot="-9000866" flipH="1">
            <a:off x="3325778" y="1648904"/>
            <a:ext cx="2480282" cy="2480282"/>
          </a:xfrm>
          <a:prstGeom prst="blockArc">
            <a:avLst>
              <a:gd name="adj1" fmla="val 17967225"/>
              <a:gd name="adj2" fmla="val 1529547"/>
              <a:gd name="adj3" fmla="val 927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3"/>
          <p:cNvSpPr/>
          <p:nvPr/>
        </p:nvSpPr>
        <p:spPr>
          <a:xfrm rot="8100000">
            <a:off x="3274738" y="2728306"/>
            <a:ext cx="334744" cy="334744"/>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3"/>
          <p:cNvSpPr/>
          <p:nvPr/>
        </p:nvSpPr>
        <p:spPr>
          <a:xfrm rot="-2700000">
            <a:off x="5517352" y="2721703"/>
            <a:ext cx="334744" cy="334744"/>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3"/>
          <p:cNvSpPr/>
          <p:nvPr/>
        </p:nvSpPr>
        <p:spPr>
          <a:xfrm rot="2700000">
            <a:off x="4395721" y="3839801"/>
            <a:ext cx="334744" cy="334744"/>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rot="-8100000">
            <a:off x="4396360" y="1594273"/>
            <a:ext cx="334744" cy="334744"/>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E03316-46EC-4961-988F-967DFD7B5192}"/>
              </a:ext>
            </a:extLst>
          </p:cNvPr>
          <p:cNvSpPr>
            <a:spLocks noGrp="1"/>
          </p:cNvSpPr>
          <p:nvPr>
            <p:ph type="title"/>
          </p:nvPr>
        </p:nvSpPr>
        <p:spPr/>
        <p:txBody>
          <a:bodyPr/>
          <a:lstStyle/>
          <a:p>
            <a:r>
              <a:rPr lang="en-US" dirty="0"/>
              <a:t>4. Search Function</a:t>
            </a:r>
            <a:endParaRPr lang="en-ID" dirty="0"/>
          </a:p>
        </p:txBody>
      </p:sp>
      <p:sp>
        <p:nvSpPr>
          <p:cNvPr id="5" name="Text Placeholder 4">
            <a:extLst>
              <a:ext uri="{FF2B5EF4-FFF2-40B4-BE49-F238E27FC236}">
                <a16:creationId xmlns:a16="http://schemas.microsoft.com/office/drawing/2014/main" id="{5F8FAD86-B9EF-4870-897C-8D18D673A04B}"/>
              </a:ext>
            </a:extLst>
          </p:cNvPr>
          <p:cNvSpPr>
            <a:spLocks noGrp="1"/>
          </p:cNvSpPr>
          <p:nvPr>
            <p:ph type="body" idx="1"/>
          </p:nvPr>
        </p:nvSpPr>
        <p:spPr/>
        <p:txBody>
          <a:bodyPr/>
          <a:lstStyle/>
          <a:p>
            <a:r>
              <a:rPr lang="en-US" sz="1200" dirty="0"/>
              <a:t>What good is a data structure without the ability to search for a particular data in the structure.</a:t>
            </a:r>
          </a:p>
          <a:p>
            <a:r>
              <a:rPr lang="en-ID" sz="1200" dirty="0"/>
              <a:t>According to the code on the right</a:t>
            </a:r>
          </a:p>
          <a:p>
            <a:pPr marL="787400" lvl="1" indent="-228600">
              <a:buSzPct val="100000"/>
              <a:buFont typeface="+mj-lt"/>
              <a:buAutoNum type="arabicPeriod"/>
            </a:pPr>
            <a:r>
              <a:rPr lang="en-ID" sz="1000" dirty="0"/>
              <a:t>First we scan the input with </a:t>
            </a:r>
            <a:r>
              <a:rPr lang="en-ID" sz="1000" dirty="0" err="1"/>
              <a:t>cin</a:t>
            </a:r>
            <a:r>
              <a:rPr lang="en-ID" sz="1000" dirty="0"/>
              <a:t> and calculate the index of said input.</a:t>
            </a:r>
          </a:p>
          <a:p>
            <a:pPr marL="787400" lvl="1" indent="-228600">
              <a:buSzPct val="100000"/>
              <a:buFont typeface="+mj-lt"/>
              <a:buAutoNum type="arabicPeriod"/>
            </a:pPr>
            <a:r>
              <a:rPr lang="en-ID" sz="1000" dirty="0"/>
              <a:t>Then we make an iterator ( in layman’s terms just a pointer with the same data type) and set it to be the start of the linked list with the same index.</a:t>
            </a:r>
          </a:p>
          <a:p>
            <a:pPr marL="787400" lvl="1" indent="-228600">
              <a:buSzPct val="100000"/>
              <a:buFont typeface="+mj-lt"/>
              <a:buAutoNum type="arabicPeriod"/>
            </a:pPr>
            <a:r>
              <a:rPr lang="en-ID" sz="1000" dirty="0"/>
              <a:t>It iterates until the end or it breaks until it finds the data on the linked list</a:t>
            </a:r>
          </a:p>
        </p:txBody>
      </p:sp>
      <p:sp>
        <p:nvSpPr>
          <p:cNvPr id="3" name="Slide Number Placeholder 2">
            <a:extLst>
              <a:ext uri="{FF2B5EF4-FFF2-40B4-BE49-F238E27FC236}">
                <a16:creationId xmlns:a16="http://schemas.microsoft.com/office/drawing/2014/main" id="{E93C1F8B-4E8A-42EF-B1BE-B68EB56CC97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graphicFrame>
        <p:nvGraphicFramePr>
          <p:cNvPr id="8" name="Object 7">
            <a:extLst>
              <a:ext uri="{FF2B5EF4-FFF2-40B4-BE49-F238E27FC236}">
                <a16:creationId xmlns:a16="http://schemas.microsoft.com/office/drawing/2014/main" id="{2BFE1B8B-3AE4-4AE1-9C44-13B56E30DDA9}"/>
              </a:ext>
            </a:extLst>
          </p:cNvPr>
          <p:cNvGraphicFramePr>
            <a:graphicFrameLocks noChangeAspect="1"/>
          </p:cNvGraphicFramePr>
          <p:nvPr>
            <p:extLst>
              <p:ext uri="{D42A27DB-BD31-4B8C-83A1-F6EECF244321}">
                <p14:modId xmlns:p14="http://schemas.microsoft.com/office/powerpoint/2010/main" val="1010794188"/>
              </p:ext>
            </p:extLst>
          </p:nvPr>
        </p:nvGraphicFramePr>
        <p:xfrm>
          <a:off x="4395850" y="1950432"/>
          <a:ext cx="4000611" cy="2065318"/>
        </p:xfrm>
        <a:graphic>
          <a:graphicData uri="http://schemas.openxmlformats.org/presentationml/2006/ole">
            <mc:AlternateContent xmlns:mc="http://schemas.openxmlformats.org/markup-compatibility/2006">
              <mc:Choice xmlns:v="urn:schemas-microsoft-com:vml" Requires="v">
                <p:oleObj spid="_x0000_s1034" name="Document" r:id="rId3" imgW="6739920" imgH="3479760" progId="Word.OpenDocumentText.12">
                  <p:embed/>
                </p:oleObj>
              </mc:Choice>
              <mc:Fallback>
                <p:oleObj name="Document" r:id="rId3" imgW="6739920" imgH="3479760" progId="Word.OpenDocumentText.12">
                  <p:embed/>
                  <p:pic>
                    <p:nvPicPr>
                      <p:cNvPr id="0" name=""/>
                      <p:cNvPicPr/>
                      <p:nvPr/>
                    </p:nvPicPr>
                    <p:blipFill>
                      <a:blip r:embed="rId4"/>
                      <a:stretch>
                        <a:fillRect/>
                      </a:stretch>
                    </p:blipFill>
                    <p:spPr>
                      <a:xfrm>
                        <a:off x="4395850" y="1950432"/>
                        <a:ext cx="4000611" cy="2065318"/>
                      </a:xfrm>
                      <a:prstGeom prst="rect">
                        <a:avLst/>
                      </a:prstGeom>
                    </p:spPr>
                  </p:pic>
                </p:oleObj>
              </mc:Fallback>
            </mc:AlternateContent>
          </a:graphicData>
        </a:graphic>
      </p:graphicFrame>
    </p:spTree>
    <p:extLst>
      <p:ext uri="{BB962C8B-B14F-4D97-AF65-F5344CB8AC3E}">
        <p14:creationId xmlns:p14="http://schemas.microsoft.com/office/powerpoint/2010/main" val="3893557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0107-A61C-40F7-87B0-A0D58132CC64}"/>
              </a:ext>
            </a:extLst>
          </p:cNvPr>
          <p:cNvSpPr>
            <a:spLocks noGrp="1"/>
          </p:cNvSpPr>
          <p:nvPr>
            <p:ph type="title"/>
          </p:nvPr>
        </p:nvSpPr>
        <p:spPr/>
        <p:txBody>
          <a:bodyPr/>
          <a:lstStyle/>
          <a:p>
            <a:r>
              <a:rPr lang="en-US" dirty="0"/>
              <a:t>5. Deletion</a:t>
            </a:r>
            <a:endParaRPr lang="en-ID" dirty="0"/>
          </a:p>
        </p:txBody>
      </p:sp>
      <p:sp>
        <p:nvSpPr>
          <p:cNvPr id="3" name="Text Placeholder 2">
            <a:extLst>
              <a:ext uri="{FF2B5EF4-FFF2-40B4-BE49-F238E27FC236}">
                <a16:creationId xmlns:a16="http://schemas.microsoft.com/office/drawing/2014/main" id="{FBB3ADF2-1A84-4C6B-AF20-280D17A827C0}"/>
              </a:ext>
            </a:extLst>
          </p:cNvPr>
          <p:cNvSpPr>
            <a:spLocks noGrp="1"/>
          </p:cNvSpPr>
          <p:nvPr>
            <p:ph type="body" idx="1"/>
          </p:nvPr>
        </p:nvSpPr>
        <p:spPr/>
        <p:txBody>
          <a:bodyPr/>
          <a:lstStyle/>
          <a:p>
            <a:r>
              <a:rPr lang="en-US" sz="1200" dirty="0"/>
              <a:t>The principle is the same as searching. For deletion all we need to do is :</a:t>
            </a:r>
          </a:p>
          <a:p>
            <a:pPr lvl="1">
              <a:buSzPct val="100000"/>
              <a:buFont typeface="+mj-lt"/>
              <a:buAutoNum type="arabicPeriod"/>
            </a:pPr>
            <a:r>
              <a:rPr lang="en-ID" sz="1200" dirty="0"/>
              <a:t>First thing is to search for the desired data using the search algorithm</a:t>
            </a:r>
          </a:p>
          <a:p>
            <a:pPr lvl="1">
              <a:buSzPct val="100000"/>
              <a:buFont typeface="+mj-lt"/>
              <a:buAutoNum type="arabicPeriod"/>
            </a:pPr>
            <a:r>
              <a:rPr lang="en-ID" sz="1200" dirty="0"/>
              <a:t>When we found the data we use the built in delete function to delete it. </a:t>
            </a:r>
          </a:p>
        </p:txBody>
      </p:sp>
      <p:sp>
        <p:nvSpPr>
          <p:cNvPr id="5" name="Slide Number Placeholder 4">
            <a:extLst>
              <a:ext uri="{FF2B5EF4-FFF2-40B4-BE49-F238E27FC236}">
                <a16:creationId xmlns:a16="http://schemas.microsoft.com/office/drawing/2014/main" id="{A91B7758-BA4A-44DF-A3C4-C1402B94C92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graphicFrame>
        <p:nvGraphicFramePr>
          <p:cNvPr id="6" name="Object 5">
            <a:extLst>
              <a:ext uri="{FF2B5EF4-FFF2-40B4-BE49-F238E27FC236}">
                <a16:creationId xmlns:a16="http://schemas.microsoft.com/office/drawing/2014/main" id="{8CA65C39-BF9F-411F-A698-A1013861AEAC}"/>
              </a:ext>
            </a:extLst>
          </p:cNvPr>
          <p:cNvGraphicFramePr>
            <a:graphicFrameLocks noChangeAspect="1"/>
          </p:cNvGraphicFramePr>
          <p:nvPr>
            <p:extLst>
              <p:ext uri="{D42A27DB-BD31-4B8C-83A1-F6EECF244321}">
                <p14:modId xmlns:p14="http://schemas.microsoft.com/office/powerpoint/2010/main" val="1653225327"/>
              </p:ext>
            </p:extLst>
          </p:nvPr>
        </p:nvGraphicFramePr>
        <p:xfrm>
          <a:off x="4748152" y="1633650"/>
          <a:ext cx="3543300" cy="2667000"/>
        </p:xfrm>
        <a:graphic>
          <a:graphicData uri="http://schemas.openxmlformats.org/presentationml/2006/ole">
            <mc:AlternateContent xmlns:mc="http://schemas.openxmlformats.org/markup-compatibility/2006">
              <mc:Choice xmlns:v="urn:schemas-microsoft-com:vml" Requires="v">
                <p:oleObj spid="_x0000_s3082" name="Document" r:id="rId3" imgW="3543840" imgH="2666880" progId="Word.OpenDocumentText.12">
                  <p:embed/>
                </p:oleObj>
              </mc:Choice>
              <mc:Fallback>
                <p:oleObj name="Document" r:id="rId3" imgW="3543840" imgH="2666880" progId="Word.OpenDocumentText.12">
                  <p:embed/>
                  <p:pic>
                    <p:nvPicPr>
                      <p:cNvPr id="0" name=""/>
                      <p:cNvPicPr/>
                      <p:nvPr/>
                    </p:nvPicPr>
                    <p:blipFill>
                      <a:blip r:embed="rId4"/>
                      <a:stretch>
                        <a:fillRect/>
                      </a:stretch>
                    </p:blipFill>
                    <p:spPr>
                      <a:xfrm>
                        <a:off x="4748152" y="1633650"/>
                        <a:ext cx="3543300" cy="2667000"/>
                      </a:xfrm>
                      <a:prstGeom prst="rect">
                        <a:avLst/>
                      </a:prstGeom>
                    </p:spPr>
                  </p:pic>
                </p:oleObj>
              </mc:Fallback>
            </mc:AlternateContent>
          </a:graphicData>
        </a:graphic>
      </p:graphicFrame>
    </p:spTree>
    <p:extLst>
      <p:ext uri="{BB962C8B-B14F-4D97-AF65-F5344CB8AC3E}">
        <p14:creationId xmlns:p14="http://schemas.microsoft.com/office/powerpoint/2010/main" val="3678898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D5937-2341-473F-B081-AC2EE9A8F6DA}"/>
              </a:ext>
            </a:extLst>
          </p:cNvPr>
          <p:cNvSpPr>
            <a:spLocks noGrp="1"/>
          </p:cNvSpPr>
          <p:nvPr>
            <p:ph type="title"/>
          </p:nvPr>
        </p:nvSpPr>
        <p:spPr/>
        <p:txBody>
          <a:bodyPr/>
          <a:lstStyle/>
          <a:p>
            <a:r>
              <a:rPr lang="en-US" dirty="0"/>
              <a:t>6. Showing all the data</a:t>
            </a:r>
            <a:endParaRPr lang="en-ID" dirty="0"/>
          </a:p>
        </p:txBody>
      </p:sp>
      <p:sp>
        <p:nvSpPr>
          <p:cNvPr id="3" name="Text Placeholder 2">
            <a:extLst>
              <a:ext uri="{FF2B5EF4-FFF2-40B4-BE49-F238E27FC236}">
                <a16:creationId xmlns:a16="http://schemas.microsoft.com/office/drawing/2014/main" id="{C3B4F841-8812-4F1C-8EC2-EB49F1BE9CD5}"/>
              </a:ext>
            </a:extLst>
          </p:cNvPr>
          <p:cNvSpPr>
            <a:spLocks noGrp="1"/>
          </p:cNvSpPr>
          <p:nvPr>
            <p:ph type="body" idx="1"/>
          </p:nvPr>
        </p:nvSpPr>
        <p:spPr/>
        <p:txBody>
          <a:bodyPr/>
          <a:lstStyle/>
          <a:p>
            <a:r>
              <a:rPr lang="en-US" sz="1200" dirty="0"/>
              <a:t>Printing the Hash Table is not hard. Essentially it’s only printing the linked list from the first index to the last index using an iterator.</a:t>
            </a:r>
          </a:p>
          <a:p>
            <a:pPr>
              <a:buSzPct val="100000"/>
              <a:buFont typeface="+mj-lt"/>
              <a:buAutoNum type="arabicPeriod"/>
            </a:pPr>
            <a:r>
              <a:rPr lang="en-US" sz="1200" dirty="0"/>
              <a:t>First we make a loop from 0 to 1000 for all our indexes.</a:t>
            </a:r>
          </a:p>
          <a:p>
            <a:pPr>
              <a:buSzPct val="100000"/>
              <a:buFont typeface="+mj-lt"/>
              <a:buAutoNum type="arabicPeriod"/>
            </a:pPr>
            <a:r>
              <a:rPr lang="en-US" sz="1200" dirty="0"/>
              <a:t>Then iterate from the beginning of our linked lists to the end and print every data inside.</a:t>
            </a:r>
            <a:endParaRPr lang="en-ID" sz="1200" dirty="0"/>
          </a:p>
        </p:txBody>
      </p:sp>
      <p:sp>
        <p:nvSpPr>
          <p:cNvPr id="5" name="Slide Number Placeholder 4">
            <a:extLst>
              <a:ext uri="{FF2B5EF4-FFF2-40B4-BE49-F238E27FC236}">
                <a16:creationId xmlns:a16="http://schemas.microsoft.com/office/drawing/2014/main" id="{4FE6BE24-EB14-4EE5-B8D6-081D5C0BF35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graphicFrame>
        <p:nvGraphicFramePr>
          <p:cNvPr id="6" name="Object 5">
            <a:extLst>
              <a:ext uri="{FF2B5EF4-FFF2-40B4-BE49-F238E27FC236}">
                <a16:creationId xmlns:a16="http://schemas.microsoft.com/office/drawing/2014/main" id="{1EA2C7D8-81B8-4140-953F-2B9AE8BD2A2D}"/>
              </a:ext>
            </a:extLst>
          </p:cNvPr>
          <p:cNvGraphicFramePr>
            <a:graphicFrameLocks noChangeAspect="1"/>
          </p:cNvGraphicFramePr>
          <p:nvPr>
            <p:extLst>
              <p:ext uri="{D42A27DB-BD31-4B8C-83A1-F6EECF244321}">
                <p14:modId xmlns:p14="http://schemas.microsoft.com/office/powerpoint/2010/main" val="2923275511"/>
              </p:ext>
            </p:extLst>
          </p:nvPr>
        </p:nvGraphicFramePr>
        <p:xfrm>
          <a:off x="4895850" y="1149550"/>
          <a:ext cx="2921000" cy="3479800"/>
        </p:xfrm>
        <a:graphic>
          <a:graphicData uri="http://schemas.openxmlformats.org/presentationml/2006/ole">
            <mc:AlternateContent xmlns:mc="http://schemas.openxmlformats.org/markup-compatibility/2006">
              <mc:Choice xmlns:v="urn:schemas-microsoft-com:vml" Requires="v">
                <p:oleObj spid="_x0000_s4105" name="Document" r:id="rId3" imgW="2921760" imgH="3479760" progId="Word.OpenDocumentText.12">
                  <p:embed/>
                </p:oleObj>
              </mc:Choice>
              <mc:Fallback>
                <p:oleObj name="Document" r:id="rId3" imgW="2921760" imgH="3479760" progId="Word.OpenDocumentText.12">
                  <p:embed/>
                  <p:pic>
                    <p:nvPicPr>
                      <p:cNvPr id="0" name=""/>
                      <p:cNvPicPr/>
                      <p:nvPr/>
                    </p:nvPicPr>
                    <p:blipFill>
                      <a:blip r:embed="rId4"/>
                      <a:stretch>
                        <a:fillRect/>
                      </a:stretch>
                    </p:blipFill>
                    <p:spPr>
                      <a:xfrm>
                        <a:off x="4895850" y="1149550"/>
                        <a:ext cx="2921000" cy="3479800"/>
                      </a:xfrm>
                      <a:prstGeom prst="rect">
                        <a:avLst/>
                      </a:prstGeom>
                    </p:spPr>
                  </p:pic>
                </p:oleObj>
              </mc:Fallback>
            </mc:AlternateContent>
          </a:graphicData>
        </a:graphic>
      </p:graphicFrame>
    </p:spTree>
    <p:extLst>
      <p:ext uri="{BB962C8B-B14F-4D97-AF65-F5344CB8AC3E}">
        <p14:creationId xmlns:p14="http://schemas.microsoft.com/office/powerpoint/2010/main" val="2724640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52E5-44D0-4A04-A2BF-A87BDDDEC70C}"/>
              </a:ext>
            </a:extLst>
          </p:cNvPr>
          <p:cNvSpPr>
            <a:spLocks noGrp="1"/>
          </p:cNvSpPr>
          <p:nvPr>
            <p:ph type="ctrTitle"/>
          </p:nvPr>
        </p:nvSpPr>
        <p:spPr/>
        <p:txBody>
          <a:bodyPr/>
          <a:lstStyle/>
          <a:p>
            <a:r>
              <a:rPr lang="en-US" dirty="0"/>
              <a:t>The Actual Code</a:t>
            </a:r>
            <a:endParaRPr lang="en-ID" dirty="0"/>
          </a:p>
        </p:txBody>
      </p:sp>
      <p:sp>
        <p:nvSpPr>
          <p:cNvPr id="3" name="Subtitle 2">
            <a:extLst>
              <a:ext uri="{FF2B5EF4-FFF2-40B4-BE49-F238E27FC236}">
                <a16:creationId xmlns:a16="http://schemas.microsoft.com/office/drawing/2014/main" id="{953EECC6-684A-48CF-9AA6-644878997026}"/>
              </a:ext>
            </a:extLst>
          </p:cNvPr>
          <p:cNvSpPr>
            <a:spLocks noGrp="1"/>
          </p:cNvSpPr>
          <p:nvPr>
            <p:ph type="subTitle" idx="1"/>
          </p:nvPr>
        </p:nvSpPr>
        <p:spPr/>
        <p:txBody>
          <a:bodyPr/>
          <a:lstStyle/>
          <a:p>
            <a:r>
              <a:rPr lang="en-US" dirty="0"/>
              <a:t>With some tweaking</a:t>
            </a:r>
            <a:endParaRPr lang="en-ID" dirty="0"/>
          </a:p>
        </p:txBody>
      </p:sp>
    </p:spTree>
    <p:extLst>
      <p:ext uri="{BB962C8B-B14F-4D97-AF65-F5344CB8AC3E}">
        <p14:creationId xmlns:p14="http://schemas.microsoft.com/office/powerpoint/2010/main" val="3611630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FE6BE24-EB14-4EE5-B8D6-081D5C0BF35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
        <p:nvSpPr>
          <p:cNvPr id="10" name="Rectangle 9">
            <a:extLst>
              <a:ext uri="{FF2B5EF4-FFF2-40B4-BE49-F238E27FC236}">
                <a16:creationId xmlns:a16="http://schemas.microsoft.com/office/drawing/2014/main" id="{162E2FD2-5C1F-486E-8B3D-DBD89FCBC181}"/>
              </a:ext>
            </a:extLst>
          </p:cNvPr>
          <p:cNvSpPr/>
          <p:nvPr/>
        </p:nvSpPr>
        <p:spPr>
          <a:xfrm>
            <a:off x="922020" y="832812"/>
            <a:ext cx="7650480" cy="3477875"/>
          </a:xfrm>
          <a:prstGeom prst="rect">
            <a:avLst/>
          </a:prstGeom>
        </p:spPr>
        <p:txBody>
          <a:bodyPr wrap="square">
            <a:spAutoFit/>
          </a:bodyPr>
          <a:lstStyle/>
          <a:p>
            <a:pPr fontAlgn="t">
              <a:buFont typeface="+mj-lt"/>
              <a:buAutoNum type="arabicPeriod"/>
            </a:pPr>
            <a:r>
              <a:rPr lang="en-ID" sz="1100" dirty="0">
                <a:solidFill>
                  <a:srgbClr val="339900"/>
                </a:solidFill>
                <a:latin typeface="Consolas" panose="020B0609020204030204" pitchFamily="49" charset="0"/>
              </a:rPr>
              <a:t>#include &lt;bits/</a:t>
            </a:r>
            <a:r>
              <a:rPr lang="en-ID" sz="1100" dirty="0" err="1">
                <a:solidFill>
                  <a:srgbClr val="339900"/>
                </a:solidFill>
                <a:latin typeface="Consolas" panose="020B0609020204030204" pitchFamily="49" charset="0"/>
              </a:rPr>
              <a:t>stdc</a:t>
            </a:r>
            <a:r>
              <a:rPr lang="en-ID" sz="1100" dirty="0">
                <a:solidFill>
                  <a:srgbClr val="339900"/>
                </a:solidFill>
                <a:latin typeface="Consolas" panose="020B0609020204030204" pitchFamily="49" charset="0"/>
              </a:rPr>
              <a:t>++.h&gt;</a:t>
            </a:r>
            <a:endParaRPr lang="en-ID" sz="1100" dirty="0">
              <a:solidFill>
                <a:srgbClr val="333333"/>
              </a:solidFill>
              <a:latin typeface="Consolas" panose="020B0609020204030204" pitchFamily="49" charset="0"/>
            </a:endParaRPr>
          </a:p>
          <a:p>
            <a:pPr fontAlgn="t">
              <a:buFont typeface="+mj-lt"/>
              <a:buAutoNum type="arabicPeriod"/>
            </a:pPr>
            <a:r>
              <a:rPr lang="en-ID" sz="1100" dirty="0">
                <a:solidFill>
                  <a:srgbClr val="0000FF"/>
                </a:solidFill>
                <a:latin typeface="Consolas" panose="020B0609020204030204" pitchFamily="49" charset="0"/>
              </a:rPr>
              <a:t>using</a:t>
            </a:r>
            <a:r>
              <a:rPr lang="en-ID" sz="1100" dirty="0">
                <a:solidFill>
                  <a:srgbClr val="333333"/>
                </a:solidFill>
                <a:latin typeface="Consolas" panose="020B0609020204030204" pitchFamily="49" charset="0"/>
              </a:rPr>
              <a:t> </a:t>
            </a:r>
            <a:r>
              <a:rPr lang="en-ID" sz="1100" dirty="0">
                <a:solidFill>
                  <a:srgbClr val="0000FF"/>
                </a:solidFill>
                <a:latin typeface="Consolas" panose="020B0609020204030204" pitchFamily="49" charset="0"/>
              </a:rPr>
              <a:t>namespace</a:t>
            </a:r>
            <a:r>
              <a:rPr lang="en-ID" sz="1100" dirty="0">
                <a:solidFill>
                  <a:srgbClr val="333333"/>
                </a:solidFill>
                <a:latin typeface="Consolas" panose="020B0609020204030204" pitchFamily="49" charset="0"/>
              </a:rPr>
              <a:t> std</a:t>
            </a:r>
            <a:r>
              <a:rPr lang="en-ID" sz="1100" dirty="0">
                <a:solidFill>
                  <a:srgbClr val="008080"/>
                </a:solidFill>
                <a:latin typeface="Consolas" panose="020B0609020204030204" pitchFamily="49" charset="0"/>
              </a:rPr>
              <a:t>;</a:t>
            </a:r>
            <a:endParaRPr lang="en-ID" sz="1100" dirty="0">
              <a:solidFill>
                <a:srgbClr val="333333"/>
              </a:solidFill>
              <a:latin typeface="Consolas" panose="020B0609020204030204" pitchFamily="49" charset="0"/>
            </a:endParaRPr>
          </a:p>
          <a:p>
            <a:pPr fontAlgn="t">
              <a:buFont typeface="+mj-lt"/>
              <a:buAutoNum type="arabicPeriod"/>
            </a:pPr>
            <a:r>
              <a:rPr lang="en-ID" sz="1100" dirty="0">
                <a:solidFill>
                  <a:srgbClr val="333333"/>
                </a:solidFill>
                <a:latin typeface="Consolas" panose="020B0609020204030204" pitchFamily="49" charset="0"/>
              </a:rPr>
              <a:t> </a:t>
            </a:r>
          </a:p>
          <a:p>
            <a:pPr fontAlgn="t">
              <a:buFont typeface="+mj-lt"/>
              <a:buAutoNum type="arabicPeriod"/>
            </a:pPr>
            <a:r>
              <a:rPr lang="en-ID" sz="1100" dirty="0">
                <a:solidFill>
                  <a:srgbClr val="333333"/>
                </a:solidFill>
                <a:latin typeface="Consolas" panose="020B0609020204030204" pitchFamily="49" charset="0"/>
              </a:rPr>
              <a:t>list </a:t>
            </a:r>
            <a:r>
              <a:rPr lang="en-ID" sz="1100" dirty="0">
                <a:solidFill>
                  <a:srgbClr val="000080"/>
                </a:solidFill>
                <a:latin typeface="Consolas" panose="020B0609020204030204" pitchFamily="49" charset="0"/>
              </a:rPr>
              <a:t>&lt;</a:t>
            </a:r>
            <a:r>
              <a:rPr lang="en-ID" sz="1100" dirty="0">
                <a:solidFill>
                  <a:srgbClr val="0000FF"/>
                </a:solidFill>
                <a:latin typeface="Consolas" panose="020B0609020204030204" pitchFamily="49" charset="0"/>
              </a:rPr>
              <a:t>int</a:t>
            </a:r>
            <a:r>
              <a:rPr lang="en-ID" sz="1100" dirty="0">
                <a:solidFill>
                  <a:srgbClr val="000080"/>
                </a:solidFill>
                <a:latin typeface="Consolas" panose="020B0609020204030204" pitchFamily="49" charset="0"/>
              </a:rPr>
              <a:t>&gt;</a:t>
            </a:r>
            <a:r>
              <a:rPr lang="en-ID" sz="1100" dirty="0">
                <a:solidFill>
                  <a:srgbClr val="333333"/>
                </a:solidFill>
                <a:latin typeface="Consolas" panose="020B0609020204030204" pitchFamily="49" charset="0"/>
              </a:rPr>
              <a:t> table</a:t>
            </a:r>
            <a:r>
              <a:rPr lang="en-ID" sz="1100" dirty="0">
                <a:solidFill>
                  <a:srgbClr val="008000"/>
                </a:solidFill>
                <a:latin typeface="Consolas" panose="020B0609020204030204" pitchFamily="49" charset="0"/>
              </a:rPr>
              <a:t>[</a:t>
            </a:r>
            <a:r>
              <a:rPr lang="en-ID" sz="1100" dirty="0">
                <a:solidFill>
                  <a:srgbClr val="0000DD"/>
                </a:solidFill>
                <a:latin typeface="Consolas" panose="020B0609020204030204" pitchFamily="49" charset="0"/>
              </a:rPr>
              <a:t>1000</a:t>
            </a:r>
            <a:r>
              <a:rPr lang="en-ID" sz="1100" dirty="0">
                <a:solidFill>
                  <a:srgbClr val="008000"/>
                </a:solidFill>
                <a:latin typeface="Consolas" panose="020B0609020204030204" pitchFamily="49" charset="0"/>
              </a:rPr>
              <a:t>]</a:t>
            </a:r>
            <a:r>
              <a:rPr lang="en-ID" sz="1100" dirty="0">
                <a:solidFill>
                  <a:srgbClr val="008080"/>
                </a:solidFill>
                <a:latin typeface="Consolas" panose="020B0609020204030204" pitchFamily="49" charset="0"/>
              </a:rPr>
              <a:t>;</a:t>
            </a:r>
            <a:endParaRPr lang="en-ID" sz="1100" dirty="0">
              <a:solidFill>
                <a:srgbClr val="333333"/>
              </a:solidFill>
              <a:latin typeface="Consolas" panose="020B0609020204030204" pitchFamily="49" charset="0"/>
            </a:endParaRPr>
          </a:p>
          <a:p>
            <a:pPr fontAlgn="t">
              <a:buFont typeface="+mj-lt"/>
              <a:buAutoNum type="arabicPeriod"/>
            </a:pPr>
            <a:r>
              <a:rPr lang="en-ID" sz="1100" dirty="0">
                <a:solidFill>
                  <a:srgbClr val="0000FF"/>
                </a:solidFill>
                <a:latin typeface="Consolas" panose="020B0609020204030204" pitchFamily="49" charset="0"/>
              </a:rPr>
              <a:t>int</a:t>
            </a:r>
            <a:r>
              <a:rPr lang="en-ID" sz="1100" dirty="0">
                <a:solidFill>
                  <a:srgbClr val="333333"/>
                </a:solidFill>
                <a:latin typeface="Consolas" panose="020B0609020204030204" pitchFamily="49" charset="0"/>
              </a:rPr>
              <a:t> </a:t>
            </a:r>
            <a:r>
              <a:rPr lang="en-ID" sz="1100" dirty="0" err="1">
                <a:solidFill>
                  <a:srgbClr val="333333"/>
                </a:solidFill>
                <a:latin typeface="Consolas" panose="020B0609020204030204" pitchFamily="49" charset="0"/>
              </a:rPr>
              <a:t>hnum</a:t>
            </a:r>
            <a:r>
              <a:rPr lang="en-ID" sz="1100" dirty="0">
                <a:solidFill>
                  <a:srgbClr val="000080"/>
                </a:solidFill>
                <a:latin typeface="Consolas" panose="020B0609020204030204" pitchFamily="49" charset="0"/>
              </a:rPr>
              <a:t>=</a:t>
            </a:r>
            <a:r>
              <a:rPr lang="en-ID" sz="1100" dirty="0">
                <a:solidFill>
                  <a:srgbClr val="0000DD"/>
                </a:solidFill>
                <a:latin typeface="Consolas" panose="020B0609020204030204" pitchFamily="49" charset="0"/>
              </a:rPr>
              <a:t>997</a:t>
            </a:r>
            <a:r>
              <a:rPr lang="en-ID" sz="1100" dirty="0">
                <a:solidFill>
                  <a:srgbClr val="008080"/>
                </a:solidFill>
                <a:latin typeface="Consolas" panose="020B0609020204030204" pitchFamily="49" charset="0"/>
              </a:rPr>
              <a:t>;</a:t>
            </a:r>
            <a:endParaRPr lang="en-ID" sz="1100" dirty="0">
              <a:solidFill>
                <a:srgbClr val="333333"/>
              </a:solidFill>
              <a:latin typeface="Consolas" panose="020B0609020204030204" pitchFamily="49" charset="0"/>
            </a:endParaRPr>
          </a:p>
          <a:p>
            <a:pPr fontAlgn="t">
              <a:buFont typeface="+mj-lt"/>
              <a:buAutoNum type="arabicPeriod"/>
            </a:pPr>
            <a:r>
              <a:rPr lang="en-ID" sz="1100" dirty="0">
                <a:solidFill>
                  <a:srgbClr val="0000FF"/>
                </a:solidFill>
                <a:latin typeface="Consolas" panose="020B0609020204030204" pitchFamily="49" charset="0"/>
              </a:rPr>
              <a:t>int</a:t>
            </a:r>
            <a:r>
              <a:rPr lang="en-ID" sz="1100" dirty="0">
                <a:solidFill>
                  <a:srgbClr val="333333"/>
                </a:solidFill>
                <a:latin typeface="Consolas" panose="020B0609020204030204" pitchFamily="49" charset="0"/>
              </a:rPr>
              <a:t> main </a:t>
            </a:r>
            <a:r>
              <a:rPr lang="en-ID" sz="1100" dirty="0">
                <a:solidFill>
                  <a:srgbClr val="008000"/>
                </a:solidFill>
                <a:latin typeface="Consolas" panose="020B0609020204030204" pitchFamily="49" charset="0"/>
              </a:rPr>
              <a:t>()</a:t>
            </a:r>
            <a:endParaRPr lang="en-ID" sz="1100" dirty="0">
              <a:solidFill>
                <a:srgbClr val="333333"/>
              </a:solidFill>
              <a:latin typeface="Consolas" panose="020B0609020204030204" pitchFamily="49" charset="0"/>
            </a:endParaRPr>
          </a:p>
          <a:p>
            <a:pPr fontAlgn="t">
              <a:buFont typeface="+mj-lt"/>
              <a:buAutoNum type="arabicPeriod"/>
            </a:pPr>
            <a:r>
              <a:rPr lang="en-ID" sz="1100" dirty="0">
                <a:solidFill>
                  <a:srgbClr val="008000"/>
                </a:solidFill>
                <a:latin typeface="Consolas" panose="020B0609020204030204" pitchFamily="49" charset="0"/>
              </a:rPr>
              <a:t>{</a:t>
            </a:r>
            <a:endParaRPr lang="en-ID" sz="1100" dirty="0">
              <a:solidFill>
                <a:srgbClr val="333333"/>
              </a:solidFill>
              <a:latin typeface="Consolas" panose="020B0609020204030204" pitchFamily="49" charset="0"/>
            </a:endParaRPr>
          </a:p>
          <a:p>
            <a:pPr fontAlgn="t">
              <a:buFont typeface="+mj-lt"/>
              <a:buAutoNum type="arabicPeriod"/>
            </a:pPr>
            <a:r>
              <a:rPr lang="en-ID" sz="1100" dirty="0">
                <a:solidFill>
                  <a:srgbClr val="333333"/>
                </a:solidFill>
                <a:latin typeface="Consolas" panose="020B0609020204030204" pitchFamily="49" charset="0"/>
              </a:rPr>
              <a:t>    </a:t>
            </a:r>
            <a:r>
              <a:rPr lang="en-ID" sz="1100" dirty="0" err="1">
                <a:solidFill>
                  <a:srgbClr val="0000DD"/>
                </a:solidFill>
                <a:latin typeface="Consolas" panose="020B0609020204030204" pitchFamily="49" charset="0"/>
              </a:rPr>
              <a:t>cout</a:t>
            </a:r>
            <a:r>
              <a:rPr lang="en-ID" sz="1100" dirty="0">
                <a:solidFill>
                  <a:srgbClr val="333333"/>
                </a:solidFill>
                <a:latin typeface="Consolas" panose="020B0609020204030204" pitchFamily="49" charset="0"/>
              </a:rPr>
              <a:t> </a:t>
            </a:r>
            <a:r>
              <a:rPr lang="en-ID" sz="1100" dirty="0">
                <a:solidFill>
                  <a:srgbClr val="000080"/>
                </a:solidFill>
                <a:latin typeface="Consolas" panose="020B0609020204030204" pitchFamily="49" charset="0"/>
              </a:rPr>
              <a:t>&lt;&lt;</a:t>
            </a:r>
            <a:r>
              <a:rPr lang="en-ID" sz="1100" dirty="0">
                <a:solidFill>
                  <a:srgbClr val="333333"/>
                </a:solidFill>
                <a:latin typeface="Consolas" panose="020B0609020204030204" pitchFamily="49" charset="0"/>
              </a:rPr>
              <a:t> </a:t>
            </a:r>
            <a:r>
              <a:rPr lang="en-ID" sz="1100" dirty="0">
                <a:solidFill>
                  <a:srgbClr val="FF0000"/>
                </a:solidFill>
                <a:latin typeface="Consolas" panose="020B0609020204030204" pitchFamily="49" charset="0"/>
              </a:rPr>
              <a:t>"Hash Table"</a:t>
            </a:r>
            <a:r>
              <a:rPr lang="en-ID" sz="1100" dirty="0">
                <a:solidFill>
                  <a:srgbClr val="333333"/>
                </a:solidFill>
                <a:latin typeface="Consolas" panose="020B0609020204030204" pitchFamily="49" charset="0"/>
              </a:rPr>
              <a:t> </a:t>
            </a:r>
            <a:r>
              <a:rPr lang="en-ID" sz="1100" dirty="0">
                <a:solidFill>
                  <a:srgbClr val="000080"/>
                </a:solidFill>
                <a:latin typeface="Consolas" panose="020B0609020204030204" pitchFamily="49" charset="0"/>
              </a:rPr>
              <a:t>&lt;&lt;</a:t>
            </a:r>
            <a:r>
              <a:rPr lang="en-ID" sz="1100" dirty="0">
                <a:solidFill>
                  <a:srgbClr val="333333"/>
                </a:solidFill>
                <a:latin typeface="Consolas" panose="020B0609020204030204" pitchFamily="49" charset="0"/>
              </a:rPr>
              <a:t> </a:t>
            </a:r>
            <a:r>
              <a:rPr lang="en-ID" sz="1100" dirty="0" err="1">
                <a:solidFill>
                  <a:srgbClr val="333333"/>
                </a:solidFill>
                <a:latin typeface="Consolas" panose="020B0609020204030204" pitchFamily="49" charset="0"/>
              </a:rPr>
              <a:t>endl</a:t>
            </a:r>
            <a:r>
              <a:rPr lang="en-ID" sz="1100" dirty="0">
                <a:solidFill>
                  <a:srgbClr val="333333"/>
                </a:solidFill>
                <a:latin typeface="Consolas" panose="020B0609020204030204" pitchFamily="49" charset="0"/>
              </a:rPr>
              <a:t> </a:t>
            </a:r>
            <a:r>
              <a:rPr lang="en-ID" sz="1100" dirty="0">
                <a:solidFill>
                  <a:srgbClr val="000080"/>
                </a:solidFill>
                <a:latin typeface="Consolas" panose="020B0609020204030204" pitchFamily="49" charset="0"/>
              </a:rPr>
              <a:t>&lt;&lt;</a:t>
            </a:r>
            <a:r>
              <a:rPr lang="en-ID" sz="1100" dirty="0">
                <a:solidFill>
                  <a:srgbClr val="333333"/>
                </a:solidFill>
                <a:latin typeface="Consolas" panose="020B0609020204030204" pitchFamily="49" charset="0"/>
              </a:rPr>
              <a:t> </a:t>
            </a:r>
            <a:r>
              <a:rPr lang="en-ID" sz="1100" dirty="0">
                <a:solidFill>
                  <a:srgbClr val="FF0000"/>
                </a:solidFill>
                <a:latin typeface="Consolas" panose="020B0609020204030204" pitchFamily="49" charset="0"/>
              </a:rPr>
              <a:t>"Scanning Query"</a:t>
            </a:r>
            <a:r>
              <a:rPr lang="en-ID" sz="1100" dirty="0">
                <a:solidFill>
                  <a:srgbClr val="333333"/>
                </a:solidFill>
                <a:latin typeface="Consolas" panose="020B0609020204030204" pitchFamily="49" charset="0"/>
              </a:rPr>
              <a:t> </a:t>
            </a:r>
            <a:r>
              <a:rPr lang="en-ID" sz="1100" dirty="0">
                <a:solidFill>
                  <a:srgbClr val="000080"/>
                </a:solidFill>
                <a:latin typeface="Consolas" panose="020B0609020204030204" pitchFamily="49" charset="0"/>
              </a:rPr>
              <a:t>&lt;&lt;</a:t>
            </a:r>
            <a:r>
              <a:rPr lang="en-ID" sz="1100" dirty="0">
                <a:solidFill>
                  <a:srgbClr val="333333"/>
                </a:solidFill>
                <a:latin typeface="Consolas" panose="020B0609020204030204" pitchFamily="49" charset="0"/>
              </a:rPr>
              <a:t> </a:t>
            </a:r>
            <a:r>
              <a:rPr lang="en-ID" sz="1100" dirty="0" err="1">
                <a:solidFill>
                  <a:srgbClr val="333333"/>
                </a:solidFill>
                <a:latin typeface="Consolas" panose="020B0609020204030204" pitchFamily="49" charset="0"/>
              </a:rPr>
              <a:t>endl</a:t>
            </a:r>
            <a:r>
              <a:rPr lang="en-ID" sz="1100" dirty="0">
                <a:solidFill>
                  <a:srgbClr val="008080"/>
                </a:solidFill>
                <a:latin typeface="Consolas" panose="020B0609020204030204" pitchFamily="49" charset="0"/>
              </a:rPr>
              <a:t>;</a:t>
            </a:r>
            <a:endParaRPr lang="en-ID" sz="1100" dirty="0">
              <a:solidFill>
                <a:srgbClr val="333333"/>
              </a:solidFill>
              <a:latin typeface="Consolas" panose="020B0609020204030204" pitchFamily="49" charset="0"/>
            </a:endParaRPr>
          </a:p>
          <a:p>
            <a:pPr fontAlgn="t">
              <a:buFont typeface="+mj-lt"/>
              <a:buAutoNum type="arabicPeriod"/>
            </a:pPr>
            <a:r>
              <a:rPr lang="en-ID" sz="1100" dirty="0">
                <a:solidFill>
                  <a:srgbClr val="333333"/>
                </a:solidFill>
                <a:latin typeface="Consolas" panose="020B0609020204030204" pitchFamily="49" charset="0"/>
              </a:rPr>
              <a:t>    </a:t>
            </a:r>
            <a:r>
              <a:rPr lang="en-ID" sz="1100" dirty="0">
                <a:solidFill>
                  <a:srgbClr val="0000FF"/>
                </a:solidFill>
                <a:latin typeface="Consolas" panose="020B0609020204030204" pitchFamily="49" charset="0"/>
              </a:rPr>
              <a:t>while</a:t>
            </a:r>
            <a:r>
              <a:rPr lang="en-ID" sz="1100" dirty="0">
                <a:solidFill>
                  <a:srgbClr val="333333"/>
                </a:solidFill>
                <a:latin typeface="Consolas" panose="020B0609020204030204" pitchFamily="49" charset="0"/>
              </a:rPr>
              <a:t> </a:t>
            </a:r>
            <a:r>
              <a:rPr lang="en-ID" sz="1100" dirty="0">
                <a:solidFill>
                  <a:srgbClr val="008000"/>
                </a:solidFill>
                <a:latin typeface="Consolas" panose="020B0609020204030204" pitchFamily="49" charset="0"/>
              </a:rPr>
              <a:t>(</a:t>
            </a:r>
            <a:r>
              <a:rPr lang="en-ID" sz="1100" dirty="0">
                <a:solidFill>
                  <a:srgbClr val="0000DD"/>
                </a:solidFill>
                <a:latin typeface="Consolas" panose="020B0609020204030204" pitchFamily="49" charset="0"/>
              </a:rPr>
              <a:t>1</a:t>
            </a:r>
            <a:r>
              <a:rPr lang="en-ID" sz="1100" dirty="0">
                <a:solidFill>
                  <a:srgbClr val="008000"/>
                </a:solidFill>
                <a:latin typeface="Consolas" panose="020B0609020204030204" pitchFamily="49" charset="0"/>
              </a:rPr>
              <a:t>)</a:t>
            </a:r>
            <a:endParaRPr lang="en-ID" sz="1100" dirty="0">
              <a:solidFill>
                <a:srgbClr val="333333"/>
              </a:solidFill>
              <a:latin typeface="Consolas" panose="020B0609020204030204" pitchFamily="49" charset="0"/>
            </a:endParaRPr>
          </a:p>
          <a:p>
            <a:pPr fontAlgn="t">
              <a:buFont typeface="+mj-lt"/>
              <a:buAutoNum type="arabicPeriod"/>
            </a:pPr>
            <a:r>
              <a:rPr lang="en-ID" sz="1100" dirty="0">
                <a:solidFill>
                  <a:srgbClr val="333333"/>
                </a:solidFill>
                <a:latin typeface="Consolas" panose="020B0609020204030204" pitchFamily="49" charset="0"/>
              </a:rPr>
              <a:t>    </a:t>
            </a:r>
            <a:r>
              <a:rPr lang="en-ID" sz="1100" dirty="0">
                <a:solidFill>
                  <a:srgbClr val="008000"/>
                </a:solidFill>
                <a:latin typeface="Consolas" panose="020B0609020204030204" pitchFamily="49" charset="0"/>
              </a:rPr>
              <a:t>{</a:t>
            </a:r>
            <a:endParaRPr lang="en-ID" sz="1100" dirty="0">
              <a:solidFill>
                <a:srgbClr val="333333"/>
              </a:solidFill>
              <a:latin typeface="Consolas" panose="020B0609020204030204" pitchFamily="49" charset="0"/>
            </a:endParaRPr>
          </a:p>
          <a:p>
            <a:pPr fontAlgn="t">
              <a:buFont typeface="+mj-lt"/>
              <a:buAutoNum type="arabicPeriod"/>
            </a:pPr>
            <a:r>
              <a:rPr lang="en-ID" sz="1100" dirty="0">
                <a:solidFill>
                  <a:srgbClr val="333333"/>
                </a:solidFill>
                <a:latin typeface="Consolas" panose="020B0609020204030204" pitchFamily="49" charset="0"/>
              </a:rPr>
              <a:t>        </a:t>
            </a:r>
            <a:r>
              <a:rPr lang="en-ID" sz="1100" dirty="0" err="1">
                <a:solidFill>
                  <a:srgbClr val="0000DD"/>
                </a:solidFill>
                <a:latin typeface="Consolas" panose="020B0609020204030204" pitchFamily="49" charset="0"/>
              </a:rPr>
              <a:t>cout</a:t>
            </a:r>
            <a:r>
              <a:rPr lang="en-ID" sz="1100" dirty="0">
                <a:solidFill>
                  <a:srgbClr val="333333"/>
                </a:solidFill>
                <a:latin typeface="Consolas" panose="020B0609020204030204" pitchFamily="49" charset="0"/>
              </a:rPr>
              <a:t> </a:t>
            </a:r>
            <a:r>
              <a:rPr lang="en-ID" sz="1100" dirty="0">
                <a:solidFill>
                  <a:srgbClr val="000080"/>
                </a:solidFill>
                <a:latin typeface="Consolas" panose="020B0609020204030204" pitchFamily="49" charset="0"/>
              </a:rPr>
              <a:t>&lt;&lt;</a:t>
            </a:r>
            <a:r>
              <a:rPr lang="en-ID" sz="1100" dirty="0">
                <a:solidFill>
                  <a:srgbClr val="333333"/>
                </a:solidFill>
                <a:latin typeface="Consolas" panose="020B0609020204030204" pitchFamily="49" charset="0"/>
              </a:rPr>
              <a:t> </a:t>
            </a:r>
            <a:r>
              <a:rPr lang="en-ID" sz="1100" dirty="0">
                <a:solidFill>
                  <a:srgbClr val="FF0000"/>
                </a:solidFill>
                <a:latin typeface="Consolas" panose="020B0609020204030204" pitchFamily="49" charset="0"/>
              </a:rPr>
              <a:t>"(1) Insert (2) Find (3) Delete (4) Show All (0) Exit"</a:t>
            </a:r>
            <a:r>
              <a:rPr lang="en-ID" sz="1100" dirty="0">
                <a:solidFill>
                  <a:srgbClr val="333333"/>
                </a:solidFill>
                <a:latin typeface="Consolas" panose="020B0609020204030204" pitchFamily="49" charset="0"/>
              </a:rPr>
              <a:t> </a:t>
            </a:r>
            <a:r>
              <a:rPr lang="en-ID" sz="1100" dirty="0">
                <a:solidFill>
                  <a:srgbClr val="000080"/>
                </a:solidFill>
                <a:latin typeface="Consolas" panose="020B0609020204030204" pitchFamily="49" charset="0"/>
              </a:rPr>
              <a:t>&lt;&lt;</a:t>
            </a:r>
            <a:r>
              <a:rPr lang="en-ID" sz="1100" dirty="0">
                <a:solidFill>
                  <a:srgbClr val="333333"/>
                </a:solidFill>
                <a:latin typeface="Consolas" panose="020B0609020204030204" pitchFamily="49" charset="0"/>
              </a:rPr>
              <a:t> </a:t>
            </a:r>
            <a:r>
              <a:rPr lang="en-ID" sz="1100" dirty="0" err="1">
                <a:solidFill>
                  <a:srgbClr val="333333"/>
                </a:solidFill>
                <a:latin typeface="Consolas" panose="020B0609020204030204" pitchFamily="49" charset="0"/>
              </a:rPr>
              <a:t>endl</a:t>
            </a:r>
            <a:r>
              <a:rPr lang="en-ID" sz="1100" dirty="0">
                <a:solidFill>
                  <a:srgbClr val="008080"/>
                </a:solidFill>
                <a:latin typeface="Consolas" panose="020B0609020204030204" pitchFamily="49" charset="0"/>
              </a:rPr>
              <a:t>;</a:t>
            </a:r>
            <a:endParaRPr lang="en-ID" sz="1100" dirty="0">
              <a:solidFill>
                <a:srgbClr val="333333"/>
              </a:solidFill>
              <a:latin typeface="Consolas" panose="020B0609020204030204" pitchFamily="49" charset="0"/>
            </a:endParaRPr>
          </a:p>
          <a:p>
            <a:pPr fontAlgn="t">
              <a:buFont typeface="+mj-lt"/>
              <a:buAutoNum type="arabicPeriod"/>
            </a:pPr>
            <a:r>
              <a:rPr lang="en-ID" sz="1100" dirty="0">
                <a:solidFill>
                  <a:srgbClr val="333333"/>
                </a:solidFill>
                <a:latin typeface="Consolas" panose="020B0609020204030204" pitchFamily="49" charset="0"/>
              </a:rPr>
              <a:t>        </a:t>
            </a:r>
            <a:r>
              <a:rPr lang="en-ID" sz="1100" dirty="0">
                <a:solidFill>
                  <a:srgbClr val="0000FF"/>
                </a:solidFill>
                <a:latin typeface="Consolas" panose="020B0609020204030204" pitchFamily="49" charset="0"/>
              </a:rPr>
              <a:t>int</a:t>
            </a:r>
            <a:r>
              <a:rPr lang="en-ID" sz="1100" dirty="0">
                <a:solidFill>
                  <a:srgbClr val="333333"/>
                </a:solidFill>
                <a:latin typeface="Consolas" panose="020B0609020204030204" pitchFamily="49" charset="0"/>
              </a:rPr>
              <a:t> query</a:t>
            </a:r>
            <a:r>
              <a:rPr lang="en-ID" sz="1100" dirty="0">
                <a:solidFill>
                  <a:srgbClr val="008080"/>
                </a:solidFill>
                <a:latin typeface="Consolas" panose="020B0609020204030204" pitchFamily="49" charset="0"/>
              </a:rPr>
              <a:t>;</a:t>
            </a:r>
            <a:endParaRPr lang="en-ID" sz="1100" dirty="0">
              <a:solidFill>
                <a:srgbClr val="333333"/>
              </a:solidFill>
              <a:latin typeface="Consolas" panose="020B0609020204030204" pitchFamily="49" charset="0"/>
            </a:endParaRPr>
          </a:p>
          <a:p>
            <a:pPr fontAlgn="t">
              <a:buFont typeface="+mj-lt"/>
              <a:buAutoNum type="arabicPeriod"/>
            </a:pPr>
            <a:r>
              <a:rPr lang="en-ID" sz="1100" dirty="0">
                <a:solidFill>
                  <a:srgbClr val="333333"/>
                </a:solidFill>
                <a:latin typeface="Consolas" panose="020B0609020204030204" pitchFamily="49" charset="0"/>
              </a:rPr>
              <a:t>        </a:t>
            </a:r>
            <a:r>
              <a:rPr lang="en-ID" sz="1100" dirty="0" err="1">
                <a:solidFill>
                  <a:srgbClr val="0000DD"/>
                </a:solidFill>
                <a:latin typeface="Consolas" panose="020B0609020204030204" pitchFamily="49" charset="0"/>
              </a:rPr>
              <a:t>cin</a:t>
            </a:r>
            <a:r>
              <a:rPr lang="en-ID" sz="1100" dirty="0">
                <a:solidFill>
                  <a:srgbClr val="333333"/>
                </a:solidFill>
                <a:latin typeface="Consolas" panose="020B0609020204030204" pitchFamily="49" charset="0"/>
              </a:rPr>
              <a:t> </a:t>
            </a:r>
            <a:r>
              <a:rPr lang="en-ID" sz="1100" dirty="0">
                <a:solidFill>
                  <a:srgbClr val="000080"/>
                </a:solidFill>
                <a:latin typeface="Consolas" panose="020B0609020204030204" pitchFamily="49" charset="0"/>
              </a:rPr>
              <a:t>&gt;&gt;</a:t>
            </a:r>
            <a:r>
              <a:rPr lang="en-ID" sz="1100" dirty="0">
                <a:solidFill>
                  <a:srgbClr val="333333"/>
                </a:solidFill>
                <a:latin typeface="Consolas" panose="020B0609020204030204" pitchFamily="49" charset="0"/>
              </a:rPr>
              <a:t> query</a:t>
            </a:r>
            <a:r>
              <a:rPr lang="en-ID" sz="1100" dirty="0">
                <a:solidFill>
                  <a:srgbClr val="008080"/>
                </a:solidFill>
                <a:latin typeface="Consolas" panose="020B0609020204030204" pitchFamily="49" charset="0"/>
              </a:rPr>
              <a:t>;</a:t>
            </a:r>
            <a:endParaRPr lang="en-ID" sz="1100" dirty="0">
              <a:solidFill>
                <a:srgbClr val="333333"/>
              </a:solidFill>
              <a:latin typeface="Consolas" panose="020B0609020204030204" pitchFamily="49" charset="0"/>
            </a:endParaRPr>
          </a:p>
          <a:p>
            <a:pPr fontAlgn="t">
              <a:buFont typeface="+mj-lt"/>
              <a:buAutoNum type="arabicPeriod"/>
            </a:pPr>
            <a:r>
              <a:rPr lang="en-ID" sz="1100" dirty="0">
                <a:solidFill>
                  <a:srgbClr val="333333"/>
                </a:solidFill>
                <a:latin typeface="Consolas" panose="020B0609020204030204" pitchFamily="49" charset="0"/>
              </a:rPr>
              <a:t>        </a:t>
            </a:r>
            <a:r>
              <a:rPr lang="en-ID" sz="1100" dirty="0">
                <a:solidFill>
                  <a:srgbClr val="0000FF"/>
                </a:solidFill>
                <a:latin typeface="Consolas" panose="020B0609020204030204" pitchFamily="49" charset="0"/>
              </a:rPr>
              <a:t>if</a:t>
            </a:r>
            <a:r>
              <a:rPr lang="en-ID" sz="1100" dirty="0">
                <a:solidFill>
                  <a:srgbClr val="333333"/>
                </a:solidFill>
                <a:latin typeface="Consolas" panose="020B0609020204030204" pitchFamily="49" charset="0"/>
              </a:rPr>
              <a:t> </a:t>
            </a:r>
            <a:r>
              <a:rPr lang="en-ID" sz="1100" dirty="0">
                <a:solidFill>
                  <a:srgbClr val="008000"/>
                </a:solidFill>
                <a:latin typeface="Consolas" panose="020B0609020204030204" pitchFamily="49" charset="0"/>
              </a:rPr>
              <a:t>(</a:t>
            </a:r>
            <a:r>
              <a:rPr lang="en-ID" sz="1100" dirty="0">
                <a:solidFill>
                  <a:srgbClr val="333333"/>
                </a:solidFill>
                <a:latin typeface="Consolas" panose="020B0609020204030204" pitchFamily="49" charset="0"/>
              </a:rPr>
              <a:t>query</a:t>
            </a:r>
            <a:r>
              <a:rPr lang="en-ID" sz="1100" dirty="0">
                <a:solidFill>
                  <a:srgbClr val="000080"/>
                </a:solidFill>
                <a:latin typeface="Consolas" panose="020B0609020204030204" pitchFamily="49" charset="0"/>
              </a:rPr>
              <a:t>==</a:t>
            </a:r>
            <a:r>
              <a:rPr lang="en-ID" sz="1100" dirty="0">
                <a:solidFill>
                  <a:srgbClr val="0000DD"/>
                </a:solidFill>
                <a:latin typeface="Consolas" panose="020B0609020204030204" pitchFamily="49" charset="0"/>
              </a:rPr>
              <a:t>1</a:t>
            </a:r>
            <a:r>
              <a:rPr lang="en-ID" sz="1100" dirty="0">
                <a:solidFill>
                  <a:srgbClr val="008000"/>
                </a:solidFill>
                <a:latin typeface="Consolas" panose="020B0609020204030204" pitchFamily="49" charset="0"/>
              </a:rPr>
              <a:t>)</a:t>
            </a:r>
            <a:endParaRPr lang="en-ID" sz="1100" dirty="0">
              <a:solidFill>
                <a:srgbClr val="333333"/>
              </a:solidFill>
              <a:latin typeface="Consolas" panose="020B0609020204030204" pitchFamily="49" charset="0"/>
            </a:endParaRPr>
          </a:p>
          <a:p>
            <a:pPr fontAlgn="t">
              <a:buFont typeface="+mj-lt"/>
              <a:buAutoNum type="arabicPeriod"/>
            </a:pPr>
            <a:r>
              <a:rPr lang="en-ID" sz="1100" dirty="0">
                <a:solidFill>
                  <a:srgbClr val="333333"/>
                </a:solidFill>
                <a:latin typeface="Consolas" panose="020B0609020204030204" pitchFamily="49" charset="0"/>
              </a:rPr>
              <a:t>        </a:t>
            </a:r>
            <a:r>
              <a:rPr lang="en-ID" sz="1100" dirty="0">
                <a:solidFill>
                  <a:srgbClr val="008000"/>
                </a:solidFill>
                <a:latin typeface="Consolas" panose="020B0609020204030204" pitchFamily="49" charset="0"/>
              </a:rPr>
              <a:t>{</a:t>
            </a:r>
            <a:endParaRPr lang="en-ID" sz="1100" dirty="0">
              <a:solidFill>
                <a:srgbClr val="333333"/>
              </a:solidFill>
              <a:latin typeface="Consolas" panose="020B0609020204030204" pitchFamily="49" charset="0"/>
            </a:endParaRPr>
          </a:p>
          <a:p>
            <a:pPr fontAlgn="t">
              <a:buFont typeface="+mj-lt"/>
              <a:buAutoNum type="arabicPeriod"/>
            </a:pPr>
            <a:r>
              <a:rPr lang="en-ID" sz="1100" dirty="0">
                <a:solidFill>
                  <a:srgbClr val="333333"/>
                </a:solidFill>
                <a:latin typeface="Consolas" panose="020B0609020204030204" pitchFamily="49" charset="0"/>
              </a:rPr>
              <a:t>            </a:t>
            </a:r>
            <a:r>
              <a:rPr lang="en-ID" sz="1100" dirty="0">
                <a:solidFill>
                  <a:srgbClr val="0000FF"/>
                </a:solidFill>
                <a:latin typeface="Consolas" panose="020B0609020204030204" pitchFamily="49" charset="0"/>
              </a:rPr>
              <a:t>int</a:t>
            </a:r>
            <a:r>
              <a:rPr lang="en-ID" sz="1100" dirty="0">
                <a:solidFill>
                  <a:srgbClr val="333333"/>
                </a:solidFill>
                <a:latin typeface="Consolas" panose="020B0609020204030204" pitchFamily="49" charset="0"/>
              </a:rPr>
              <a:t> in</a:t>
            </a:r>
            <a:r>
              <a:rPr lang="en-ID" sz="1100" dirty="0">
                <a:solidFill>
                  <a:srgbClr val="008080"/>
                </a:solidFill>
                <a:latin typeface="Consolas" panose="020B0609020204030204" pitchFamily="49" charset="0"/>
              </a:rPr>
              <a:t>;</a:t>
            </a:r>
            <a:endParaRPr lang="en-ID" sz="1100" dirty="0">
              <a:solidFill>
                <a:srgbClr val="333333"/>
              </a:solidFill>
              <a:latin typeface="Consolas" panose="020B0609020204030204" pitchFamily="49" charset="0"/>
            </a:endParaRPr>
          </a:p>
          <a:p>
            <a:pPr fontAlgn="t">
              <a:buFont typeface="+mj-lt"/>
              <a:buAutoNum type="arabicPeriod"/>
            </a:pPr>
            <a:r>
              <a:rPr lang="en-ID" sz="1100" dirty="0">
                <a:solidFill>
                  <a:srgbClr val="333333"/>
                </a:solidFill>
                <a:latin typeface="Consolas" panose="020B0609020204030204" pitchFamily="49" charset="0"/>
              </a:rPr>
              <a:t>            </a:t>
            </a:r>
            <a:r>
              <a:rPr lang="en-ID" sz="1100" dirty="0" err="1">
                <a:solidFill>
                  <a:srgbClr val="0000DD"/>
                </a:solidFill>
                <a:latin typeface="Consolas" panose="020B0609020204030204" pitchFamily="49" charset="0"/>
              </a:rPr>
              <a:t>cin</a:t>
            </a:r>
            <a:r>
              <a:rPr lang="en-ID" sz="1100" dirty="0">
                <a:solidFill>
                  <a:srgbClr val="333333"/>
                </a:solidFill>
                <a:latin typeface="Consolas" panose="020B0609020204030204" pitchFamily="49" charset="0"/>
              </a:rPr>
              <a:t> </a:t>
            </a:r>
            <a:r>
              <a:rPr lang="en-ID" sz="1100" dirty="0">
                <a:solidFill>
                  <a:srgbClr val="000080"/>
                </a:solidFill>
                <a:latin typeface="Consolas" panose="020B0609020204030204" pitchFamily="49" charset="0"/>
              </a:rPr>
              <a:t>&gt;&gt;</a:t>
            </a:r>
            <a:r>
              <a:rPr lang="en-ID" sz="1100" dirty="0">
                <a:solidFill>
                  <a:srgbClr val="333333"/>
                </a:solidFill>
                <a:latin typeface="Consolas" panose="020B0609020204030204" pitchFamily="49" charset="0"/>
              </a:rPr>
              <a:t> in</a:t>
            </a:r>
            <a:r>
              <a:rPr lang="en-ID" sz="1100" dirty="0">
                <a:solidFill>
                  <a:srgbClr val="008080"/>
                </a:solidFill>
                <a:latin typeface="Consolas" panose="020B0609020204030204" pitchFamily="49" charset="0"/>
              </a:rPr>
              <a:t>;</a:t>
            </a:r>
            <a:endParaRPr lang="en-ID" sz="1100" dirty="0">
              <a:solidFill>
                <a:srgbClr val="333333"/>
              </a:solidFill>
              <a:latin typeface="Consolas" panose="020B0609020204030204" pitchFamily="49" charset="0"/>
            </a:endParaRPr>
          </a:p>
          <a:p>
            <a:pPr fontAlgn="t">
              <a:buFont typeface="+mj-lt"/>
              <a:buAutoNum type="arabicPeriod"/>
            </a:pPr>
            <a:r>
              <a:rPr lang="en-ID" sz="1100" dirty="0">
                <a:solidFill>
                  <a:srgbClr val="333333"/>
                </a:solidFill>
                <a:latin typeface="Consolas" panose="020B0609020204030204" pitchFamily="49" charset="0"/>
              </a:rPr>
              <a:t>            </a:t>
            </a:r>
            <a:r>
              <a:rPr lang="en-ID" sz="1100" dirty="0">
                <a:solidFill>
                  <a:srgbClr val="0000FF"/>
                </a:solidFill>
                <a:latin typeface="Consolas" panose="020B0609020204030204" pitchFamily="49" charset="0"/>
              </a:rPr>
              <a:t>int</a:t>
            </a:r>
            <a:r>
              <a:rPr lang="en-ID" sz="1100" dirty="0">
                <a:solidFill>
                  <a:srgbClr val="333333"/>
                </a:solidFill>
                <a:latin typeface="Consolas" panose="020B0609020204030204" pitchFamily="49" charset="0"/>
              </a:rPr>
              <a:t> key</a:t>
            </a:r>
            <a:r>
              <a:rPr lang="en-ID" sz="1100" dirty="0">
                <a:solidFill>
                  <a:srgbClr val="000080"/>
                </a:solidFill>
                <a:latin typeface="Consolas" panose="020B0609020204030204" pitchFamily="49" charset="0"/>
              </a:rPr>
              <a:t>=</a:t>
            </a:r>
            <a:r>
              <a:rPr lang="en-ID" sz="1100" dirty="0">
                <a:solidFill>
                  <a:srgbClr val="333333"/>
                </a:solidFill>
                <a:latin typeface="Consolas" panose="020B0609020204030204" pitchFamily="49" charset="0"/>
              </a:rPr>
              <a:t>in </a:t>
            </a:r>
            <a:r>
              <a:rPr lang="en-ID" sz="1100" dirty="0">
                <a:solidFill>
                  <a:srgbClr val="000040"/>
                </a:solidFill>
                <a:latin typeface="Consolas" panose="020B0609020204030204" pitchFamily="49" charset="0"/>
              </a:rPr>
              <a:t>%</a:t>
            </a:r>
            <a:r>
              <a:rPr lang="en-ID" sz="1100" dirty="0">
                <a:solidFill>
                  <a:srgbClr val="333333"/>
                </a:solidFill>
                <a:latin typeface="Consolas" panose="020B0609020204030204" pitchFamily="49" charset="0"/>
              </a:rPr>
              <a:t> </a:t>
            </a:r>
            <a:r>
              <a:rPr lang="en-ID" sz="1100" dirty="0" err="1">
                <a:solidFill>
                  <a:srgbClr val="333333"/>
                </a:solidFill>
                <a:latin typeface="Consolas" panose="020B0609020204030204" pitchFamily="49" charset="0"/>
              </a:rPr>
              <a:t>hnum</a:t>
            </a:r>
            <a:r>
              <a:rPr lang="en-ID" sz="1100" dirty="0">
                <a:solidFill>
                  <a:srgbClr val="008080"/>
                </a:solidFill>
                <a:latin typeface="Consolas" panose="020B0609020204030204" pitchFamily="49" charset="0"/>
              </a:rPr>
              <a:t>;</a:t>
            </a:r>
            <a:endParaRPr lang="en-ID" sz="1100" dirty="0">
              <a:solidFill>
                <a:srgbClr val="333333"/>
              </a:solidFill>
              <a:latin typeface="Consolas" panose="020B0609020204030204" pitchFamily="49" charset="0"/>
            </a:endParaRPr>
          </a:p>
          <a:p>
            <a:pPr fontAlgn="t">
              <a:buFont typeface="+mj-lt"/>
              <a:buAutoNum type="arabicPeriod"/>
            </a:pPr>
            <a:r>
              <a:rPr lang="en-ID" sz="1100" dirty="0">
                <a:solidFill>
                  <a:srgbClr val="333333"/>
                </a:solidFill>
                <a:latin typeface="Consolas" panose="020B0609020204030204" pitchFamily="49" charset="0"/>
              </a:rPr>
              <a:t>            table</a:t>
            </a:r>
            <a:r>
              <a:rPr lang="en-ID" sz="1100" dirty="0">
                <a:solidFill>
                  <a:srgbClr val="008000"/>
                </a:solidFill>
                <a:latin typeface="Consolas" panose="020B0609020204030204" pitchFamily="49" charset="0"/>
              </a:rPr>
              <a:t>[</a:t>
            </a:r>
            <a:r>
              <a:rPr lang="en-ID" sz="1100" dirty="0">
                <a:solidFill>
                  <a:srgbClr val="333333"/>
                </a:solidFill>
                <a:latin typeface="Consolas" panose="020B0609020204030204" pitchFamily="49" charset="0"/>
              </a:rPr>
              <a:t>key</a:t>
            </a:r>
            <a:r>
              <a:rPr lang="en-ID" sz="1100" dirty="0">
                <a:solidFill>
                  <a:srgbClr val="008000"/>
                </a:solidFill>
                <a:latin typeface="Consolas" panose="020B0609020204030204" pitchFamily="49" charset="0"/>
              </a:rPr>
              <a:t>]</a:t>
            </a:r>
            <a:r>
              <a:rPr lang="en-ID" sz="1100" dirty="0">
                <a:solidFill>
                  <a:srgbClr val="333333"/>
                </a:solidFill>
                <a:latin typeface="Consolas" panose="020B0609020204030204" pitchFamily="49" charset="0"/>
              </a:rPr>
              <a:t>.</a:t>
            </a:r>
            <a:r>
              <a:rPr lang="en-ID" sz="1100" dirty="0" err="1">
                <a:solidFill>
                  <a:srgbClr val="007788"/>
                </a:solidFill>
                <a:latin typeface="Consolas" panose="020B0609020204030204" pitchFamily="49" charset="0"/>
              </a:rPr>
              <a:t>push_back</a:t>
            </a:r>
            <a:r>
              <a:rPr lang="en-ID" sz="1100" dirty="0">
                <a:solidFill>
                  <a:srgbClr val="008000"/>
                </a:solidFill>
                <a:latin typeface="Consolas" panose="020B0609020204030204" pitchFamily="49" charset="0"/>
              </a:rPr>
              <a:t>(</a:t>
            </a:r>
            <a:r>
              <a:rPr lang="en-ID" sz="1100" dirty="0">
                <a:solidFill>
                  <a:srgbClr val="333333"/>
                </a:solidFill>
                <a:latin typeface="Consolas" panose="020B0609020204030204" pitchFamily="49" charset="0"/>
              </a:rPr>
              <a:t>in</a:t>
            </a:r>
            <a:r>
              <a:rPr lang="en-ID" sz="1100" dirty="0">
                <a:solidFill>
                  <a:srgbClr val="008000"/>
                </a:solidFill>
                <a:latin typeface="Consolas" panose="020B0609020204030204" pitchFamily="49" charset="0"/>
              </a:rPr>
              <a:t>)</a:t>
            </a:r>
            <a:r>
              <a:rPr lang="en-ID" sz="1100" dirty="0">
                <a:solidFill>
                  <a:srgbClr val="008080"/>
                </a:solidFill>
                <a:latin typeface="Consolas" panose="020B0609020204030204" pitchFamily="49" charset="0"/>
              </a:rPr>
              <a:t>;</a:t>
            </a:r>
            <a:endParaRPr lang="en-ID" sz="1100" dirty="0">
              <a:solidFill>
                <a:srgbClr val="333333"/>
              </a:solidFill>
              <a:latin typeface="Consolas" panose="020B0609020204030204" pitchFamily="49" charset="0"/>
            </a:endParaRPr>
          </a:p>
          <a:p>
            <a:pPr fontAlgn="t">
              <a:buFont typeface="+mj-lt"/>
              <a:buAutoNum type="arabicPeriod"/>
            </a:pPr>
            <a:r>
              <a:rPr lang="en-ID" sz="1100" dirty="0">
                <a:solidFill>
                  <a:srgbClr val="333333"/>
                </a:solidFill>
                <a:latin typeface="Consolas" panose="020B0609020204030204" pitchFamily="49" charset="0"/>
              </a:rPr>
              <a:t>        </a:t>
            </a:r>
            <a:r>
              <a:rPr lang="en-ID" sz="1100" dirty="0">
                <a:solidFill>
                  <a:srgbClr val="008000"/>
                </a:solidFill>
                <a:latin typeface="Consolas" panose="020B0609020204030204" pitchFamily="49" charset="0"/>
              </a:rPr>
              <a:t>}</a:t>
            </a:r>
            <a:endParaRPr lang="en-ID" sz="11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827340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E8EF80-6FE2-4683-B030-BFFDCE560A2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sp>
        <p:nvSpPr>
          <p:cNvPr id="5" name="Rectangle 4">
            <a:extLst>
              <a:ext uri="{FF2B5EF4-FFF2-40B4-BE49-F238E27FC236}">
                <a16:creationId xmlns:a16="http://schemas.microsoft.com/office/drawing/2014/main" id="{1D486D8B-7ABB-4918-9F5E-D4EE2F875E4D}"/>
              </a:ext>
            </a:extLst>
          </p:cNvPr>
          <p:cNvSpPr/>
          <p:nvPr/>
        </p:nvSpPr>
        <p:spPr>
          <a:xfrm>
            <a:off x="754380" y="761999"/>
            <a:ext cx="7635240" cy="3477875"/>
          </a:xfrm>
          <a:prstGeom prst="rect">
            <a:avLst/>
          </a:prstGeom>
        </p:spPr>
        <p:txBody>
          <a:bodyPr wrap="square">
            <a:spAutoFit/>
          </a:bodyPr>
          <a:lstStyle/>
          <a:p>
            <a:pPr marL="342900" indent="-342900" fontAlgn="t">
              <a:buFont typeface="+mj-lt"/>
              <a:buAutoNum type="arabicPeriod" startAt="21"/>
            </a:pPr>
            <a:r>
              <a:rPr lang="en-US" sz="1000" dirty="0">
                <a:solidFill>
                  <a:srgbClr val="333333"/>
                </a:solidFill>
                <a:latin typeface="Consolas" panose="020B0609020204030204" pitchFamily="49" charset="0"/>
              </a:rPr>
              <a:t> </a:t>
            </a:r>
            <a:r>
              <a:rPr lang="en-US" sz="1000" dirty="0">
                <a:solidFill>
                  <a:srgbClr val="0000FF"/>
                </a:solidFill>
                <a:latin typeface="Consolas" panose="020B0609020204030204" pitchFamily="49" charset="0"/>
              </a:rPr>
              <a:t>if</a:t>
            </a:r>
            <a:r>
              <a:rPr lang="en-US" sz="1000" dirty="0">
                <a:solidFill>
                  <a:srgbClr val="333333"/>
                </a:solidFill>
                <a:latin typeface="Consolas" panose="020B0609020204030204" pitchFamily="49" charset="0"/>
              </a:rPr>
              <a:t> </a:t>
            </a:r>
            <a:r>
              <a:rPr lang="en-US" sz="1000" dirty="0">
                <a:solidFill>
                  <a:srgbClr val="008000"/>
                </a:solidFill>
                <a:latin typeface="Consolas" panose="020B0609020204030204" pitchFamily="49" charset="0"/>
              </a:rPr>
              <a:t>(</a:t>
            </a:r>
            <a:r>
              <a:rPr lang="en-US" sz="1000" dirty="0">
                <a:solidFill>
                  <a:srgbClr val="333333"/>
                </a:solidFill>
                <a:latin typeface="Consolas" panose="020B0609020204030204" pitchFamily="49" charset="0"/>
              </a:rPr>
              <a:t>query</a:t>
            </a:r>
            <a:r>
              <a:rPr lang="en-US" sz="1000" dirty="0">
                <a:solidFill>
                  <a:srgbClr val="000080"/>
                </a:solidFill>
                <a:latin typeface="Consolas" panose="020B0609020204030204" pitchFamily="49" charset="0"/>
              </a:rPr>
              <a:t>==</a:t>
            </a:r>
            <a:r>
              <a:rPr lang="en-US" sz="1000" dirty="0">
                <a:solidFill>
                  <a:srgbClr val="0000DD"/>
                </a:solidFill>
                <a:latin typeface="Consolas" panose="020B0609020204030204" pitchFamily="49" charset="0"/>
              </a:rPr>
              <a:t>2</a:t>
            </a:r>
            <a:r>
              <a:rPr lang="en-US" sz="1000" dirty="0">
                <a:solidFill>
                  <a:srgbClr val="008000"/>
                </a:solidFill>
                <a:latin typeface="Consolas" panose="020B0609020204030204" pitchFamily="49" charset="0"/>
              </a:rPr>
              <a:t>)</a:t>
            </a:r>
            <a:endParaRPr lang="en-US" sz="1000" dirty="0">
              <a:solidFill>
                <a:srgbClr val="333333"/>
              </a:solidFill>
              <a:latin typeface="Consolas" panose="020B0609020204030204" pitchFamily="49" charset="0"/>
            </a:endParaRPr>
          </a:p>
          <a:p>
            <a:pPr marL="342900" indent="-342900" fontAlgn="t">
              <a:buFont typeface="+mj-lt"/>
              <a:buAutoNum type="arabicPeriod" startAt="21"/>
            </a:pPr>
            <a:r>
              <a:rPr lang="en-US" sz="1000" dirty="0">
                <a:solidFill>
                  <a:srgbClr val="333333"/>
                </a:solidFill>
                <a:latin typeface="Consolas" panose="020B0609020204030204" pitchFamily="49" charset="0"/>
              </a:rPr>
              <a:t>        </a:t>
            </a:r>
            <a:r>
              <a:rPr lang="en-US" sz="1000" dirty="0">
                <a:solidFill>
                  <a:srgbClr val="008000"/>
                </a:solidFill>
                <a:latin typeface="Consolas" panose="020B0609020204030204" pitchFamily="49" charset="0"/>
              </a:rPr>
              <a:t>{</a:t>
            </a:r>
            <a:endParaRPr lang="en-US" sz="1000" dirty="0">
              <a:solidFill>
                <a:srgbClr val="333333"/>
              </a:solidFill>
              <a:latin typeface="Consolas" panose="020B0609020204030204" pitchFamily="49" charset="0"/>
            </a:endParaRPr>
          </a:p>
          <a:p>
            <a:pPr fontAlgn="t">
              <a:buFont typeface="+mj-lt"/>
              <a:buAutoNum type="arabicPeriod" startAt="21"/>
            </a:pPr>
            <a:r>
              <a:rPr lang="en-US" sz="1000" dirty="0">
                <a:solidFill>
                  <a:srgbClr val="333333"/>
                </a:solidFill>
                <a:latin typeface="Consolas" panose="020B0609020204030204" pitchFamily="49" charset="0"/>
              </a:rPr>
              <a:t>            </a:t>
            </a:r>
            <a:r>
              <a:rPr lang="en-US" sz="1000" dirty="0">
                <a:solidFill>
                  <a:srgbClr val="0000FF"/>
                </a:solidFill>
                <a:latin typeface="Consolas" panose="020B0609020204030204" pitchFamily="49" charset="0"/>
              </a:rPr>
              <a:t>int</a:t>
            </a:r>
            <a:r>
              <a:rPr lang="en-US" sz="1000" dirty="0">
                <a:solidFill>
                  <a:srgbClr val="333333"/>
                </a:solidFill>
                <a:latin typeface="Consolas" panose="020B0609020204030204" pitchFamily="49" charset="0"/>
              </a:rPr>
              <a:t> in</a:t>
            </a:r>
            <a:r>
              <a:rPr lang="en-US" sz="1000" dirty="0">
                <a:solidFill>
                  <a:srgbClr val="008080"/>
                </a:solidFill>
                <a:latin typeface="Consolas" panose="020B0609020204030204" pitchFamily="49" charset="0"/>
              </a:rPr>
              <a:t>;</a:t>
            </a:r>
            <a:endParaRPr lang="en-US" sz="1000" dirty="0">
              <a:solidFill>
                <a:srgbClr val="333333"/>
              </a:solidFill>
              <a:latin typeface="Consolas" panose="020B0609020204030204" pitchFamily="49" charset="0"/>
            </a:endParaRPr>
          </a:p>
          <a:p>
            <a:pPr fontAlgn="t">
              <a:buFont typeface="+mj-lt"/>
              <a:buAutoNum type="arabicPeriod" startAt="21"/>
            </a:pPr>
            <a:r>
              <a:rPr lang="en-US" sz="1000" dirty="0">
                <a:solidFill>
                  <a:srgbClr val="333333"/>
                </a:solidFill>
                <a:latin typeface="Consolas" panose="020B0609020204030204" pitchFamily="49" charset="0"/>
              </a:rPr>
              <a:t>            </a:t>
            </a:r>
            <a:r>
              <a:rPr lang="en-US" sz="1000" dirty="0" err="1">
                <a:solidFill>
                  <a:srgbClr val="0000DD"/>
                </a:solidFill>
                <a:latin typeface="Consolas" panose="020B0609020204030204" pitchFamily="49" charset="0"/>
              </a:rPr>
              <a:t>cin</a:t>
            </a:r>
            <a:r>
              <a:rPr lang="en-US" sz="1000" dirty="0">
                <a:solidFill>
                  <a:srgbClr val="333333"/>
                </a:solidFill>
                <a:latin typeface="Consolas" panose="020B0609020204030204" pitchFamily="49" charset="0"/>
              </a:rPr>
              <a:t> </a:t>
            </a:r>
            <a:r>
              <a:rPr lang="en-US" sz="1000" dirty="0">
                <a:solidFill>
                  <a:srgbClr val="000080"/>
                </a:solidFill>
                <a:latin typeface="Consolas" panose="020B0609020204030204" pitchFamily="49" charset="0"/>
              </a:rPr>
              <a:t>&gt;&gt;</a:t>
            </a:r>
            <a:r>
              <a:rPr lang="en-US" sz="1000" dirty="0">
                <a:solidFill>
                  <a:srgbClr val="333333"/>
                </a:solidFill>
                <a:latin typeface="Consolas" panose="020B0609020204030204" pitchFamily="49" charset="0"/>
              </a:rPr>
              <a:t> in</a:t>
            </a:r>
            <a:r>
              <a:rPr lang="en-US" sz="1000" dirty="0">
                <a:solidFill>
                  <a:srgbClr val="008080"/>
                </a:solidFill>
                <a:latin typeface="Consolas" panose="020B0609020204030204" pitchFamily="49" charset="0"/>
              </a:rPr>
              <a:t>;</a:t>
            </a:r>
            <a:endParaRPr lang="en-US" sz="1000" dirty="0">
              <a:solidFill>
                <a:srgbClr val="333333"/>
              </a:solidFill>
              <a:latin typeface="Consolas" panose="020B0609020204030204" pitchFamily="49" charset="0"/>
            </a:endParaRPr>
          </a:p>
          <a:p>
            <a:pPr fontAlgn="t">
              <a:buFont typeface="+mj-lt"/>
              <a:buAutoNum type="arabicPeriod" startAt="21"/>
            </a:pPr>
            <a:r>
              <a:rPr lang="en-US" sz="1000" dirty="0">
                <a:solidFill>
                  <a:srgbClr val="333333"/>
                </a:solidFill>
                <a:latin typeface="Consolas" panose="020B0609020204030204" pitchFamily="49" charset="0"/>
              </a:rPr>
              <a:t>            </a:t>
            </a:r>
            <a:r>
              <a:rPr lang="en-US" sz="1000" dirty="0">
                <a:solidFill>
                  <a:srgbClr val="0000FF"/>
                </a:solidFill>
                <a:latin typeface="Consolas" panose="020B0609020204030204" pitchFamily="49" charset="0"/>
              </a:rPr>
              <a:t>int</a:t>
            </a:r>
            <a:r>
              <a:rPr lang="en-US" sz="1000" dirty="0">
                <a:solidFill>
                  <a:srgbClr val="333333"/>
                </a:solidFill>
                <a:latin typeface="Consolas" panose="020B0609020204030204" pitchFamily="49" charset="0"/>
              </a:rPr>
              <a:t> count</a:t>
            </a:r>
            <a:r>
              <a:rPr lang="en-US" sz="1000" dirty="0">
                <a:solidFill>
                  <a:srgbClr val="000080"/>
                </a:solidFill>
                <a:latin typeface="Consolas" panose="020B0609020204030204" pitchFamily="49" charset="0"/>
              </a:rPr>
              <a:t>=</a:t>
            </a:r>
            <a:r>
              <a:rPr lang="en-US" sz="1000" dirty="0">
                <a:solidFill>
                  <a:srgbClr val="0000DD"/>
                </a:solidFill>
                <a:latin typeface="Consolas" panose="020B0609020204030204" pitchFamily="49" charset="0"/>
              </a:rPr>
              <a:t>0</a:t>
            </a:r>
            <a:r>
              <a:rPr lang="en-US" sz="1000" dirty="0">
                <a:solidFill>
                  <a:srgbClr val="008080"/>
                </a:solidFill>
                <a:latin typeface="Consolas" panose="020B0609020204030204" pitchFamily="49" charset="0"/>
              </a:rPr>
              <a:t>;</a:t>
            </a:r>
            <a:endParaRPr lang="en-US" sz="1000" dirty="0">
              <a:solidFill>
                <a:srgbClr val="333333"/>
              </a:solidFill>
              <a:latin typeface="Consolas" panose="020B0609020204030204" pitchFamily="49" charset="0"/>
            </a:endParaRPr>
          </a:p>
          <a:p>
            <a:pPr fontAlgn="t">
              <a:buFont typeface="+mj-lt"/>
              <a:buAutoNum type="arabicPeriod" startAt="21"/>
            </a:pPr>
            <a:r>
              <a:rPr lang="en-US" sz="1000" dirty="0">
                <a:solidFill>
                  <a:srgbClr val="333333"/>
                </a:solidFill>
                <a:latin typeface="Consolas" panose="020B0609020204030204" pitchFamily="49" charset="0"/>
              </a:rPr>
              <a:t>            </a:t>
            </a:r>
            <a:r>
              <a:rPr lang="en-US" sz="1000" dirty="0">
                <a:solidFill>
                  <a:srgbClr val="0000FF"/>
                </a:solidFill>
                <a:latin typeface="Consolas" panose="020B0609020204030204" pitchFamily="49" charset="0"/>
              </a:rPr>
              <a:t>int</a:t>
            </a:r>
            <a:r>
              <a:rPr lang="en-US" sz="1000" dirty="0">
                <a:solidFill>
                  <a:srgbClr val="333333"/>
                </a:solidFill>
                <a:latin typeface="Consolas" panose="020B0609020204030204" pitchFamily="49" charset="0"/>
              </a:rPr>
              <a:t> key</a:t>
            </a:r>
            <a:r>
              <a:rPr lang="en-US" sz="1000" dirty="0">
                <a:solidFill>
                  <a:srgbClr val="000080"/>
                </a:solidFill>
                <a:latin typeface="Consolas" panose="020B0609020204030204" pitchFamily="49" charset="0"/>
              </a:rPr>
              <a:t>=</a:t>
            </a:r>
            <a:r>
              <a:rPr lang="en-US" sz="1000" dirty="0">
                <a:solidFill>
                  <a:srgbClr val="333333"/>
                </a:solidFill>
                <a:latin typeface="Consolas" panose="020B0609020204030204" pitchFamily="49" charset="0"/>
              </a:rPr>
              <a:t>in </a:t>
            </a:r>
            <a:r>
              <a:rPr lang="en-US" sz="1000" dirty="0">
                <a:solidFill>
                  <a:srgbClr val="000040"/>
                </a:solidFill>
                <a:latin typeface="Consolas" panose="020B0609020204030204" pitchFamily="49" charset="0"/>
              </a:rPr>
              <a:t>%</a:t>
            </a:r>
            <a:r>
              <a:rPr lang="en-US" sz="1000" dirty="0">
                <a:solidFill>
                  <a:srgbClr val="333333"/>
                </a:solidFill>
                <a:latin typeface="Consolas" panose="020B0609020204030204" pitchFamily="49" charset="0"/>
              </a:rPr>
              <a:t> </a:t>
            </a:r>
            <a:r>
              <a:rPr lang="en-US" sz="1000" dirty="0" err="1">
                <a:solidFill>
                  <a:srgbClr val="333333"/>
                </a:solidFill>
                <a:latin typeface="Consolas" panose="020B0609020204030204" pitchFamily="49" charset="0"/>
              </a:rPr>
              <a:t>hnum</a:t>
            </a:r>
            <a:r>
              <a:rPr lang="en-US" sz="1000" dirty="0">
                <a:solidFill>
                  <a:srgbClr val="008080"/>
                </a:solidFill>
                <a:latin typeface="Consolas" panose="020B0609020204030204" pitchFamily="49" charset="0"/>
              </a:rPr>
              <a:t>;</a:t>
            </a:r>
            <a:endParaRPr lang="en-US" sz="1000" dirty="0">
              <a:solidFill>
                <a:srgbClr val="333333"/>
              </a:solidFill>
              <a:latin typeface="Consolas" panose="020B0609020204030204" pitchFamily="49" charset="0"/>
            </a:endParaRPr>
          </a:p>
          <a:p>
            <a:pPr fontAlgn="t">
              <a:buFont typeface="+mj-lt"/>
              <a:buAutoNum type="arabicPeriod" startAt="21"/>
            </a:pPr>
            <a:r>
              <a:rPr lang="en-US" sz="1000" dirty="0">
                <a:solidFill>
                  <a:srgbClr val="333333"/>
                </a:solidFill>
                <a:latin typeface="Consolas" panose="020B0609020204030204" pitchFamily="49" charset="0"/>
              </a:rPr>
              <a:t>            list</a:t>
            </a:r>
            <a:r>
              <a:rPr lang="en-US" sz="1000" dirty="0">
                <a:solidFill>
                  <a:srgbClr val="000080"/>
                </a:solidFill>
                <a:latin typeface="Consolas" panose="020B0609020204030204" pitchFamily="49" charset="0"/>
              </a:rPr>
              <a:t>&lt;</a:t>
            </a:r>
            <a:r>
              <a:rPr lang="en-US" sz="1000" dirty="0">
                <a:solidFill>
                  <a:srgbClr val="0000FF"/>
                </a:solidFill>
                <a:latin typeface="Consolas" panose="020B0609020204030204" pitchFamily="49" charset="0"/>
              </a:rPr>
              <a:t>int</a:t>
            </a:r>
            <a:r>
              <a:rPr lang="en-US" sz="1000" dirty="0">
                <a:solidFill>
                  <a:srgbClr val="000080"/>
                </a:solidFill>
                <a:latin typeface="Consolas" panose="020B0609020204030204" pitchFamily="49" charset="0"/>
              </a:rPr>
              <a:t>&gt;</a:t>
            </a:r>
            <a:r>
              <a:rPr lang="en-US" sz="1000" dirty="0">
                <a:solidFill>
                  <a:srgbClr val="008080"/>
                </a:solidFill>
                <a:latin typeface="Consolas" panose="020B0609020204030204" pitchFamily="49" charset="0"/>
              </a:rPr>
              <a:t>::</a:t>
            </a:r>
            <a:r>
              <a:rPr lang="en-US" sz="1000" dirty="0">
                <a:solidFill>
                  <a:srgbClr val="007788"/>
                </a:solidFill>
                <a:latin typeface="Consolas" panose="020B0609020204030204" pitchFamily="49" charset="0"/>
              </a:rPr>
              <a:t>iterator</a:t>
            </a:r>
            <a:r>
              <a:rPr lang="en-US" sz="1000" dirty="0">
                <a:solidFill>
                  <a:srgbClr val="333333"/>
                </a:solidFill>
                <a:latin typeface="Consolas" panose="020B0609020204030204" pitchFamily="49" charset="0"/>
              </a:rPr>
              <a:t> it</a:t>
            </a:r>
            <a:r>
              <a:rPr lang="en-US" sz="1000" dirty="0">
                <a:solidFill>
                  <a:srgbClr val="008080"/>
                </a:solidFill>
                <a:latin typeface="Consolas" panose="020B0609020204030204" pitchFamily="49" charset="0"/>
              </a:rPr>
              <a:t>;</a:t>
            </a:r>
            <a:endParaRPr lang="en-US" sz="1000" dirty="0">
              <a:solidFill>
                <a:srgbClr val="333333"/>
              </a:solidFill>
              <a:latin typeface="Consolas" panose="020B0609020204030204" pitchFamily="49" charset="0"/>
            </a:endParaRPr>
          </a:p>
          <a:p>
            <a:pPr fontAlgn="t">
              <a:buFont typeface="+mj-lt"/>
              <a:buAutoNum type="arabicPeriod" startAt="21"/>
            </a:pPr>
            <a:r>
              <a:rPr lang="en-US" sz="1000" dirty="0">
                <a:solidFill>
                  <a:srgbClr val="333333"/>
                </a:solidFill>
                <a:latin typeface="Consolas" panose="020B0609020204030204" pitchFamily="49" charset="0"/>
              </a:rPr>
              <a:t>            it</a:t>
            </a:r>
            <a:r>
              <a:rPr lang="en-US" sz="1000" dirty="0">
                <a:solidFill>
                  <a:srgbClr val="000080"/>
                </a:solidFill>
                <a:latin typeface="Consolas" panose="020B0609020204030204" pitchFamily="49" charset="0"/>
              </a:rPr>
              <a:t>=</a:t>
            </a:r>
            <a:r>
              <a:rPr lang="en-US" sz="1000" dirty="0">
                <a:solidFill>
                  <a:srgbClr val="333333"/>
                </a:solidFill>
                <a:latin typeface="Consolas" panose="020B0609020204030204" pitchFamily="49" charset="0"/>
              </a:rPr>
              <a:t>table</a:t>
            </a:r>
            <a:r>
              <a:rPr lang="en-US" sz="1000" dirty="0">
                <a:solidFill>
                  <a:srgbClr val="008000"/>
                </a:solidFill>
                <a:latin typeface="Consolas" panose="020B0609020204030204" pitchFamily="49" charset="0"/>
              </a:rPr>
              <a:t>[</a:t>
            </a:r>
            <a:r>
              <a:rPr lang="en-US" sz="1000" dirty="0">
                <a:solidFill>
                  <a:srgbClr val="333333"/>
                </a:solidFill>
                <a:latin typeface="Consolas" panose="020B0609020204030204" pitchFamily="49" charset="0"/>
              </a:rPr>
              <a:t>key</a:t>
            </a:r>
            <a:r>
              <a:rPr lang="en-US" sz="1000" dirty="0">
                <a:solidFill>
                  <a:srgbClr val="008000"/>
                </a:solidFill>
                <a:latin typeface="Consolas" panose="020B0609020204030204" pitchFamily="49" charset="0"/>
              </a:rPr>
              <a:t>]</a:t>
            </a:r>
            <a:r>
              <a:rPr lang="en-US" sz="1000" dirty="0">
                <a:solidFill>
                  <a:srgbClr val="333333"/>
                </a:solidFill>
                <a:latin typeface="Consolas" panose="020B0609020204030204" pitchFamily="49" charset="0"/>
              </a:rPr>
              <a:t>.</a:t>
            </a:r>
            <a:r>
              <a:rPr lang="en-US" sz="1000" dirty="0">
                <a:solidFill>
                  <a:srgbClr val="007788"/>
                </a:solidFill>
                <a:latin typeface="Consolas" panose="020B0609020204030204" pitchFamily="49" charset="0"/>
              </a:rPr>
              <a:t>begin</a:t>
            </a:r>
            <a:r>
              <a:rPr lang="en-US" sz="1000" dirty="0">
                <a:solidFill>
                  <a:srgbClr val="008000"/>
                </a:solidFill>
                <a:latin typeface="Consolas" panose="020B0609020204030204" pitchFamily="49" charset="0"/>
              </a:rPr>
              <a:t>()</a:t>
            </a:r>
            <a:r>
              <a:rPr lang="en-US" sz="1000" dirty="0">
                <a:solidFill>
                  <a:srgbClr val="008080"/>
                </a:solidFill>
                <a:latin typeface="Consolas" panose="020B0609020204030204" pitchFamily="49" charset="0"/>
              </a:rPr>
              <a:t>;</a:t>
            </a:r>
            <a:endParaRPr lang="en-US" sz="1000" dirty="0">
              <a:solidFill>
                <a:srgbClr val="333333"/>
              </a:solidFill>
              <a:latin typeface="Consolas" panose="020B0609020204030204" pitchFamily="49" charset="0"/>
            </a:endParaRPr>
          </a:p>
          <a:p>
            <a:pPr fontAlgn="t">
              <a:buFont typeface="+mj-lt"/>
              <a:buAutoNum type="arabicPeriod" startAt="21"/>
            </a:pPr>
            <a:r>
              <a:rPr lang="en-US" sz="1000" dirty="0">
                <a:solidFill>
                  <a:srgbClr val="333333"/>
                </a:solidFill>
                <a:latin typeface="Consolas" panose="020B0609020204030204" pitchFamily="49" charset="0"/>
              </a:rPr>
              <a:t>            </a:t>
            </a:r>
            <a:r>
              <a:rPr lang="en-US" sz="1000" dirty="0">
                <a:solidFill>
                  <a:srgbClr val="0000FF"/>
                </a:solidFill>
                <a:latin typeface="Consolas" panose="020B0609020204030204" pitchFamily="49" charset="0"/>
              </a:rPr>
              <a:t>while</a:t>
            </a:r>
            <a:r>
              <a:rPr lang="en-US" sz="1000" dirty="0">
                <a:solidFill>
                  <a:srgbClr val="333333"/>
                </a:solidFill>
                <a:latin typeface="Consolas" panose="020B0609020204030204" pitchFamily="49" charset="0"/>
              </a:rPr>
              <a:t> </a:t>
            </a:r>
            <a:r>
              <a:rPr lang="en-US" sz="1000" dirty="0">
                <a:solidFill>
                  <a:srgbClr val="008000"/>
                </a:solidFill>
                <a:latin typeface="Consolas" panose="020B0609020204030204" pitchFamily="49" charset="0"/>
              </a:rPr>
              <a:t>(</a:t>
            </a:r>
            <a:r>
              <a:rPr lang="en-US" sz="1000" dirty="0">
                <a:solidFill>
                  <a:srgbClr val="000040"/>
                </a:solidFill>
                <a:latin typeface="Consolas" panose="020B0609020204030204" pitchFamily="49" charset="0"/>
              </a:rPr>
              <a:t>*</a:t>
            </a:r>
            <a:r>
              <a:rPr lang="en-US" sz="1000" dirty="0">
                <a:solidFill>
                  <a:srgbClr val="333333"/>
                </a:solidFill>
                <a:latin typeface="Consolas" panose="020B0609020204030204" pitchFamily="49" charset="0"/>
              </a:rPr>
              <a:t>it</a:t>
            </a:r>
            <a:r>
              <a:rPr lang="en-US" sz="1000" dirty="0">
                <a:solidFill>
                  <a:srgbClr val="000040"/>
                </a:solidFill>
                <a:latin typeface="Consolas" panose="020B0609020204030204" pitchFamily="49" charset="0"/>
              </a:rPr>
              <a:t>!</a:t>
            </a:r>
            <a:r>
              <a:rPr lang="en-US" sz="1000" dirty="0">
                <a:solidFill>
                  <a:srgbClr val="000080"/>
                </a:solidFill>
                <a:latin typeface="Consolas" panose="020B0609020204030204" pitchFamily="49" charset="0"/>
              </a:rPr>
              <a:t>=</a:t>
            </a:r>
            <a:r>
              <a:rPr lang="en-US" sz="1000" dirty="0">
                <a:solidFill>
                  <a:srgbClr val="333333"/>
                </a:solidFill>
                <a:latin typeface="Consolas" panose="020B0609020204030204" pitchFamily="49" charset="0"/>
              </a:rPr>
              <a:t>in </a:t>
            </a:r>
            <a:r>
              <a:rPr lang="en-US" sz="1000" dirty="0">
                <a:solidFill>
                  <a:srgbClr val="000040"/>
                </a:solidFill>
                <a:latin typeface="Consolas" panose="020B0609020204030204" pitchFamily="49" charset="0"/>
              </a:rPr>
              <a:t>&amp;&amp;</a:t>
            </a:r>
            <a:r>
              <a:rPr lang="en-US" sz="1000" dirty="0">
                <a:solidFill>
                  <a:srgbClr val="333333"/>
                </a:solidFill>
                <a:latin typeface="Consolas" panose="020B0609020204030204" pitchFamily="49" charset="0"/>
              </a:rPr>
              <a:t> it</a:t>
            </a:r>
            <a:r>
              <a:rPr lang="en-US" sz="1000" dirty="0">
                <a:solidFill>
                  <a:srgbClr val="000040"/>
                </a:solidFill>
                <a:latin typeface="Consolas" panose="020B0609020204030204" pitchFamily="49" charset="0"/>
              </a:rPr>
              <a:t>!</a:t>
            </a:r>
            <a:r>
              <a:rPr lang="en-US" sz="1000" dirty="0">
                <a:solidFill>
                  <a:srgbClr val="000080"/>
                </a:solidFill>
                <a:latin typeface="Consolas" panose="020B0609020204030204" pitchFamily="49" charset="0"/>
              </a:rPr>
              <a:t>=</a:t>
            </a:r>
            <a:r>
              <a:rPr lang="en-US" sz="1000" dirty="0">
                <a:solidFill>
                  <a:srgbClr val="333333"/>
                </a:solidFill>
                <a:latin typeface="Consolas" panose="020B0609020204030204" pitchFamily="49" charset="0"/>
              </a:rPr>
              <a:t>table</a:t>
            </a:r>
            <a:r>
              <a:rPr lang="en-US" sz="1000" dirty="0">
                <a:solidFill>
                  <a:srgbClr val="008000"/>
                </a:solidFill>
                <a:latin typeface="Consolas" panose="020B0609020204030204" pitchFamily="49" charset="0"/>
              </a:rPr>
              <a:t>[</a:t>
            </a:r>
            <a:r>
              <a:rPr lang="en-US" sz="1000" dirty="0">
                <a:solidFill>
                  <a:srgbClr val="333333"/>
                </a:solidFill>
                <a:latin typeface="Consolas" panose="020B0609020204030204" pitchFamily="49" charset="0"/>
              </a:rPr>
              <a:t>key</a:t>
            </a:r>
            <a:r>
              <a:rPr lang="en-US" sz="1000" dirty="0">
                <a:solidFill>
                  <a:srgbClr val="008000"/>
                </a:solidFill>
                <a:latin typeface="Consolas" panose="020B0609020204030204" pitchFamily="49" charset="0"/>
              </a:rPr>
              <a:t>]</a:t>
            </a:r>
            <a:r>
              <a:rPr lang="en-US" sz="1000" dirty="0">
                <a:solidFill>
                  <a:srgbClr val="333333"/>
                </a:solidFill>
                <a:latin typeface="Consolas" panose="020B0609020204030204" pitchFamily="49" charset="0"/>
              </a:rPr>
              <a:t>.</a:t>
            </a:r>
            <a:r>
              <a:rPr lang="en-US" sz="1000" dirty="0">
                <a:solidFill>
                  <a:srgbClr val="007788"/>
                </a:solidFill>
                <a:latin typeface="Consolas" panose="020B0609020204030204" pitchFamily="49" charset="0"/>
              </a:rPr>
              <a:t>end</a:t>
            </a:r>
            <a:r>
              <a:rPr lang="en-US" sz="1000" dirty="0">
                <a:solidFill>
                  <a:srgbClr val="008000"/>
                </a:solidFill>
                <a:latin typeface="Consolas" panose="020B0609020204030204" pitchFamily="49" charset="0"/>
              </a:rPr>
              <a:t>())</a:t>
            </a:r>
            <a:endParaRPr lang="en-US" sz="1000" dirty="0">
              <a:solidFill>
                <a:srgbClr val="333333"/>
              </a:solidFill>
              <a:latin typeface="Consolas" panose="020B0609020204030204" pitchFamily="49" charset="0"/>
            </a:endParaRPr>
          </a:p>
          <a:p>
            <a:pPr fontAlgn="t">
              <a:buFont typeface="+mj-lt"/>
              <a:buAutoNum type="arabicPeriod" startAt="21"/>
            </a:pPr>
            <a:r>
              <a:rPr lang="en-US" sz="1000" dirty="0">
                <a:solidFill>
                  <a:srgbClr val="333333"/>
                </a:solidFill>
                <a:latin typeface="Consolas" panose="020B0609020204030204" pitchFamily="49" charset="0"/>
              </a:rPr>
              <a:t>            </a:t>
            </a:r>
            <a:r>
              <a:rPr lang="en-US" sz="1000" dirty="0">
                <a:solidFill>
                  <a:srgbClr val="008000"/>
                </a:solidFill>
                <a:latin typeface="Consolas" panose="020B0609020204030204" pitchFamily="49" charset="0"/>
              </a:rPr>
              <a:t>{</a:t>
            </a:r>
            <a:endParaRPr lang="en-US" sz="1000" dirty="0">
              <a:solidFill>
                <a:srgbClr val="333333"/>
              </a:solidFill>
              <a:latin typeface="Consolas" panose="020B0609020204030204" pitchFamily="49" charset="0"/>
            </a:endParaRPr>
          </a:p>
          <a:p>
            <a:pPr fontAlgn="t">
              <a:buFont typeface="+mj-lt"/>
              <a:buAutoNum type="arabicPeriod" startAt="21"/>
            </a:pPr>
            <a:r>
              <a:rPr lang="en-US" sz="1000" dirty="0">
                <a:solidFill>
                  <a:srgbClr val="333333"/>
                </a:solidFill>
                <a:latin typeface="Consolas" panose="020B0609020204030204" pitchFamily="49" charset="0"/>
              </a:rPr>
              <a:t>                it</a:t>
            </a:r>
            <a:r>
              <a:rPr lang="en-US" sz="1000" dirty="0">
                <a:solidFill>
                  <a:srgbClr val="000040"/>
                </a:solidFill>
                <a:latin typeface="Consolas" panose="020B0609020204030204" pitchFamily="49" charset="0"/>
              </a:rPr>
              <a:t>++</a:t>
            </a:r>
            <a:r>
              <a:rPr lang="en-US" sz="1000" dirty="0">
                <a:solidFill>
                  <a:srgbClr val="008080"/>
                </a:solidFill>
                <a:latin typeface="Consolas" panose="020B0609020204030204" pitchFamily="49" charset="0"/>
              </a:rPr>
              <a:t>;</a:t>
            </a:r>
            <a:endParaRPr lang="en-US" sz="1000" dirty="0">
              <a:solidFill>
                <a:srgbClr val="333333"/>
              </a:solidFill>
              <a:latin typeface="Consolas" panose="020B0609020204030204" pitchFamily="49" charset="0"/>
            </a:endParaRPr>
          </a:p>
          <a:p>
            <a:pPr fontAlgn="t">
              <a:buFont typeface="+mj-lt"/>
              <a:buAutoNum type="arabicPeriod" startAt="21"/>
            </a:pPr>
            <a:r>
              <a:rPr lang="en-US" sz="1000" dirty="0">
                <a:solidFill>
                  <a:srgbClr val="333333"/>
                </a:solidFill>
                <a:latin typeface="Consolas" panose="020B0609020204030204" pitchFamily="49" charset="0"/>
              </a:rPr>
              <a:t>                count </a:t>
            </a:r>
            <a:r>
              <a:rPr lang="en-US" sz="1000" dirty="0">
                <a:solidFill>
                  <a:srgbClr val="000040"/>
                </a:solidFill>
                <a:latin typeface="Consolas" panose="020B0609020204030204" pitchFamily="49" charset="0"/>
              </a:rPr>
              <a:t>++</a:t>
            </a:r>
            <a:r>
              <a:rPr lang="en-US" sz="1000" dirty="0">
                <a:solidFill>
                  <a:srgbClr val="008080"/>
                </a:solidFill>
                <a:latin typeface="Consolas" panose="020B0609020204030204" pitchFamily="49" charset="0"/>
              </a:rPr>
              <a:t>;</a:t>
            </a:r>
            <a:endParaRPr lang="en-US" sz="1000" dirty="0">
              <a:solidFill>
                <a:srgbClr val="333333"/>
              </a:solidFill>
              <a:latin typeface="Consolas" panose="020B0609020204030204" pitchFamily="49" charset="0"/>
            </a:endParaRPr>
          </a:p>
          <a:p>
            <a:pPr fontAlgn="t">
              <a:buFont typeface="+mj-lt"/>
              <a:buAutoNum type="arabicPeriod" startAt="21"/>
            </a:pPr>
            <a:r>
              <a:rPr lang="en-US" sz="1000" dirty="0">
                <a:solidFill>
                  <a:srgbClr val="333333"/>
                </a:solidFill>
                <a:latin typeface="Consolas" panose="020B0609020204030204" pitchFamily="49" charset="0"/>
              </a:rPr>
              <a:t>            </a:t>
            </a:r>
            <a:r>
              <a:rPr lang="en-US" sz="1000" dirty="0">
                <a:solidFill>
                  <a:srgbClr val="008000"/>
                </a:solidFill>
                <a:latin typeface="Consolas" panose="020B0609020204030204" pitchFamily="49" charset="0"/>
              </a:rPr>
              <a:t>}</a:t>
            </a:r>
            <a:endParaRPr lang="en-US" sz="1000" dirty="0">
              <a:solidFill>
                <a:srgbClr val="333333"/>
              </a:solidFill>
              <a:latin typeface="Consolas" panose="020B0609020204030204" pitchFamily="49" charset="0"/>
            </a:endParaRPr>
          </a:p>
          <a:p>
            <a:pPr fontAlgn="t">
              <a:buFont typeface="+mj-lt"/>
              <a:buAutoNum type="arabicPeriod" startAt="21"/>
            </a:pPr>
            <a:r>
              <a:rPr lang="en-US" sz="1000" dirty="0">
                <a:solidFill>
                  <a:srgbClr val="333333"/>
                </a:solidFill>
                <a:latin typeface="Consolas" panose="020B0609020204030204" pitchFamily="49" charset="0"/>
              </a:rPr>
              <a:t>            </a:t>
            </a:r>
            <a:r>
              <a:rPr lang="en-US" sz="1000" dirty="0">
                <a:solidFill>
                  <a:srgbClr val="0000FF"/>
                </a:solidFill>
                <a:latin typeface="Consolas" panose="020B0609020204030204" pitchFamily="49" charset="0"/>
              </a:rPr>
              <a:t>if</a:t>
            </a:r>
            <a:r>
              <a:rPr lang="en-US" sz="1000" dirty="0">
                <a:solidFill>
                  <a:srgbClr val="333333"/>
                </a:solidFill>
                <a:latin typeface="Consolas" panose="020B0609020204030204" pitchFamily="49" charset="0"/>
              </a:rPr>
              <a:t> </a:t>
            </a:r>
            <a:r>
              <a:rPr lang="en-US" sz="1000" dirty="0">
                <a:solidFill>
                  <a:srgbClr val="008000"/>
                </a:solidFill>
                <a:latin typeface="Consolas" panose="020B0609020204030204" pitchFamily="49" charset="0"/>
              </a:rPr>
              <a:t>(</a:t>
            </a:r>
            <a:r>
              <a:rPr lang="en-US" sz="1000" dirty="0">
                <a:solidFill>
                  <a:srgbClr val="000040"/>
                </a:solidFill>
                <a:latin typeface="Consolas" panose="020B0609020204030204" pitchFamily="49" charset="0"/>
              </a:rPr>
              <a:t>*</a:t>
            </a:r>
            <a:r>
              <a:rPr lang="en-US" sz="1000" dirty="0">
                <a:solidFill>
                  <a:srgbClr val="333333"/>
                </a:solidFill>
                <a:latin typeface="Consolas" panose="020B0609020204030204" pitchFamily="49" charset="0"/>
              </a:rPr>
              <a:t>it</a:t>
            </a:r>
            <a:r>
              <a:rPr lang="en-US" sz="1000" dirty="0">
                <a:solidFill>
                  <a:srgbClr val="000080"/>
                </a:solidFill>
                <a:latin typeface="Consolas" panose="020B0609020204030204" pitchFamily="49" charset="0"/>
              </a:rPr>
              <a:t>==</a:t>
            </a:r>
            <a:r>
              <a:rPr lang="en-US" sz="1000" dirty="0">
                <a:solidFill>
                  <a:srgbClr val="333333"/>
                </a:solidFill>
                <a:latin typeface="Consolas" panose="020B0609020204030204" pitchFamily="49" charset="0"/>
              </a:rPr>
              <a:t>in</a:t>
            </a:r>
            <a:r>
              <a:rPr lang="en-US" sz="1000" dirty="0">
                <a:solidFill>
                  <a:srgbClr val="008000"/>
                </a:solidFill>
                <a:latin typeface="Consolas" panose="020B0609020204030204" pitchFamily="49" charset="0"/>
              </a:rPr>
              <a:t>)</a:t>
            </a:r>
            <a:endParaRPr lang="en-US" sz="1000" dirty="0">
              <a:solidFill>
                <a:srgbClr val="333333"/>
              </a:solidFill>
              <a:latin typeface="Consolas" panose="020B0609020204030204" pitchFamily="49" charset="0"/>
            </a:endParaRPr>
          </a:p>
          <a:p>
            <a:pPr fontAlgn="t">
              <a:buFont typeface="+mj-lt"/>
              <a:buAutoNum type="arabicPeriod" startAt="21"/>
            </a:pPr>
            <a:r>
              <a:rPr lang="en-US" sz="1000" dirty="0">
                <a:solidFill>
                  <a:srgbClr val="333333"/>
                </a:solidFill>
                <a:latin typeface="Consolas" panose="020B0609020204030204" pitchFamily="49" charset="0"/>
              </a:rPr>
              <a:t>            </a:t>
            </a:r>
            <a:r>
              <a:rPr lang="en-US" sz="1000" dirty="0">
                <a:solidFill>
                  <a:srgbClr val="008000"/>
                </a:solidFill>
                <a:latin typeface="Consolas" panose="020B0609020204030204" pitchFamily="49" charset="0"/>
              </a:rPr>
              <a:t>{</a:t>
            </a:r>
            <a:endParaRPr lang="en-US" sz="1000" dirty="0">
              <a:solidFill>
                <a:srgbClr val="333333"/>
              </a:solidFill>
              <a:latin typeface="Consolas" panose="020B0609020204030204" pitchFamily="49" charset="0"/>
            </a:endParaRPr>
          </a:p>
          <a:p>
            <a:pPr fontAlgn="t">
              <a:buFont typeface="+mj-lt"/>
              <a:buAutoNum type="arabicPeriod" startAt="21"/>
            </a:pPr>
            <a:r>
              <a:rPr lang="en-US" sz="1000" dirty="0">
                <a:solidFill>
                  <a:srgbClr val="333333"/>
                </a:solidFill>
                <a:latin typeface="Consolas" panose="020B0609020204030204" pitchFamily="49" charset="0"/>
              </a:rPr>
              <a:t>                </a:t>
            </a:r>
            <a:r>
              <a:rPr lang="en-US" sz="1000" dirty="0" err="1">
                <a:solidFill>
                  <a:srgbClr val="0000DD"/>
                </a:solidFill>
                <a:latin typeface="Consolas" panose="020B0609020204030204" pitchFamily="49" charset="0"/>
              </a:rPr>
              <a:t>cout</a:t>
            </a:r>
            <a:r>
              <a:rPr lang="en-US" sz="1000" dirty="0">
                <a:solidFill>
                  <a:srgbClr val="333333"/>
                </a:solidFill>
                <a:latin typeface="Consolas" panose="020B0609020204030204" pitchFamily="49" charset="0"/>
              </a:rPr>
              <a:t> </a:t>
            </a:r>
            <a:r>
              <a:rPr lang="en-US" sz="1000" dirty="0">
                <a:solidFill>
                  <a:srgbClr val="000080"/>
                </a:solidFill>
                <a:latin typeface="Consolas" panose="020B0609020204030204" pitchFamily="49" charset="0"/>
              </a:rPr>
              <a:t>&lt;&lt;</a:t>
            </a:r>
            <a:r>
              <a:rPr lang="en-US" sz="1000" dirty="0">
                <a:solidFill>
                  <a:srgbClr val="333333"/>
                </a:solidFill>
                <a:latin typeface="Consolas" panose="020B0609020204030204" pitchFamily="49" charset="0"/>
              </a:rPr>
              <a:t> in </a:t>
            </a:r>
            <a:r>
              <a:rPr lang="en-US" sz="1000" dirty="0">
                <a:solidFill>
                  <a:srgbClr val="000080"/>
                </a:solidFill>
                <a:latin typeface="Consolas" panose="020B0609020204030204" pitchFamily="49" charset="0"/>
              </a:rPr>
              <a:t>&lt;&lt;</a:t>
            </a:r>
            <a:r>
              <a:rPr lang="en-US" sz="1000" dirty="0">
                <a:solidFill>
                  <a:srgbClr val="333333"/>
                </a:solidFill>
                <a:latin typeface="Consolas" panose="020B0609020204030204" pitchFamily="49" charset="0"/>
              </a:rPr>
              <a:t> </a:t>
            </a:r>
            <a:r>
              <a:rPr lang="en-US" sz="1000" dirty="0">
                <a:solidFill>
                  <a:srgbClr val="FF0000"/>
                </a:solidFill>
                <a:latin typeface="Consolas" panose="020B0609020204030204" pitchFamily="49" charset="0"/>
              </a:rPr>
              <a:t>" Found on key : "</a:t>
            </a:r>
            <a:r>
              <a:rPr lang="en-US" sz="1000" dirty="0">
                <a:solidFill>
                  <a:srgbClr val="333333"/>
                </a:solidFill>
                <a:latin typeface="Consolas" panose="020B0609020204030204" pitchFamily="49" charset="0"/>
              </a:rPr>
              <a:t> </a:t>
            </a:r>
            <a:r>
              <a:rPr lang="en-US" sz="1000" dirty="0">
                <a:solidFill>
                  <a:srgbClr val="000080"/>
                </a:solidFill>
                <a:latin typeface="Consolas" panose="020B0609020204030204" pitchFamily="49" charset="0"/>
              </a:rPr>
              <a:t>&lt;&lt;</a:t>
            </a:r>
            <a:r>
              <a:rPr lang="en-US" sz="1000" dirty="0">
                <a:solidFill>
                  <a:srgbClr val="333333"/>
                </a:solidFill>
                <a:latin typeface="Consolas" panose="020B0609020204030204" pitchFamily="49" charset="0"/>
              </a:rPr>
              <a:t> key </a:t>
            </a:r>
            <a:r>
              <a:rPr lang="en-US" sz="1000" dirty="0">
                <a:solidFill>
                  <a:srgbClr val="000080"/>
                </a:solidFill>
                <a:latin typeface="Consolas" panose="020B0609020204030204" pitchFamily="49" charset="0"/>
              </a:rPr>
              <a:t>&lt;&lt;</a:t>
            </a:r>
            <a:r>
              <a:rPr lang="en-US" sz="1000" dirty="0">
                <a:solidFill>
                  <a:srgbClr val="333333"/>
                </a:solidFill>
                <a:latin typeface="Consolas" panose="020B0609020204030204" pitchFamily="49" charset="0"/>
              </a:rPr>
              <a:t> </a:t>
            </a:r>
            <a:r>
              <a:rPr lang="en-US" sz="1000" dirty="0">
                <a:solidFill>
                  <a:srgbClr val="FF0000"/>
                </a:solidFill>
                <a:latin typeface="Consolas" panose="020B0609020204030204" pitchFamily="49" charset="0"/>
              </a:rPr>
              <a:t>" on index number"</a:t>
            </a:r>
            <a:r>
              <a:rPr lang="en-US" sz="1000" dirty="0">
                <a:solidFill>
                  <a:srgbClr val="333333"/>
                </a:solidFill>
                <a:latin typeface="Consolas" panose="020B0609020204030204" pitchFamily="49" charset="0"/>
              </a:rPr>
              <a:t> </a:t>
            </a:r>
            <a:r>
              <a:rPr lang="en-US" sz="1000" dirty="0">
                <a:solidFill>
                  <a:srgbClr val="000080"/>
                </a:solidFill>
                <a:latin typeface="Consolas" panose="020B0609020204030204" pitchFamily="49" charset="0"/>
              </a:rPr>
              <a:t>&lt;&lt;</a:t>
            </a:r>
            <a:r>
              <a:rPr lang="en-US" sz="1000" dirty="0">
                <a:solidFill>
                  <a:srgbClr val="333333"/>
                </a:solidFill>
                <a:latin typeface="Consolas" panose="020B0609020204030204" pitchFamily="49" charset="0"/>
              </a:rPr>
              <a:t> count </a:t>
            </a:r>
            <a:r>
              <a:rPr lang="en-US" sz="1000" dirty="0">
                <a:solidFill>
                  <a:srgbClr val="000080"/>
                </a:solidFill>
                <a:latin typeface="Consolas" panose="020B0609020204030204" pitchFamily="49" charset="0"/>
              </a:rPr>
              <a:t>&lt;&lt;</a:t>
            </a:r>
            <a:r>
              <a:rPr lang="en-US" sz="1000" dirty="0">
                <a:solidFill>
                  <a:srgbClr val="333333"/>
                </a:solidFill>
                <a:latin typeface="Consolas" panose="020B0609020204030204" pitchFamily="49" charset="0"/>
              </a:rPr>
              <a:t> </a:t>
            </a:r>
            <a:r>
              <a:rPr lang="en-US" sz="1000" dirty="0" err="1">
                <a:solidFill>
                  <a:srgbClr val="333333"/>
                </a:solidFill>
                <a:latin typeface="Consolas" panose="020B0609020204030204" pitchFamily="49" charset="0"/>
              </a:rPr>
              <a:t>endl</a:t>
            </a:r>
            <a:r>
              <a:rPr lang="en-US" sz="1000" dirty="0">
                <a:solidFill>
                  <a:srgbClr val="008080"/>
                </a:solidFill>
                <a:latin typeface="Consolas" panose="020B0609020204030204" pitchFamily="49" charset="0"/>
              </a:rPr>
              <a:t>;</a:t>
            </a:r>
            <a:endParaRPr lang="en-US" sz="1000" dirty="0">
              <a:solidFill>
                <a:srgbClr val="333333"/>
              </a:solidFill>
              <a:latin typeface="Consolas" panose="020B0609020204030204" pitchFamily="49" charset="0"/>
            </a:endParaRPr>
          </a:p>
          <a:p>
            <a:pPr fontAlgn="t">
              <a:buFont typeface="+mj-lt"/>
              <a:buAutoNum type="arabicPeriod" startAt="21"/>
            </a:pPr>
            <a:r>
              <a:rPr lang="en-US" sz="1000" dirty="0">
                <a:solidFill>
                  <a:srgbClr val="333333"/>
                </a:solidFill>
                <a:latin typeface="Consolas" panose="020B0609020204030204" pitchFamily="49" charset="0"/>
              </a:rPr>
              <a:t>            </a:t>
            </a:r>
            <a:r>
              <a:rPr lang="en-US" sz="1000" dirty="0">
                <a:solidFill>
                  <a:srgbClr val="008000"/>
                </a:solidFill>
                <a:latin typeface="Consolas" panose="020B0609020204030204" pitchFamily="49" charset="0"/>
              </a:rPr>
              <a:t>}</a:t>
            </a:r>
            <a:endParaRPr lang="en-US" sz="1000" dirty="0">
              <a:solidFill>
                <a:srgbClr val="333333"/>
              </a:solidFill>
              <a:latin typeface="Consolas" panose="020B0609020204030204" pitchFamily="49" charset="0"/>
            </a:endParaRPr>
          </a:p>
          <a:p>
            <a:pPr fontAlgn="t">
              <a:buFont typeface="+mj-lt"/>
              <a:buAutoNum type="arabicPeriod" startAt="21"/>
            </a:pPr>
            <a:r>
              <a:rPr lang="en-US" sz="1000" dirty="0">
                <a:solidFill>
                  <a:srgbClr val="333333"/>
                </a:solidFill>
                <a:latin typeface="Consolas" panose="020B0609020204030204" pitchFamily="49" charset="0"/>
              </a:rPr>
              <a:t>            </a:t>
            </a:r>
            <a:r>
              <a:rPr lang="en-US" sz="1000" dirty="0">
                <a:solidFill>
                  <a:srgbClr val="0000FF"/>
                </a:solidFill>
                <a:latin typeface="Consolas" panose="020B0609020204030204" pitchFamily="49" charset="0"/>
              </a:rPr>
              <a:t>if</a:t>
            </a:r>
            <a:r>
              <a:rPr lang="en-US" sz="1000" dirty="0">
                <a:solidFill>
                  <a:srgbClr val="333333"/>
                </a:solidFill>
                <a:latin typeface="Consolas" panose="020B0609020204030204" pitchFamily="49" charset="0"/>
              </a:rPr>
              <a:t> </a:t>
            </a:r>
            <a:r>
              <a:rPr lang="en-US" sz="1000" dirty="0">
                <a:solidFill>
                  <a:srgbClr val="008000"/>
                </a:solidFill>
                <a:latin typeface="Consolas" panose="020B0609020204030204" pitchFamily="49" charset="0"/>
              </a:rPr>
              <a:t>(</a:t>
            </a:r>
            <a:r>
              <a:rPr lang="en-US" sz="1000" dirty="0">
                <a:solidFill>
                  <a:srgbClr val="333333"/>
                </a:solidFill>
                <a:latin typeface="Consolas" panose="020B0609020204030204" pitchFamily="49" charset="0"/>
              </a:rPr>
              <a:t>it</a:t>
            </a:r>
            <a:r>
              <a:rPr lang="en-US" sz="1000" dirty="0">
                <a:solidFill>
                  <a:srgbClr val="000080"/>
                </a:solidFill>
                <a:latin typeface="Consolas" panose="020B0609020204030204" pitchFamily="49" charset="0"/>
              </a:rPr>
              <a:t>==</a:t>
            </a:r>
            <a:r>
              <a:rPr lang="en-US" sz="1000" dirty="0">
                <a:solidFill>
                  <a:srgbClr val="333333"/>
                </a:solidFill>
                <a:latin typeface="Consolas" panose="020B0609020204030204" pitchFamily="49" charset="0"/>
              </a:rPr>
              <a:t>table</a:t>
            </a:r>
            <a:r>
              <a:rPr lang="en-US" sz="1000" dirty="0">
                <a:solidFill>
                  <a:srgbClr val="008000"/>
                </a:solidFill>
                <a:latin typeface="Consolas" panose="020B0609020204030204" pitchFamily="49" charset="0"/>
              </a:rPr>
              <a:t>[</a:t>
            </a:r>
            <a:r>
              <a:rPr lang="en-US" sz="1000" dirty="0">
                <a:solidFill>
                  <a:srgbClr val="333333"/>
                </a:solidFill>
                <a:latin typeface="Consolas" panose="020B0609020204030204" pitchFamily="49" charset="0"/>
              </a:rPr>
              <a:t>key</a:t>
            </a:r>
            <a:r>
              <a:rPr lang="en-US" sz="1000" dirty="0">
                <a:solidFill>
                  <a:srgbClr val="008000"/>
                </a:solidFill>
                <a:latin typeface="Consolas" panose="020B0609020204030204" pitchFamily="49" charset="0"/>
              </a:rPr>
              <a:t>]</a:t>
            </a:r>
            <a:r>
              <a:rPr lang="en-US" sz="1000" dirty="0">
                <a:solidFill>
                  <a:srgbClr val="333333"/>
                </a:solidFill>
                <a:latin typeface="Consolas" panose="020B0609020204030204" pitchFamily="49" charset="0"/>
              </a:rPr>
              <a:t>.</a:t>
            </a:r>
            <a:r>
              <a:rPr lang="en-US" sz="1000" dirty="0">
                <a:solidFill>
                  <a:srgbClr val="007788"/>
                </a:solidFill>
                <a:latin typeface="Consolas" panose="020B0609020204030204" pitchFamily="49" charset="0"/>
              </a:rPr>
              <a:t>end</a:t>
            </a:r>
            <a:r>
              <a:rPr lang="en-US" sz="1000" dirty="0">
                <a:solidFill>
                  <a:srgbClr val="008000"/>
                </a:solidFill>
                <a:latin typeface="Consolas" panose="020B0609020204030204" pitchFamily="49" charset="0"/>
              </a:rPr>
              <a:t>())</a:t>
            </a:r>
            <a:endParaRPr lang="en-US" sz="1000" dirty="0">
              <a:solidFill>
                <a:srgbClr val="333333"/>
              </a:solidFill>
              <a:latin typeface="Consolas" panose="020B0609020204030204" pitchFamily="49" charset="0"/>
            </a:endParaRPr>
          </a:p>
          <a:p>
            <a:pPr fontAlgn="t">
              <a:buFont typeface="+mj-lt"/>
              <a:buAutoNum type="arabicPeriod" startAt="21"/>
            </a:pPr>
            <a:r>
              <a:rPr lang="en-US" sz="1000" dirty="0">
                <a:solidFill>
                  <a:srgbClr val="333333"/>
                </a:solidFill>
                <a:latin typeface="Consolas" panose="020B0609020204030204" pitchFamily="49" charset="0"/>
              </a:rPr>
              <a:t>            </a:t>
            </a:r>
            <a:r>
              <a:rPr lang="en-US" sz="1000" dirty="0">
                <a:solidFill>
                  <a:srgbClr val="008000"/>
                </a:solidFill>
                <a:latin typeface="Consolas" panose="020B0609020204030204" pitchFamily="49" charset="0"/>
              </a:rPr>
              <a:t>{</a:t>
            </a:r>
            <a:endParaRPr lang="en-US" sz="1000" dirty="0">
              <a:solidFill>
                <a:srgbClr val="333333"/>
              </a:solidFill>
              <a:latin typeface="Consolas" panose="020B0609020204030204" pitchFamily="49" charset="0"/>
            </a:endParaRPr>
          </a:p>
          <a:p>
            <a:pPr fontAlgn="t">
              <a:buFont typeface="+mj-lt"/>
              <a:buAutoNum type="arabicPeriod" startAt="21"/>
            </a:pPr>
            <a:r>
              <a:rPr lang="en-US" sz="1000" dirty="0">
                <a:solidFill>
                  <a:srgbClr val="333333"/>
                </a:solidFill>
                <a:latin typeface="Consolas" panose="020B0609020204030204" pitchFamily="49" charset="0"/>
              </a:rPr>
              <a:t>                </a:t>
            </a:r>
            <a:r>
              <a:rPr lang="en-US" sz="1000" dirty="0" err="1">
                <a:solidFill>
                  <a:srgbClr val="0000DD"/>
                </a:solidFill>
                <a:latin typeface="Consolas" panose="020B0609020204030204" pitchFamily="49" charset="0"/>
              </a:rPr>
              <a:t>cout</a:t>
            </a:r>
            <a:r>
              <a:rPr lang="en-US" sz="1000" dirty="0">
                <a:solidFill>
                  <a:srgbClr val="333333"/>
                </a:solidFill>
                <a:latin typeface="Consolas" panose="020B0609020204030204" pitchFamily="49" charset="0"/>
              </a:rPr>
              <a:t> </a:t>
            </a:r>
            <a:r>
              <a:rPr lang="en-US" sz="1000" dirty="0">
                <a:solidFill>
                  <a:srgbClr val="000080"/>
                </a:solidFill>
                <a:latin typeface="Consolas" panose="020B0609020204030204" pitchFamily="49" charset="0"/>
              </a:rPr>
              <a:t>&lt;&lt;</a:t>
            </a:r>
            <a:r>
              <a:rPr lang="en-US" sz="1000" dirty="0">
                <a:solidFill>
                  <a:srgbClr val="333333"/>
                </a:solidFill>
                <a:latin typeface="Consolas" panose="020B0609020204030204" pitchFamily="49" charset="0"/>
              </a:rPr>
              <a:t> in </a:t>
            </a:r>
            <a:r>
              <a:rPr lang="en-US" sz="1000" dirty="0">
                <a:solidFill>
                  <a:srgbClr val="000080"/>
                </a:solidFill>
                <a:latin typeface="Consolas" panose="020B0609020204030204" pitchFamily="49" charset="0"/>
              </a:rPr>
              <a:t>&lt;&lt;</a:t>
            </a:r>
            <a:r>
              <a:rPr lang="en-US" sz="1000" dirty="0">
                <a:solidFill>
                  <a:srgbClr val="333333"/>
                </a:solidFill>
                <a:latin typeface="Consolas" panose="020B0609020204030204" pitchFamily="49" charset="0"/>
              </a:rPr>
              <a:t> </a:t>
            </a:r>
            <a:r>
              <a:rPr lang="en-US" sz="1000" dirty="0">
                <a:solidFill>
                  <a:srgbClr val="FF0000"/>
                </a:solidFill>
                <a:latin typeface="Consolas" panose="020B0609020204030204" pitchFamily="49" charset="0"/>
              </a:rPr>
              <a:t>" not found :("</a:t>
            </a:r>
            <a:r>
              <a:rPr lang="en-US" sz="1000" dirty="0">
                <a:solidFill>
                  <a:srgbClr val="333333"/>
                </a:solidFill>
                <a:latin typeface="Consolas" panose="020B0609020204030204" pitchFamily="49" charset="0"/>
              </a:rPr>
              <a:t> </a:t>
            </a:r>
            <a:r>
              <a:rPr lang="en-US" sz="1000" dirty="0">
                <a:solidFill>
                  <a:srgbClr val="000080"/>
                </a:solidFill>
                <a:latin typeface="Consolas" panose="020B0609020204030204" pitchFamily="49" charset="0"/>
              </a:rPr>
              <a:t>&lt;&lt;</a:t>
            </a:r>
            <a:r>
              <a:rPr lang="en-US" sz="1000" dirty="0">
                <a:solidFill>
                  <a:srgbClr val="333333"/>
                </a:solidFill>
                <a:latin typeface="Consolas" panose="020B0609020204030204" pitchFamily="49" charset="0"/>
              </a:rPr>
              <a:t> </a:t>
            </a:r>
            <a:r>
              <a:rPr lang="en-US" sz="1000" dirty="0" err="1">
                <a:solidFill>
                  <a:srgbClr val="333333"/>
                </a:solidFill>
                <a:latin typeface="Consolas" panose="020B0609020204030204" pitchFamily="49" charset="0"/>
              </a:rPr>
              <a:t>endl</a:t>
            </a:r>
            <a:r>
              <a:rPr lang="en-US" sz="1000" dirty="0">
                <a:solidFill>
                  <a:srgbClr val="008080"/>
                </a:solidFill>
                <a:latin typeface="Consolas" panose="020B0609020204030204" pitchFamily="49" charset="0"/>
              </a:rPr>
              <a:t>;</a:t>
            </a:r>
            <a:endParaRPr lang="en-US" sz="1000" dirty="0">
              <a:solidFill>
                <a:srgbClr val="333333"/>
              </a:solidFill>
              <a:latin typeface="Consolas" panose="020B0609020204030204" pitchFamily="49" charset="0"/>
            </a:endParaRPr>
          </a:p>
          <a:p>
            <a:pPr fontAlgn="t">
              <a:buFont typeface="+mj-lt"/>
              <a:buAutoNum type="arabicPeriod" startAt="21"/>
            </a:pPr>
            <a:r>
              <a:rPr lang="en-US" sz="1000" dirty="0">
                <a:solidFill>
                  <a:srgbClr val="333333"/>
                </a:solidFill>
                <a:latin typeface="Consolas" panose="020B0609020204030204" pitchFamily="49" charset="0"/>
              </a:rPr>
              <a:t>            </a:t>
            </a:r>
            <a:r>
              <a:rPr lang="en-US" sz="1000" dirty="0">
                <a:solidFill>
                  <a:srgbClr val="008000"/>
                </a:solidFill>
                <a:latin typeface="Consolas" panose="020B0609020204030204" pitchFamily="49" charset="0"/>
              </a:rPr>
              <a:t>}</a:t>
            </a:r>
            <a:endParaRPr lang="en-US" sz="1000" dirty="0">
              <a:solidFill>
                <a:srgbClr val="333333"/>
              </a:solidFill>
              <a:latin typeface="Consolas" panose="020B0609020204030204" pitchFamily="49" charset="0"/>
            </a:endParaRPr>
          </a:p>
          <a:p>
            <a:pPr fontAlgn="t">
              <a:buFont typeface="+mj-lt"/>
              <a:buAutoNum type="arabicPeriod" startAt="21"/>
            </a:pPr>
            <a:r>
              <a:rPr lang="en-US" sz="1000" dirty="0">
                <a:solidFill>
                  <a:srgbClr val="333333"/>
                </a:solidFill>
                <a:latin typeface="Consolas" panose="020B0609020204030204" pitchFamily="49" charset="0"/>
              </a:rPr>
              <a:t>        </a:t>
            </a:r>
            <a:r>
              <a:rPr lang="en-US" sz="1000" dirty="0">
                <a:solidFill>
                  <a:srgbClr val="008000"/>
                </a:solidFill>
                <a:latin typeface="Consolas" panose="020B0609020204030204" pitchFamily="49" charset="0"/>
              </a:rPr>
              <a:t>}</a:t>
            </a:r>
            <a:endParaRPr lang="en-ID" sz="1000" dirty="0"/>
          </a:p>
        </p:txBody>
      </p:sp>
    </p:spTree>
    <p:extLst>
      <p:ext uri="{BB962C8B-B14F-4D97-AF65-F5344CB8AC3E}">
        <p14:creationId xmlns:p14="http://schemas.microsoft.com/office/powerpoint/2010/main" val="1713413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E8EF80-6FE2-4683-B030-BFFDCE560A2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sp>
        <p:nvSpPr>
          <p:cNvPr id="5" name="Rectangle 4">
            <a:extLst>
              <a:ext uri="{FF2B5EF4-FFF2-40B4-BE49-F238E27FC236}">
                <a16:creationId xmlns:a16="http://schemas.microsoft.com/office/drawing/2014/main" id="{1D486D8B-7ABB-4918-9F5E-D4EE2F875E4D}"/>
              </a:ext>
            </a:extLst>
          </p:cNvPr>
          <p:cNvSpPr/>
          <p:nvPr/>
        </p:nvSpPr>
        <p:spPr>
          <a:xfrm>
            <a:off x="754380" y="761999"/>
            <a:ext cx="7635240" cy="3416320"/>
          </a:xfrm>
          <a:prstGeom prst="rect">
            <a:avLst/>
          </a:prstGeom>
        </p:spPr>
        <p:txBody>
          <a:bodyPr wrap="square">
            <a:spAutoFit/>
          </a:bodyPr>
          <a:lstStyle/>
          <a:p>
            <a:pPr marL="342900" indent="-342900" fontAlgn="t">
              <a:buFont typeface="+mj-lt"/>
              <a:buAutoNum type="arabicPeriod" startAt="43"/>
            </a:pPr>
            <a:r>
              <a:rPr lang="en-US" sz="1200" dirty="0">
                <a:solidFill>
                  <a:srgbClr val="333333"/>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333333"/>
                </a:solidFill>
                <a:latin typeface="Consolas" panose="020B0609020204030204" pitchFamily="49" charset="0"/>
              </a:rPr>
              <a:t> </a:t>
            </a:r>
            <a:r>
              <a:rPr lang="en-US" sz="1200" dirty="0">
                <a:solidFill>
                  <a:srgbClr val="008000"/>
                </a:solidFill>
                <a:latin typeface="Consolas" panose="020B0609020204030204" pitchFamily="49" charset="0"/>
              </a:rPr>
              <a:t>(</a:t>
            </a:r>
            <a:r>
              <a:rPr lang="en-US" sz="1200" dirty="0">
                <a:solidFill>
                  <a:srgbClr val="333333"/>
                </a:solidFill>
                <a:latin typeface="Consolas" panose="020B0609020204030204" pitchFamily="49" charset="0"/>
              </a:rPr>
              <a:t>query</a:t>
            </a:r>
            <a:r>
              <a:rPr lang="en-US" sz="1200" dirty="0">
                <a:solidFill>
                  <a:srgbClr val="000080"/>
                </a:solidFill>
                <a:latin typeface="Consolas" panose="020B0609020204030204" pitchFamily="49" charset="0"/>
              </a:rPr>
              <a:t>==</a:t>
            </a:r>
            <a:r>
              <a:rPr lang="en-US" sz="1200" dirty="0">
                <a:solidFill>
                  <a:srgbClr val="0000DD"/>
                </a:solidFill>
                <a:latin typeface="Consolas" panose="020B0609020204030204" pitchFamily="49" charset="0"/>
              </a:rPr>
              <a:t>3</a:t>
            </a:r>
            <a:r>
              <a:rPr lang="en-US" sz="1200" dirty="0">
                <a:solidFill>
                  <a:srgbClr val="008000"/>
                </a:solidFill>
                <a:latin typeface="Consolas" panose="020B0609020204030204" pitchFamily="49" charset="0"/>
              </a:rPr>
              <a:t>)</a:t>
            </a:r>
            <a:endParaRPr lang="en-US" sz="1200" dirty="0">
              <a:solidFill>
                <a:srgbClr val="333333"/>
              </a:solidFill>
              <a:latin typeface="Consolas" panose="020B0609020204030204" pitchFamily="49" charset="0"/>
            </a:endParaRPr>
          </a:p>
          <a:p>
            <a:pPr fontAlgn="t">
              <a:buFont typeface="+mj-lt"/>
              <a:buAutoNum type="arabicPeriod" startAt="43"/>
            </a:pPr>
            <a:r>
              <a:rPr lang="en-US" sz="1200" dirty="0">
                <a:solidFill>
                  <a:srgbClr val="333333"/>
                </a:solidFill>
                <a:latin typeface="Consolas" panose="020B0609020204030204" pitchFamily="49" charset="0"/>
              </a:rPr>
              <a:t>        </a:t>
            </a:r>
            <a:r>
              <a:rPr lang="en-US" sz="1200" dirty="0">
                <a:solidFill>
                  <a:srgbClr val="008000"/>
                </a:solidFill>
                <a:latin typeface="Consolas" panose="020B0609020204030204" pitchFamily="49" charset="0"/>
              </a:rPr>
              <a:t>{</a:t>
            </a:r>
            <a:endParaRPr lang="en-US" sz="1200" dirty="0">
              <a:solidFill>
                <a:srgbClr val="333333"/>
              </a:solidFill>
              <a:latin typeface="Consolas" panose="020B0609020204030204" pitchFamily="49" charset="0"/>
            </a:endParaRPr>
          </a:p>
          <a:p>
            <a:pPr fontAlgn="t">
              <a:buFont typeface="+mj-lt"/>
              <a:buAutoNum type="arabicPeriod" startAt="43"/>
            </a:pPr>
            <a:r>
              <a:rPr lang="en-US" sz="1200" dirty="0">
                <a:solidFill>
                  <a:srgbClr val="333333"/>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333333"/>
                </a:solidFill>
                <a:latin typeface="Consolas" panose="020B0609020204030204" pitchFamily="49" charset="0"/>
              </a:rPr>
              <a:t> in</a:t>
            </a:r>
            <a:r>
              <a:rPr lang="en-US" sz="1200" dirty="0">
                <a:solidFill>
                  <a:srgbClr val="008080"/>
                </a:solidFill>
                <a:latin typeface="Consolas" panose="020B0609020204030204" pitchFamily="49" charset="0"/>
              </a:rPr>
              <a:t>;</a:t>
            </a:r>
            <a:endParaRPr lang="en-US" sz="1200" dirty="0">
              <a:solidFill>
                <a:srgbClr val="333333"/>
              </a:solidFill>
              <a:latin typeface="Consolas" panose="020B0609020204030204" pitchFamily="49" charset="0"/>
            </a:endParaRPr>
          </a:p>
          <a:p>
            <a:pPr fontAlgn="t">
              <a:buFont typeface="+mj-lt"/>
              <a:buAutoNum type="arabicPeriod" startAt="43"/>
            </a:pPr>
            <a:r>
              <a:rPr lang="en-US" sz="1200" dirty="0">
                <a:solidFill>
                  <a:srgbClr val="333333"/>
                </a:solidFill>
                <a:latin typeface="Consolas" panose="020B0609020204030204" pitchFamily="49" charset="0"/>
              </a:rPr>
              <a:t>            </a:t>
            </a:r>
            <a:r>
              <a:rPr lang="en-US" sz="1200" dirty="0" err="1">
                <a:solidFill>
                  <a:srgbClr val="0000DD"/>
                </a:solidFill>
                <a:latin typeface="Consolas" panose="020B0609020204030204" pitchFamily="49" charset="0"/>
              </a:rPr>
              <a:t>cin</a:t>
            </a:r>
            <a:r>
              <a:rPr lang="en-US" sz="1200" dirty="0">
                <a:solidFill>
                  <a:srgbClr val="333333"/>
                </a:solidFill>
                <a:latin typeface="Consolas" panose="020B0609020204030204" pitchFamily="49" charset="0"/>
              </a:rPr>
              <a:t> </a:t>
            </a:r>
            <a:r>
              <a:rPr lang="en-US" sz="1200" dirty="0">
                <a:solidFill>
                  <a:srgbClr val="000080"/>
                </a:solidFill>
                <a:latin typeface="Consolas" panose="020B0609020204030204" pitchFamily="49" charset="0"/>
              </a:rPr>
              <a:t>&gt;&gt;</a:t>
            </a:r>
            <a:r>
              <a:rPr lang="en-US" sz="1200" dirty="0">
                <a:solidFill>
                  <a:srgbClr val="333333"/>
                </a:solidFill>
                <a:latin typeface="Consolas" panose="020B0609020204030204" pitchFamily="49" charset="0"/>
              </a:rPr>
              <a:t> in</a:t>
            </a:r>
            <a:r>
              <a:rPr lang="en-US" sz="1200" dirty="0">
                <a:solidFill>
                  <a:srgbClr val="008080"/>
                </a:solidFill>
                <a:latin typeface="Consolas" panose="020B0609020204030204" pitchFamily="49" charset="0"/>
              </a:rPr>
              <a:t>;</a:t>
            </a:r>
            <a:endParaRPr lang="en-US" sz="1200" dirty="0">
              <a:solidFill>
                <a:srgbClr val="333333"/>
              </a:solidFill>
              <a:latin typeface="Consolas" panose="020B0609020204030204" pitchFamily="49" charset="0"/>
            </a:endParaRPr>
          </a:p>
          <a:p>
            <a:pPr fontAlgn="t">
              <a:buFont typeface="+mj-lt"/>
              <a:buAutoNum type="arabicPeriod" startAt="43"/>
            </a:pPr>
            <a:r>
              <a:rPr lang="en-US" sz="1200" dirty="0">
                <a:solidFill>
                  <a:srgbClr val="333333"/>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333333"/>
                </a:solidFill>
                <a:latin typeface="Consolas" panose="020B0609020204030204" pitchFamily="49" charset="0"/>
              </a:rPr>
              <a:t> key</a:t>
            </a:r>
            <a:r>
              <a:rPr lang="en-US" sz="1200" dirty="0">
                <a:solidFill>
                  <a:srgbClr val="000080"/>
                </a:solidFill>
                <a:latin typeface="Consolas" panose="020B0609020204030204" pitchFamily="49" charset="0"/>
              </a:rPr>
              <a:t>=</a:t>
            </a:r>
            <a:r>
              <a:rPr lang="en-US" sz="1200" dirty="0">
                <a:solidFill>
                  <a:srgbClr val="333333"/>
                </a:solidFill>
                <a:latin typeface="Consolas" panose="020B0609020204030204" pitchFamily="49" charset="0"/>
              </a:rPr>
              <a:t>in </a:t>
            </a:r>
            <a:r>
              <a:rPr lang="en-US" sz="1200" dirty="0">
                <a:solidFill>
                  <a:srgbClr val="000040"/>
                </a:solidFill>
                <a:latin typeface="Consolas" panose="020B0609020204030204" pitchFamily="49" charset="0"/>
              </a:rPr>
              <a:t>%</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hnum</a:t>
            </a:r>
            <a:r>
              <a:rPr lang="en-US" sz="1200" dirty="0">
                <a:solidFill>
                  <a:srgbClr val="008080"/>
                </a:solidFill>
                <a:latin typeface="Consolas" panose="020B0609020204030204" pitchFamily="49" charset="0"/>
              </a:rPr>
              <a:t>;</a:t>
            </a:r>
            <a:endParaRPr lang="en-US" sz="1200" dirty="0">
              <a:solidFill>
                <a:srgbClr val="333333"/>
              </a:solidFill>
              <a:latin typeface="Consolas" panose="020B0609020204030204" pitchFamily="49" charset="0"/>
            </a:endParaRPr>
          </a:p>
          <a:p>
            <a:pPr fontAlgn="t">
              <a:buFont typeface="+mj-lt"/>
              <a:buAutoNum type="arabicPeriod" startAt="43"/>
            </a:pPr>
            <a:r>
              <a:rPr lang="en-US" sz="1200" dirty="0">
                <a:solidFill>
                  <a:srgbClr val="333333"/>
                </a:solidFill>
                <a:latin typeface="Consolas" panose="020B0609020204030204" pitchFamily="49" charset="0"/>
              </a:rPr>
              <a:t>            list</a:t>
            </a:r>
            <a:r>
              <a:rPr lang="en-US" sz="1200" dirty="0">
                <a:solidFill>
                  <a:srgbClr val="000080"/>
                </a:solidFill>
                <a:latin typeface="Consolas" panose="020B0609020204030204" pitchFamily="49" charset="0"/>
              </a:rPr>
              <a:t>&lt;</a:t>
            </a:r>
            <a:r>
              <a:rPr lang="en-US" sz="1200" dirty="0">
                <a:solidFill>
                  <a:srgbClr val="0000FF"/>
                </a:solidFill>
                <a:latin typeface="Consolas" panose="020B0609020204030204" pitchFamily="49" charset="0"/>
              </a:rPr>
              <a:t>int</a:t>
            </a:r>
            <a:r>
              <a:rPr lang="en-US" sz="1200" dirty="0">
                <a:solidFill>
                  <a:srgbClr val="000080"/>
                </a:solidFill>
                <a:latin typeface="Consolas" panose="020B0609020204030204" pitchFamily="49" charset="0"/>
              </a:rPr>
              <a:t>&gt;</a:t>
            </a:r>
            <a:r>
              <a:rPr lang="en-US" sz="1200" dirty="0">
                <a:solidFill>
                  <a:srgbClr val="008080"/>
                </a:solidFill>
                <a:latin typeface="Consolas" panose="020B0609020204030204" pitchFamily="49" charset="0"/>
              </a:rPr>
              <a:t>::</a:t>
            </a:r>
            <a:r>
              <a:rPr lang="en-US" sz="1200" dirty="0">
                <a:solidFill>
                  <a:srgbClr val="007788"/>
                </a:solidFill>
                <a:latin typeface="Consolas" panose="020B0609020204030204" pitchFamily="49" charset="0"/>
              </a:rPr>
              <a:t>iterator</a:t>
            </a:r>
            <a:r>
              <a:rPr lang="en-US" sz="1200" dirty="0">
                <a:solidFill>
                  <a:srgbClr val="333333"/>
                </a:solidFill>
                <a:latin typeface="Consolas" panose="020B0609020204030204" pitchFamily="49" charset="0"/>
              </a:rPr>
              <a:t> it</a:t>
            </a:r>
            <a:r>
              <a:rPr lang="en-US" sz="1200" dirty="0">
                <a:solidFill>
                  <a:srgbClr val="008080"/>
                </a:solidFill>
                <a:latin typeface="Consolas" panose="020B0609020204030204" pitchFamily="49" charset="0"/>
              </a:rPr>
              <a:t>;</a:t>
            </a:r>
            <a:endParaRPr lang="en-US" sz="1200" dirty="0">
              <a:solidFill>
                <a:srgbClr val="333333"/>
              </a:solidFill>
              <a:latin typeface="Consolas" panose="020B0609020204030204" pitchFamily="49" charset="0"/>
            </a:endParaRPr>
          </a:p>
          <a:p>
            <a:pPr fontAlgn="t">
              <a:buFont typeface="+mj-lt"/>
              <a:buAutoNum type="arabicPeriod" startAt="43"/>
            </a:pPr>
            <a:r>
              <a:rPr lang="en-US" sz="1200" dirty="0">
                <a:solidFill>
                  <a:srgbClr val="333333"/>
                </a:solidFill>
                <a:latin typeface="Consolas" panose="020B0609020204030204" pitchFamily="49" charset="0"/>
              </a:rPr>
              <a:t>            it</a:t>
            </a:r>
            <a:r>
              <a:rPr lang="en-US" sz="1200" dirty="0">
                <a:solidFill>
                  <a:srgbClr val="000080"/>
                </a:solidFill>
                <a:latin typeface="Consolas" panose="020B0609020204030204" pitchFamily="49" charset="0"/>
              </a:rPr>
              <a:t>=</a:t>
            </a:r>
            <a:r>
              <a:rPr lang="en-US" sz="1200" dirty="0">
                <a:solidFill>
                  <a:srgbClr val="333333"/>
                </a:solidFill>
                <a:latin typeface="Consolas" panose="020B0609020204030204" pitchFamily="49" charset="0"/>
              </a:rPr>
              <a:t>table</a:t>
            </a:r>
            <a:r>
              <a:rPr lang="en-US" sz="1200" dirty="0">
                <a:solidFill>
                  <a:srgbClr val="008000"/>
                </a:solidFill>
                <a:latin typeface="Consolas" panose="020B0609020204030204" pitchFamily="49" charset="0"/>
              </a:rPr>
              <a:t>[</a:t>
            </a:r>
            <a:r>
              <a:rPr lang="en-US" sz="1200" dirty="0">
                <a:solidFill>
                  <a:srgbClr val="333333"/>
                </a:solidFill>
                <a:latin typeface="Consolas" panose="020B0609020204030204" pitchFamily="49" charset="0"/>
              </a:rPr>
              <a:t>key</a:t>
            </a:r>
            <a:r>
              <a:rPr lang="en-US" sz="1200" dirty="0">
                <a:solidFill>
                  <a:srgbClr val="008000"/>
                </a:solidFill>
                <a:latin typeface="Consolas" panose="020B0609020204030204" pitchFamily="49" charset="0"/>
              </a:rPr>
              <a:t>]</a:t>
            </a:r>
            <a:r>
              <a:rPr lang="en-US" sz="1200" dirty="0">
                <a:solidFill>
                  <a:srgbClr val="333333"/>
                </a:solidFill>
                <a:latin typeface="Consolas" panose="020B0609020204030204" pitchFamily="49" charset="0"/>
              </a:rPr>
              <a:t>.</a:t>
            </a:r>
            <a:r>
              <a:rPr lang="en-US" sz="1200" dirty="0">
                <a:solidFill>
                  <a:srgbClr val="007788"/>
                </a:solidFill>
                <a:latin typeface="Consolas" panose="020B0609020204030204" pitchFamily="49" charset="0"/>
              </a:rPr>
              <a:t>begin</a:t>
            </a:r>
            <a:r>
              <a:rPr lang="en-US" sz="1200" dirty="0">
                <a:solidFill>
                  <a:srgbClr val="008000"/>
                </a:solidFill>
                <a:latin typeface="Consolas" panose="020B0609020204030204" pitchFamily="49" charset="0"/>
              </a:rPr>
              <a:t>()</a:t>
            </a:r>
            <a:r>
              <a:rPr lang="en-US" sz="1200" dirty="0">
                <a:solidFill>
                  <a:srgbClr val="008080"/>
                </a:solidFill>
                <a:latin typeface="Consolas" panose="020B0609020204030204" pitchFamily="49" charset="0"/>
              </a:rPr>
              <a:t>;</a:t>
            </a:r>
            <a:endParaRPr lang="en-US" sz="1200" dirty="0">
              <a:solidFill>
                <a:srgbClr val="333333"/>
              </a:solidFill>
              <a:latin typeface="Consolas" panose="020B0609020204030204" pitchFamily="49" charset="0"/>
            </a:endParaRPr>
          </a:p>
          <a:p>
            <a:pPr fontAlgn="t">
              <a:buFont typeface="+mj-lt"/>
              <a:buAutoNum type="arabicPeriod" startAt="43"/>
            </a:pPr>
            <a:r>
              <a:rPr lang="en-US" sz="1200" dirty="0">
                <a:solidFill>
                  <a:srgbClr val="333333"/>
                </a:solidFill>
                <a:latin typeface="Consolas" panose="020B0609020204030204" pitchFamily="49" charset="0"/>
              </a:rPr>
              <a:t>            </a:t>
            </a:r>
            <a:r>
              <a:rPr lang="en-US" sz="1200" dirty="0">
                <a:solidFill>
                  <a:srgbClr val="0000FF"/>
                </a:solidFill>
                <a:latin typeface="Consolas" panose="020B0609020204030204" pitchFamily="49" charset="0"/>
              </a:rPr>
              <a:t>while</a:t>
            </a:r>
            <a:r>
              <a:rPr lang="en-US" sz="1200" dirty="0">
                <a:solidFill>
                  <a:srgbClr val="333333"/>
                </a:solidFill>
                <a:latin typeface="Consolas" panose="020B0609020204030204" pitchFamily="49" charset="0"/>
              </a:rPr>
              <a:t> </a:t>
            </a:r>
            <a:r>
              <a:rPr lang="en-US" sz="1200" dirty="0">
                <a:solidFill>
                  <a:srgbClr val="008000"/>
                </a:solidFill>
                <a:latin typeface="Consolas" panose="020B0609020204030204" pitchFamily="49" charset="0"/>
              </a:rPr>
              <a:t>(</a:t>
            </a:r>
            <a:r>
              <a:rPr lang="en-US" sz="1200" dirty="0">
                <a:solidFill>
                  <a:srgbClr val="000040"/>
                </a:solidFill>
                <a:latin typeface="Consolas" panose="020B0609020204030204" pitchFamily="49" charset="0"/>
              </a:rPr>
              <a:t>*</a:t>
            </a:r>
            <a:r>
              <a:rPr lang="en-US" sz="1200" dirty="0">
                <a:solidFill>
                  <a:srgbClr val="333333"/>
                </a:solidFill>
                <a:latin typeface="Consolas" panose="020B0609020204030204" pitchFamily="49" charset="0"/>
              </a:rPr>
              <a:t>it</a:t>
            </a:r>
            <a:r>
              <a:rPr lang="en-US" sz="1200" dirty="0">
                <a:solidFill>
                  <a:srgbClr val="000040"/>
                </a:solidFill>
                <a:latin typeface="Consolas" panose="020B0609020204030204" pitchFamily="49" charset="0"/>
              </a:rPr>
              <a:t>!</a:t>
            </a:r>
            <a:r>
              <a:rPr lang="en-US" sz="1200" dirty="0">
                <a:solidFill>
                  <a:srgbClr val="000080"/>
                </a:solidFill>
                <a:latin typeface="Consolas" panose="020B0609020204030204" pitchFamily="49" charset="0"/>
              </a:rPr>
              <a:t>=</a:t>
            </a:r>
            <a:r>
              <a:rPr lang="en-US" sz="1200" dirty="0">
                <a:solidFill>
                  <a:srgbClr val="333333"/>
                </a:solidFill>
                <a:latin typeface="Consolas" panose="020B0609020204030204" pitchFamily="49" charset="0"/>
              </a:rPr>
              <a:t>in </a:t>
            </a:r>
            <a:r>
              <a:rPr lang="en-US" sz="1200" dirty="0">
                <a:solidFill>
                  <a:srgbClr val="000040"/>
                </a:solidFill>
                <a:latin typeface="Consolas" panose="020B0609020204030204" pitchFamily="49" charset="0"/>
              </a:rPr>
              <a:t>&amp;&amp;</a:t>
            </a:r>
            <a:r>
              <a:rPr lang="en-US" sz="1200" dirty="0">
                <a:solidFill>
                  <a:srgbClr val="333333"/>
                </a:solidFill>
                <a:latin typeface="Consolas" panose="020B0609020204030204" pitchFamily="49" charset="0"/>
              </a:rPr>
              <a:t> it</a:t>
            </a:r>
            <a:r>
              <a:rPr lang="en-US" sz="1200" dirty="0">
                <a:solidFill>
                  <a:srgbClr val="000040"/>
                </a:solidFill>
                <a:latin typeface="Consolas" panose="020B0609020204030204" pitchFamily="49" charset="0"/>
              </a:rPr>
              <a:t>!</a:t>
            </a:r>
            <a:r>
              <a:rPr lang="en-US" sz="1200" dirty="0">
                <a:solidFill>
                  <a:srgbClr val="000080"/>
                </a:solidFill>
                <a:latin typeface="Consolas" panose="020B0609020204030204" pitchFamily="49" charset="0"/>
              </a:rPr>
              <a:t>=</a:t>
            </a:r>
            <a:r>
              <a:rPr lang="en-US" sz="1200" dirty="0">
                <a:solidFill>
                  <a:srgbClr val="333333"/>
                </a:solidFill>
                <a:latin typeface="Consolas" panose="020B0609020204030204" pitchFamily="49" charset="0"/>
              </a:rPr>
              <a:t>table</a:t>
            </a:r>
            <a:r>
              <a:rPr lang="en-US" sz="1200" dirty="0">
                <a:solidFill>
                  <a:srgbClr val="008000"/>
                </a:solidFill>
                <a:latin typeface="Consolas" panose="020B0609020204030204" pitchFamily="49" charset="0"/>
              </a:rPr>
              <a:t>[</a:t>
            </a:r>
            <a:r>
              <a:rPr lang="en-US" sz="1200" dirty="0">
                <a:solidFill>
                  <a:srgbClr val="333333"/>
                </a:solidFill>
                <a:latin typeface="Consolas" panose="020B0609020204030204" pitchFamily="49" charset="0"/>
              </a:rPr>
              <a:t>key</a:t>
            </a:r>
            <a:r>
              <a:rPr lang="en-US" sz="1200" dirty="0">
                <a:solidFill>
                  <a:srgbClr val="008000"/>
                </a:solidFill>
                <a:latin typeface="Consolas" panose="020B0609020204030204" pitchFamily="49" charset="0"/>
              </a:rPr>
              <a:t>]</a:t>
            </a:r>
            <a:r>
              <a:rPr lang="en-US" sz="1200" dirty="0">
                <a:solidFill>
                  <a:srgbClr val="333333"/>
                </a:solidFill>
                <a:latin typeface="Consolas" panose="020B0609020204030204" pitchFamily="49" charset="0"/>
              </a:rPr>
              <a:t>.</a:t>
            </a:r>
            <a:r>
              <a:rPr lang="en-US" sz="1200" dirty="0">
                <a:solidFill>
                  <a:srgbClr val="007788"/>
                </a:solidFill>
                <a:latin typeface="Consolas" panose="020B0609020204030204" pitchFamily="49" charset="0"/>
              </a:rPr>
              <a:t>end</a:t>
            </a:r>
            <a:r>
              <a:rPr lang="en-US" sz="1200" dirty="0">
                <a:solidFill>
                  <a:srgbClr val="008000"/>
                </a:solidFill>
                <a:latin typeface="Consolas" panose="020B0609020204030204" pitchFamily="49" charset="0"/>
              </a:rPr>
              <a:t>())</a:t>
            </a:r>
            <a:endParaRPr lang="en-US" sz="1200" dirty="0">
              <a:solidFill>
                <a:srgbClr val="333333"/>
              </a:solidFill>
              <a:latin typeface="Consolas" panose="020B0609020204030204" pitchFamily="49" charset="0"/>
            </a:endParaRPr>
          </a:p>
          <a:p>
            <a:pPr fontAlgn="t">
              <a:buFont typeface="+mj-lt"/>
              <a:buAutoNum type="arabicPeriod" startAt="43"/>
            </a:pPr>
            <a:r>
              <a:rPr lang="en-US" sz="1200" dirty="0">
                <a:solidFill>
                  <a:srgbClr val="333333"/>
                </a:solidFill>
                <a:latin typeface="Consolas" panose="020B0609020204030204" pitchFamily="49" charset="0"/>
              </a:rPr>
              <a:t>            </a:t>
            </a:r>
            <a:r>
              <a:rPr lang="en-US" sz="1200" dirty="0">
                <a:solidFill>
                  <a:srgbClr val="008000"/>
                </a:solidFill>
                <a:latin typeface="Consolas" panose="020B0609020204030204" pitchFamily="49" charset="0"/>
              </a:rPr>
              <a:t>{</a:t>
            </a:r>
            <a:endParaRPr lang="en-US" sz="1200" dirty="0">
              <a:solidFill>
                <a:srgbClr val="333333"/>
              </a:solidFill>
              <a:latin typeface="Consolas" panose="020B0609020204030204" pitchFamily="49" charset="0"/>
            </a:endParaRPr>
          </a:p>
          <a:p>
            <a:pPr fontAlgn="t">
              <a:buFont typeface="+mj-lt"/>
              <a:buAutoNum type="arabicPeriod" startAt="43"/>
            </a:pPr>
            <a:r>
              <a:rPr lang="en-US" sz="1200" dirty="0">
                <a:solidFill>
                  <a:srgbClr val="333333"/>
                </a:solidFill>
                <a:latin typeface="Consolas" panose="020B0609020204030204" pitchFamily="49" charset="0"/>
              </a:rPr>
              <a:t>                it</a:t>
            </a:r>
            <a:r>
              <a:rPr lang="en-US" sz="1200" dirty="0">
                <a:solidFill>
                  <a:srgbClr val="000040"/>
                </a:solidFill>
                <a:latin typeface="Consolas" panose="020B0609020204030204" pitchFamily="49" charset="0"/>
              </a:rPr>
              <a:t>++</a:t>
            </a:r>
            <a:r>
              <a:rPr lang="en-US" sz="1200" dirty="0">
                <a:solidFill>
                  <a:srgbClr val="008080"/>
                </a:solidFill>
                <a:latin typeface="Consolas" panose="020B0609020204030204" pitchFamily="49" charset="0"/>
              </a:rPr>
              <a:t>;</a:t>
            </a:r>
            <a:endParaRPr lang="en-US" sz="1200" dirty="0">
              <a:solidFill>
                <a:srgbClr val="333333"/>
              </a:solidFill>
              <a:latin typeface="Consolas" panose="020B0609020204030204" pitchFamily="49" charset="0"/>
            </a:endParaRPr>
          </a:p>
          <a:p>
            <a:pPr fontAlgn="t">
              <a:buFont typeface="+mj-lt"/>
              <a:buAutoNum type="arabicPeriod" startAt="43"/>
            </a:pPr>
            <a:r>
              <a:rPr lang="en-US" sz="1200" dirty="0">
                <a:solidFill>
                  <a:srgbClr val="333333"/>
                </a:solidFill>
                <a:latin typeface="Consolas" panose="020B0609020204030204" pitchFamily="49" charset="0"/>
              </a:rPr>
              <a:t>            </a:t>
            </a:r>
            <a:r>
              <a:rPr lang="en-US" sz="1200" dirty="0">
                <a:solidFill>
                  <a:srgbClr val="008000"/>
                </a:solidFill>
                <a:latin typeface="Consolas" panose="020B0609020204030204" pitchFamily="49" charset="0"/>
              </a:rPr>
              <a:t>}</a:t>
            </a:r>
            <a:endParaRPr lang="en-US" sz="1200" dirty="0">
              <a:solidFill>
                <a:srgbClr val="333333"/>
              </a:solidFill>
              <a:latin typeface="Consolas" panose="020B0609020204030204" pitchFamily="49" charset="0"/>
            </a:endParaRPr>
          </a:p>
          <a:p>
            <a:pPr fontAlgn="t">
              <a:buFont typeface="+mj-lt"/>
              <a:buAutoNum type="arabicPeriod" startAt="43"/>
            </a:pPr>
            <a:r>
              <a:rPr lang="en-US" sz="1200" dirty="0">
                <a:solidFill>
                  <a:srgbClr val="333333"/>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8000"/>
                </a:solidFill>
                <a:latin typeface="Consolas" panose="020B0609020204030204" pitchFamily="49" charset="0"/>
              </a:rPr>
              <a:t>(</a:t>
            </a:r>
            <a:r>
              <a:rPr lang="en-US" sz="1200" dirty="0">
                <a:solidFill>
                  <a:srgbClr val="333333"/>
                </a:solidFill>
                <a:latin typeface="Consolas" panose="020B0609020204030204" pitchFamily="49" charset="0"/>
              </a:rPr>
              <a:t>it</a:t>
            </a:r>
            <a:r>
              <a:rPr lang="en-US" sz="1200" dirty="0">
                <a:solidFill>
                  <a:srgbClr val="000080"/>
                </a:solidFill>
                <a:latin typeface="Consolas" panose="020B0609020204030204" pitchFamily="49" charset="0"/>
              </a:rPr>
              <a:t>==</a:t>
            </a:r>
            <a:r>
              <a:rPr lang="en-US" sz="1200" dirty="0">
                <a:solidFill>
                  <a:srgbClr val="333333"/>
                </a:solidFill>
                <a:latin typeface="Consolas" panose="020B0609020204030204" pitchFamily="49" charset="0"/>
              </a:rPr>
              <a:t>table</a:t>
            </a:r>
            <a:r>
              <a:rPr lang="en-US" sz="1200" dirty="0">
                <a:solidFill>
                  <a:srgbClr val="008000"/>
                </a:solidFill>
                <a:latin typeface="Consolas" panose="020B0609020204030204" pitchFamily="49" charset="0"/>
              </a:rPr>
              <a:t>[</a:t>
            </a:r>
            <a:r>
              <a:rPr lang="en-US" sz="1200" dirty="0">
                <a:solidFill>
                  <a:srgbClr val="333333"/>
                </a:solidFill>
                <a:latin typeface="Consolas" panose="020B0609020204030204" pitchFamily="49" charset="0"/>
              </a:rPr>
              <a:t>key</a:t>
            </a:r>
            <a:r>
              <a:rPr lang="en-US" sz="1200" dirty="0">
                <a:solidFill>
                  <a:srgbClr val="008000"/>
                </a:solidFill>
                <a:latin typeface="Consolas" panose="020B0609020204030204" pitchFamily="49" charset="0"/>
              </a:rPr>
              <a:t>]</a:t>
            </a:r>
            <a:r>
              <a:rPr lang="en-US" sz="1200" dirty="0">
                <a:solidFill>
                  <a:srgbClr val="333333"/>
                </a:solidFill>
                <a:latin typeface="Consolas" panose="020B0609020204030204" pitchFamily="49" charset="0"/>
              </a:rPr>
              <a:t>.</a:t>
            </a:r>
            <a:r>
              <a:rPr lang="en-US" sz="1200" dirty="0">
                <a:solidFill>
                  <a:srgbClr val="007788"/>
                </a:solidFill>
                <a:latin typeface="Consolas" panose="020B0609020204030204" pitchFamily="49" charset="0"/>
              </a:rPr>
              <a:t>end</a:t>
            </a:r>
            <a:r>
              <a:rPr lang="en-US" sz="1200" dirty="0">
                <a:solidFill>
                  <a:srgbClr val="008000"/>
                </a:solidFill>
                <a:latin typeface="Consolas" panose="020B0609020204030204" pitchFamily="49" charset="0"/>
              </a:rPr>
              <a:t>())</a:t>
            </a:r>
            <a:endParaRPr lang="en-US" sz="1200" dirty="0">
              <a:solidFill>
                <a:srgbClr val="333333"/>
              </a:solidFill>
              <a:latin typeface="Consolas" panose="020B0609020204030204" pitchFamily="49" charset="0"/>
            </a:endParaRPr>
          </a:p>
          <a:p>
            <a:pPr fontAlgn="t">
              <a:buFont typeface="+mj-lt"/>
              <a:buAutoNum type="arabicPeriod" startAt="43"/>
            </a:pPr>
            <a:r>
              <a:rPr lang="en-US" sz="1200" dirty="0">
                <a:solidFill>
                  <a:srgbClr val="333333"/>
                </a:solidFill>
                <a:latin typeface="Consolas" panose="020B0609020204030204" pitchFamily="49" charset="0"/>
              </a:rPr>
              <a:t>            </a:t>
            </a:r>
            <a:r>
              <a:rPr lang="en-US" sz="1200" dirty="0">
                <a:solidFill>
                  <a:srgbClr val="008000"/>
                </a:solidFill>
                <a:latin typeface="Consolas" panose="020B0609020204030204" pitchFamily="49" charset="0"/>
              </a:rPr>
              <a:t>{</a:t>
            </a:r>
            <a:endParaRPr lang="en-US" sz="1200" dirty="0">
              <a:solidFill>
                <a:srgbClr val="333333"/>
              </a:solidFill>
              <a:latin typeface="Consolas" panose="020B0609020204030204" pitchFamily="49" charset="0"/>
            </a:endParaRPr>
          </a:p>
          <a:p>
            <a:pPr fontAlgn="t">
              <a:buFont typeface="+mj-lt"/>
              <a:buAutoNum type="arabicPeriod" startAt="43"/>
            </a:pPr>
            <a:r>
              <a:rPr lang="en-US" sz="1200" dirty="0">
                <a:solidFill>
                  <a:srgbClr val="333333"/>
                </a:solidFill>
                <a:latin typeface="Consolas" panose="020B0609020204030204" pitchFamily="49" charset="0"/>
              </a:rPr>
              <a:t>                </a:t>
            </a:r>
            <a:r>
              <a:rPr lang="en-US" sz="1200" dirty="0" err="1">
                <a:solidFill>
                  <a:srgbClr val="0000DD"/>
                </a:solidFill>
                <a:latin typeface="Consolas" panose="020B0609020204030204" pitchFamily="49" charset="0"/>
              </a:rPr>
              <a:t>cout</a:t>
            </a:r>
            <a:r>
              <a:rPr lang="en-US" sz="1200" dirty="0">
                <a:solidFill>
                  <a:srgbClr val="333333"/>
                </a:solidFill>
                <a:latin typeface="Consolas" panose="020B0609020204030204" pitchFamily="49" charset="0"/>
              </a:rPr>
              <a:t> </a:t>
            </a:r>
            <a:r>
              <a:rPr lang="en-US" sz="1200" dirty="0">
                <a:solidFill>
                  <a:srgbClr val="000080"/>
                </a:solidFill>
                <a:latin typeface="Consolas" panose="020B0609020204030204" pitchFamily="49" charset="0"/>
              </a:rPr>
              <a:t>&lt;&lt;</a:t>
            </a:r>
            <a:r>
              <a:rPr lang="en-US" sz="1200" dirty="0">
                <a:solidFill>
                  <a:srgbClr val="333333"/>
                </a:solidFill>
                <a:latin typeface="Consolas" panose="020B0609020204030204" pitchFamily="49" charset="0"/>
              </a:rPr>
              <a:t> in </a:t>
            </a:r>
            <a:r>
              <a:rPr lang="en-US" sz="1200" dirty="0">
                <a:solidFill>
                  <a:srgbClr val="000080"/>
                </a:solidFill>
                <a:latin typeface="Consolas" panose="020B0609020204030204" pitchFamily="49" charset="0"/>
              </a:rPr>
              <a:t>&lt;&lt;</a:t>
            </a:r>
            <a:r>
              <a:rPr lang="en-US" sz="1200" dirty="0">
                <a:solidFill>
                  <a:srgbClr val="333333"/>
                </a:solidFill>
                <a:latin typeface="Consolas" panose="020B0609020204030204" pitchFamily="49" charset="0"/>
              </a:rPr>
              <a:t>  </a:t>
            </a:r>
            <a:r>
              <a:rPr lang="en-US" sz="1200" dirty="0">
                <a:solidFill>
                  <a:srgbClr val="FF0000"/>
                </a:solidFill>
                <a:latin typeface="Consolas" panose="020B0609020204030204" pitchFamily="49" charset="0"/>
              </a:rPr>
              <a:t>" Not Found"</a:t>
            </a:r>
            <a:r>
              <a:rPr lang="en-US" sz="1200" dirty="0">
                <a:solidFill>
                  <a:srgbClr val="333333"/>
                </a:solidFill>
                <a:latin typeface="Consolas" panose="020B0609020204030204" pitchFamily="49" charset="0"/>
              </a:rPr>
              <a:t> </a:t>
            </a:r>
            <a:r>
              <a:rPr lang="en-US" sz="1200" dirty="0">
                <a:solidFill>
                  <a:srgbClr val="000080"/>
                </a:solidFill>
                <a:latin typeface="Consolas" panose="020B0609020204030204" pitchFamily="49" charset="0"/>
              </a:rPr>
              <a:t>&lt;&lt;</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endl</a:t>
            </a:r>
            <a:r>
              <a:rPr lang="en-US" sz="1200" dirty="0">
                <a:solidFill>
                  <a:srgbClr val="008080"/>
                </a:solidFill>
                <a:latin typeface="Consolas" panose="020B0609020204030204" pitchFamily="49" charset="0"/>
              </a:rPr>
              <a:t>;</a:t>
            </a:r>
            <a:endParaRPr lang="en-US" sz="1200" dirty="0">
              <a:solidFill>
                <a:srgbClr val="333333"/>
              </a:solidFill>
              <a:latin typeface="Consolas" panose="020B0609020204030204" pitchFamily="49" charset="0"/>
            </a:endParaRPr>
          </a:p>
          <a:p>
            <a:pPr fontAlgn="t">
              <a:buFont typeface="+mj-lt"/>
              <a:buAutoNum type="arabicPeriod" startAt="43"/>
            </a:pPr>
            <a:r>
              <a:rPr lang="en-US" sz="1200" dirty="0">
                <a:solidFill>
                  <a:srgbClr val="333333"/>
                </a:solidFill>
                <a:latin typeface="Consolas" panose="020B0609020204030204" pitchFamily="49" charset="0"/>
              </a:rPr>
              <a:t>            </a:t>
            </a:r>
            <a:r>
              <a:rPr lang="en-US" sz="1200" dirty="0">
                <a:solidFill>
                  <a:srgbClr val="008000"/>
                </a:solidFill>
                <a:latin typeface="Consolas" panose="020B0609020204030204" pitchFamily="49" charset="0"/>
              </a:rPr>
              <a:t>}</a:t>
            </a:r>
            <a:endParaRPr lang="en-US" sz="1200" dirty="0">
              <a:solidFill>
                <a:srgbClr val="333333"/>
              </a:solidFill>
              <a:latin typeface="Consolas" panose="020B0609020204030204" pitchFamily="49" charset="0"/>
            </a:endParaRPr>
          </a:p>
          <a:p>
            <a:pPr fontAlgn="t">
              <a:buFont typeface="+mj-lt"/>
              <a:buAutoNum type="arabicPeriod" startAt="43"/>
            </a:pPr>
            <a:r>
              <a:rPr lang="en-US" sz="1200" dirty="0">
                <a:solidFill>
                  <a:srgbClr val="333333"/>
                </a:solidFill>
                <a:latin typeface="Consolas" panose="020B0609020204030204" pitchFamily="49" charset="0"/>
              </a:rPr>
              <a:t>            </a:t>
            </a:r>
            <a:r>
              <a:rPr lang="en-US" sz="1200" dirty="0">
                <a:solidFill>
                  <a:srgbClr val="0000FF"/>
                </a:solidFill>
                <a:latin typeface="Consolas" panose="020B0609020204030204" pitchFamily="49" charset="0"/>
              </a:rPr>
              <a:t>else</a:t>
            </a:r>
            <a:endParaRPr lang="en-US" sz="1200" dirty="0">
              <a:solidFill>
                <a:srgbClr val="333333"/>
              </a:solidFill>
              <a:latin typeface="Consolas" panose="020B0609020204030204" pitchFamily="49" charset="0"/>
            </a:endParaRPr>
          </a:p>
          <a:p>
            <a:pPr fontAlgn="t">
              <a:buFont typeface="+mj-lt"/>
              <a:buAutoNum type="arabicPeriod" startAt="43"/>
            </a:pPr>
            <a:r>
              <a:rPr lang="en-US" sz="1200" dirty="0">
                <a:solidFill>
                  <a:srgbClr val="333333"/>
                </a:solidFill>
                <a:latin typeface="Consolas" panose="020B0609020204030204" pitchFamily="49" charset="0"/>
              </a:rPr>
              <a:t>            table</a:t>
            </a:r>
            <a:r>
              <a:rPr lang="en-US" sz="1200" dirty="0">
                <a:solidFill>
                  <a:srgbClr val="008000"/>
                </a:solidFill>
                <a:latin typeface="Consolas" panose="020B0609020204030204" pitchFamily="49" charset="0"/>
              </a:rPr>
              <a:t>[</a:t>
            </a:r>
            <a:r>
              <a:rPr lang="en-US" sz="1200" dirty="0">
                <a:solidFill>
                  <a:srgbClr val="333333"/>
                </a:solidFill>
                <a:latin typeface="Consolas" panose="020B0609020204030204" pitchFamily="49" charset="0"/>
              </a:rPr>
              <a:t>key</a:t>
            </a:r>
            <a:r>
              <a:rPr lang="en-US" sz="1200" dirty="0">
                <a:solidFill>
                  <a:srgbClr val="008000"/>
                </a:solidFill>
                <a:latin typeface="Consolas" panose="020B0609020204030204" pitchFamily="49" charset="0"/>
              </a:rPr>
              <a:t>]</a:t>
            </a:r>
            <a:r>
              <a:rPr lang="en-US" sz="1200" dirty="0">
                <a:solidFill>
                  <a:srgbClr val="333333"/>
                </a:solidFill>
                <a:latin typeface="Consolas" panose="020B0609020204030204" pitchFamily="49" charset="0"/>
              </a:rPr>
              <a:t>.</a:t>
            </a:r>
            <a:r>
              <a:rPr lang="en-US" sz="1200" dirty="0">
                <a:solidFill>
                  <a:srgbClr val="007788"/>
                </a:solidFill>
                <a:latin typeface="Consolas" panose="020B0609020204030204" pitchFamily="49" charset="0"/>
              </a:rPr>
              <a:t>erase</a:t>
            </a:r>
            <a:r>
              <a:rPr lang="en-US" sz="1200" dirty="0">
                <a:solidFill>
                  <a:srgbClr val="008000"/>
                </a:solidFill>
                <a:latin typeface="Consolas" panose="020B0609020204030204" pitchFamily="49" charset="0"/>
              </a:rPr>
              <a:t>(</a:t>
            </a:r>
            <a:r>
              <a:rPr lang="en-US" sz="1200" dirty="0">
                <a:solidFill>
                  <a:srgbClr val="333333"/>
                </a:solidFill>
                <a:latin typeface="Consolas" panose="020B0609020204030204" pitchFamily="49" charset="0"/>
              </a:rPr>
              <a:t>it</a:t>
            </a:r>
            <a:r>
              <a:rPr lang="en-US" sz="1200" dirty="0">
                <a:solidFill>
                  <a:srgbClr val="008000"/>
                </a:solidFill>
                <a:latin typeface="Consolas" panose="020B0609020204030204" pitchFamily="49" charset="0"/>
              </a:rPr>
              <a:t>)</a:t>
            </a:r>
            <a:r>
              <a:rPr lang="en-US" sz="1200" dirty="0">
                <a:solidFill>
                  <a:srgbClr val="008080"/>
                </a:solidFill>
                <a:latin typeface="Consolas" panose="020B0609020204030204" pitchFamily="49" charset="0"/>
              </a:rPr>
              <a:t>;</a:t>
            </a:r>
            <a:endParaRPr lang="en-US" sz="1200" dirty="0">
              <a:solidFill>
                <a:srgbClr val="333333"/>
              </a:solidFill>
              <a:latin typeface="Consolas" panose="020B0609020204030204" pitchFamily="49" charset="0"/>
            </a:endParaRPr>
          </a:p>
          <a:p>
            <a:pPr fontAlgn="t">
              <a:buFont typeface="+mj-lt"/>
              <a:buAutoNum type="arabicPeriod" startAt="43"/>
            </a:pPr>
            <a:r>
              <a:rPr lang="en-US" sz="1200" dirty="0">
                <a:solidFill>
                  <a:srgbClr val="333333"/>
                </a:solidFill>
                <a:latin typeface="Consolas" panose="020B0609020204030204" pitchFamily="49" charset="0"/>
              </a:rPr>
              <a:t>        </a:t>
            </a:r>
            <a:r>
              <a:rPr lang="en-US" sz="1200" dirty="0">
                <a:solidFill>
                  <a:srgbClr val="008000"/>
                </a:solidFill>
                <a:latin typeface="Consolas" panose="020B0609020204030204" pitchFamily="49" charset="0"/>
              </a:rPr>
              <a:t>}</a:t>
            </a:r>
            <a:endParaRPr lang="en-US" sz="12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439665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E8EF80-6FE2-4683-B030-BFFDCE560A2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sp>
        <p:nvSpPr>
          <p:cNvPr id="2" name="Rectangle 1">
            <a:extLst>
              <a:ext uri="{FF2B5EF4-FFF2-40B4-BE49-F238E27FC236}">
                <a16:creationId xmlns:a16="http://schemas.microsoft.com/office/drawing/2014/main" id="{F62B8BCC-5712-486D-8DBD-FA0E8EED3558}"/>
              </a:ext>
            </a:extLst>
          </p:cNvPr>
          <p:cNvSpPr/>
          <p:nvPr/>
        </p:nvSpPr>
        <p:spPr>
          <a:xfrm>
            <a:off x="746760" y="731521"/>
            <a:ext cx="7665720" cy="3662541"/>
          </a:xfrm>
          <a:prstGeom prst="rect">
            <a:avLst/>
          </a:prstGeom>
        </p:spPr>
        <p:txBody>
          <a:bodyPr wrap="square">
            <a:spAutoFit/>
          </a:bodyPr>
          <a:lstStyle/>
          <a:p>
            <a:pPr marL="228600" indent="-228600" fontAlgn="t">
              <a:buFont typeface="+mj-lt"/>
              <a:buAutoNum type="arabicPeriod" startAt="61"/>
            </a:pPr>
            <a:r>
              <a:rPr lang="en-US" sz="800" dirty="0">
                <a:solidFill>
                  <a:srgbClr val="333333"/>
                </a:solidFill>
                <a:latin typeface="Consolas" panose="020B0609020204030204" pitchFamily="49" charset="0"/>
              </a:rPr>
              <a:t> </a:t>
            </a:r>
            <a:r>
              <a:rPr lang="en-US" sz="800" dirty="0">
                <a:solidFill>
                  <a:srgbClr val="0000FF"/>
                </a:solidFill>
                <a:latin typeface="Consolas" panose="020B0609020204030204" pitchFamily="49" charset="0"/>
              </a:rPr>
              <a:t>if</a:t>
            </a:r>
            <a:r>
              <a:rPr lang="en-US" sz="800" dirty="0">
                <a:solidFill>
                  <a:srgbClr val="333333"/>
                </a:solidFill>
                <a:latin typeface="Consolas" panose="020B0609020204030204" pitchFamily="49" charset="0"/>
              </a:rPr>
              <a:t> </a:t>
            </a:r>
            <a:r>
              <a:rPr lang="en-US" sz="800" dirty="0">
                <a:solidFill>
                  <a:srgbClr val="008000"/>
                </a:solidFill>
                <a:latin typeface="Consolas" panose="020B0609020204030204" pitchFamily="49" charset="0"/>
              </a:rPr>
              <a:t>(</a:t>
            </a:r>
            <a:r>
              <a:rPr lang="en-US" sz="800" dirty="0">
                <a:solidFill>
                  <a:srgbClr val="333333"/>
                </a:solidFill>
                <a:latin typeface="Consolas" panose="020B0609020204030204" pitchFamily="49" charset="0"/>
              </a:rPr>
              <a:t>query</a:t>
            </a:r>
            <a:r>
              <a:rPr lang="en-US" sz="800" dirty="0">
                <a:solidFill>
                  <a:srgbClr val="000080"/>
                </a:solidFill>
                <a:latin typeface="Consolas" panose="020B0609020204030204" pitchFamily="49" charset="0"/>
              </a:rPr>
              <a:t>==</a:t>
            </a:r>
            <a:r>
              <a:rPr lang="en-US" sz="800" dirty="0">
                <a:solidFill>
                  <a:srgbClr val="0000DD"/>
                </a:solidFill>
                <a:latin typeface="Consolas" panose="020B0609020204030204" pitchFamily="49" charset="0"/>
              </a:rPr>
              <a:t>4</a:t>
            </a:r>
            <a:r>
              <a:rPr lang="en-US" sz="800" dirty="0">
                <a:solidFill>
                  <a:srgbClr val="008000"/>
                </a:solidFill>
                <a:latin typeface="Consolas" panose="020B0609020204030204" pitchFamily="49" charset="0"/>
              </a:rPr>
              <a:t>)</a:t>
            </a:r>
            <a:endParaRPr lang="en-US" sz="800" dirty="0">
              <a:solidFill>
                <a:srgbClr val="333333"/>
              </a:solidFill>
              <a:latin typeface="Consolas" panose="020B0609020204030204" pitchFamily="49" charset="0"/>
            </a:endParaRPr>
          </a:p>
          <a:p>
            <a:pPr fontAlgn="t">
              <a:buFont typeface="+mj-lt"/>
              <a:buAutoNum type="arabicPeriod" startAt="61"/>
            </a:pPr>
            <a:r>
              <a:rPr lang="en-US" sz="800" dirty="0">
                <a:solidFill>
                  <a:srgbClr val="333333"/>
                </a:solidFill>
                <a:latin typeface="Consolas" panose="020B0609020204030204" pitchFamily="49" charset="0"/>
              </a:rPr>
              <a:t>        </a:t>
            </a:r>
            <a:r>
              <a:rPr lang="en-US" sz="800" dirty="0">
                <a:solidFill>
                  <a:srgbClr val="008000"/>
                </a:solidFill>
                <a:latin typeface="Consolas" panose="020B0609020204030204" pitchFamily="49" charset="0"/>
              </a:rPr>
              <a:t>{</a:t>
            </a:r>
            <a:endParaRPr lang="en-US" sz="800" dirty="0">
              <a:solidFill>
                <a:srgbClr val="333333"/>
              </a:solidFill>
              <a:latin typeface="Consolas" panose="020B0609020204030204" pitchFamily="49" charset="0"/>
            </a:endParaRPr>
          </a:p>
          <a:p>
            <a:pPr fontAlgn="t">
              <a:buFont typeface="+mj-lt"/>
              <a:buAutoNum type="arabicPeriod" startAt="61"/>
            </a:pPr>
            <a:r>
              <a:rPr lang="en-US" sz="800" dirty="0">
                <a:solidFill>
                  <a:srgbClr val="333333"/>
                </a:solidFill>
                <a:latin typeface="Consolas" panose="020B0609020204030204" pitchFamily="49" charset="0"/>
              </a:rPr>
              <a:t>            </a:t>
            </a:r>
            <a:r>
              <a:rPr lang="en-US" sz="800" dirty="0">
                <a:solidFill>
                  <a:srgbClr val="0000FF"/>
                </a:solidFill>
                <a:latin typeface="Consolas" panose="020B0609020204030204" pitchFamily="49" charset="0"/>
              </a:rPr>
              <a:t>for</a:t>
            </a:r>
            <a:r>
              <a:rPr lang="en-US" sz="800" dirty="0">
                <a:solidFill>
                  <a:srgbClr val="333333"/>
                </a:solidFill>
                <a:latin typeface="Consolas" panose="020B0609020204030204" pitchFamily="49" charset="0"/>
              </a:rPr>
              <a:t> </a:t>
            </a:r>
            <a:r>
              <a:rPr lang="en-US" sz="800" dirty="0">
                <a:solidFill>
                  <a:srgbClr val="008000"/>
                </a:solidFill>
                <a:latin typeface="Consolas" panose="020B0609020204030204" pitchFamily="49" charset="0"/>
              </a:rPr>
              <a:t>(</a:t>
            </a:r>
            <a:r>
              <a:rPr lang="en-US" sz="800" dirty="0">
                <a:solidFill>
                  <a:srgbClr val="0000FF"/>
                </a:solidFill>
                <a:latin typeface="Consolas" panose="020B0609020204030204" pitchFamily="49" charset="0"/>
              </a:rPr>
              <a:t>int</a:t>
            </a:r>
            <a:r>
              <a:rPr lang="en-US" sz="800" dirty="0">
                <a:solidFill>
                  <a:srgbClr val="333333"/>
                </a:solidFill>
                <a:latin typeface="Consolas" panose="020B0609020204030204" pitchFamily="49" charset="0"/>
              </a:rPr>
              <a:t> </a:t>
            </a:r>
            <a:r>
              <a:rPr lang="en-US" sz="800" dirty="0" err="1">
                <a:solidFill>
                  <a:srgbClr val="333333"/>
                </a:solidFill>
                <a:latin typeface="Consolas" panose="020B0609020204030204" pitchFamily="49" charset="0"/>
              </a:rPr>
              <a:t>i</a:t>
            </a:r>
            <a:r>
              <a:rPr lang="en-US" sz="800" dirty="0">
                <a:solidFill>
                  <a:srgbClr val="000080"/>
                </a:solidFill>
                <a:latin typeface="Consolas" panose="020B0609020204030204" pitchFamily="49" charset="0"/>
              </a:rPr>
              <a:t>=</a:t>
            </a:r>
            <a:r>
              <a:rPr lang="en-US" sz="800" dirty="0">
                <a:solidFill>
                  <a:srgbClr val="0000DD"/>
                </a:solidFill>
                <a:latin typeface="Consolas" panose="020B0609020204030204" pitchFamily="49" charset="0"/>
              </a:rPr>
              <a:t>0</a:t>
            </a:r>
            <a:r>
              <a:rPr lang="en-US" sz="800" dirty="0">
                <a:solidFill>
                  <a:srgbClr val="008080"/>
                </a:solidFill>
                <a:latin typeface="Consolas" panose="020B0609020204030204" pitchFamily="49" charset="0"/>
              </a:rPr>
              <a:t>;</a:t>
            </a:r>
            <a:r>
              <a:rPr lang="en-US" sz="800" dirty="0">
                <a:solidFill>
                  <a:srgbClr val="333333"/>
                </a:solidFill>
                <a:latin typeface="Consolas" panose="020B0609020204030204" pitchFamily="49" charset="0"/>
              </a:rPr>
              <a:t>i</a:t>
            </a:r>
            <a:r>
              <a:rPr lang="en-US" sz="800" dirty="0">
                <a:solidFill>
                  <a:srgbClr val="000080"/>
                </a:solidFill>
                <a:latin typeface="Consolas" panose="020B0609020204030204" pitchFamily="49" charset="0"/>
              </a:rPr>
              <a:t>&lt;</a:t>
            </a:r>
            <a:r>
              <a:rPr lang="en-US" sz="800" dirty="0">
                <a:solidFill>
                  <a:srgbClr val="0000DD"/>
                </a:solidFill>
                <a:latin typeface="Consolas" panose="020B0609020204030204" pitchFamily="49" charset="0"/>
              </a:rPr>
              <a:t>1000</a:t>
            </a:r>
            <a:r>
              <a:rPr lang="en-US" sz="800" dirty="0">
                <a:solidFill>
                  <a:srgbClr val="008080"/>
                </a:solidFill>
                <a:latin typeface="Consolas" panose="020B0609020204030204" pitchFamily="49" charset="0"/>
              </a:rPr>
              <a:t>;</a:t>
            </a:r>
            <a:r>
              <a:rPr lang="en-US" sz="800" dirty="0">
                <a:solidFill>
                  <a:srgbClr val="333333"/>
                </a:solidFill>
                <a:latin typeface="Consolas" panose="020B0609020204030204" pitchFamily="49" charset="0"/>
              </a:rPr>
              <a:t>i</a:t>
            </a:r>
            <a:r>
              <a:rPr lang="en-US" sz="800" dirty="0">
                <a:solidFill>
                  <a:srgbClr val="000040"/>
                </a:solidFill>
                <a:latin typeface="Consolas" panose="020B0609020204030204" pitchFamily="49" charset="0"/>
              </a:rPr>
              <a:t>++</a:t>
            </a:r>
            <a:r>
              <a:rPr lang="en-US" sz="800" dirty="0">
                <a:solidFill>
                  <a:srgbClr val="008000"/>
                </a:solidFill>
                <a:latin typeface="Consolas" panose="020B0609020204030204" pitchFamily="49" charset="0"/>
              </a:rPr>
              <a:t>)</a:t>
            </a:r>
            <a:endParaRPr lang="en-US" sz="800" dirty="0">
              <a:solidFill>
                <a:srgbClr val="333333"/>
              </a:solidFill>
              <a:latin typeface="Consolas" panose="020B0609020204030204" pitchFamily="49" charset="0"/>
            </a:endParaRPr>
          </a:p>
          <a:p>
            <a:pPr fontAlgn="t">
              <a:buFont typeface="+mj-lt"/>
              <a:buAutoNum type="arabicPeriod" startAt="61"/>
            </a:pPr>
            <a:r>
              <a:rPr lang="en-US" sz="800" dirty="0">
                <a:solidFill>
                  <a:srgbClr val="333333"/>
                </a:solidFill>
                <a:latin typeface="Consolas" panose="020B0609020204030204" pitchFamily="49" charset="0"/>
              </a:rPr>
              <a:t>            </a:t>
            </a:r>
            <a:r>
              <a:rPr lang="en-US" sz="800" dirty="0">
                <a:solidFill>
                  <a:srgbClr val="008000"/>
                </a:solidFill>
                <a:latin typeface="Consolas" panose="020B0609020204030204" pitchFamily="49" charset="0"/>
              </a:rPr>
              <a:t>{</a:t>
            </a:r>
            <a:endParaRPr lang="en-US" sz="800" dirty="0">
              <a:solidFill>
                <a:srgbClr val="333333"/>
              </a:solidFill>
              <a:latin typeface="Consolas" panose="020B0609020204030204" pitchFamily="49" charset="0"/>
            </a:endParaRPr>
          </a:p>
          <a:p>
            <a:pPr fontAlgn="t">
              <a:buFont typeface="+mj-lt"/>
              <a:buAutoNum type="arabicPeriod" startAt="61"/>
            </a:pPr>
            <a:r>
              <a:rPr lang="en-US" sz="800" dirty="0">
                <a:solidFill>
                  <a:srgbClr val="333333"/>
                </a:solidFill>
                <a:latin typeface="Consolas" panose="020B0609020204030204" pitchFamily="49" charset="0"/>
              </a:rPr>
              <a:t>                list</a:t>
            </a:r>
            <a:r>
              <a:rPr lang="en-US" sz="800" dirty="0">
                <a:solidFill>
                  <a:srgbClr val="000080"/>
                </a:solidFill>
                <a:latin typeface="Consolas" panose="020B0609020204030204" pitchFamily="49" charset="0"/>
              </a:rPr>
              <a:t>&lt;</a:t>
            </a:r>
            <a:r>
              <a:rPr lang="en-US" sz="800" dirty="0">
                <a:solidFill>
                  <a:srgbClr val="0000FF"/>
                </a:solidFill>
                <a:latin typeface="Consolas" panose="020B0609020204030204" pitchFamily="49" charset="0"/>
              </a:rPr>
              <a:t>int</a:t>
            </a:r>
            <a:r>
              <a:rPr lang="en-US" sz="800" dirty="0">
                <a:solidFill>
                  <a:srgbClr val="000080"/>
                </a:solidFill>
                <a:latin typeface="Consolas" panose="020B0609020204030204" pitchFamily="49" charset="0"/>
              </a:rPr>
              <a:t>&gt;</a:t>
            </a:r>
            <a:r>
              <a:rPr lang="en-US" sz="800" dirty="0">
                <a:solidFill>
                  <a:srgbClr val="008080"/>
                </a:solidFill>
                <a:latin typeface="Consolas" panose="020B0609020204030204" pitchFamily="49" charset="0"/>
              </a:rPr>
              <a:t>::</a:t>
            </a:r>
            <a:r>
              <a:rPr lang="en-US" sz="800" dirty="0">
                <a:solidFill>
                  <a:srgbClr val="007788"/>
                </a:solidFill>
                <a:latin typeface="Consolas" panose="020B0609020204030204" pitchFamily="49" charset="0"/>
              </a:rPr>
              <a:t>iterator</a:t>
            </a:r>
            <a:r>
              <a:rPr lang="en-US" sz="800" dirty="0">
                <a:solidFill>
                  <a:srgbClr val="333333"/>
                </a:solidFill>
                <a:latin typeface="Consolas" panose="020B0609020204030204" pitchFamily="49" charset="0"/>
              </a:rPr>
              <a:t> it2</a:t>
            </a:r>
            <a:r>
              <a:rPr lang="en-US" sz="800" dirty="0">
                <a:solidFill>
                  <a:srgbClr val="008080"/>
                </a:solidFill>
                <a:latin typeface="Consolas" panose="020B0609020204030204" pitchFamily="49" charset="0"/>
              </a:rPr>
              <a:t>;</a:t>
            </a:r>
            <a:endParaRPr lang="en-US" sz="800" dirty="0">
              <a:solidFill>
                <a:srgbClr val="333333"/>
              </a:solidFill>
              <a:latin typeface="Consolas" panose="020B0609020204030204" pitchFamily="49" charset="0"/>
            </a:endParaRPr>
          </a:p>
          <a:p>
            <a:pPr fontAlgn="t">
              <a:buFont typeface="+mj-lt"/>
              <a:buAutoNum type="arabicPeriod" startAt="61"/>
            </a:pPr>
            <a:r>
              <a:rPr lang="en-US" sz="800" dirty="0">
                <a:solidFill>
                  <a:srgbClr val="333333"/>
                </a:solidFill>
                <a:latin typeface="Consolas" panose="020B0609020204030204" pitchFamily="49" charset="0"/>
              </a:rPr>
              <a:t>                </a:t>
            </a:r>
            <a:r>
              <a:rPr lang="en-US" sz="800" dirty="0">
                <a:solidFill>
                  <a:srgbClr val="0000FF"/>
                </a:solidFill>
                <a:latin typeface="Consolas" panose="020B0609020204030204" pitchFamily="49" charset="0"/>
              </a:rPr>
              <a:t>if</a:t>
            </a:r>
            <a:r>
              <a:rPr lang="en-US" sz="800" dirty="0">
                <a:solidFill>
                  <a:srgbClr val="333333"/>
                </a:solidFill>
                <a:latin typeface="Consolas" panose="020B0609020204030204" pitchFamily="49" charset="0"/>
              </a:rPr>
              <a:t> </a:t>
            </a:r>
            <a:r>
              <a:rPr lang="en-US" sz="800" dirty="0">
                <a:solidFill>
                  <a:srgbClr val="008000"/>
                </a:solidFill>
                <a:latin typeface="Consolas" panose="020B0609020204030204" pitchFamily="49" charset="0"/>
              </a:rPr>
              <a:t>(</a:t>
            </a:r>
            <a:r>
              <a:rPr lang="en-US" sz="800" dirty="0">
                <a:solidFill>
                  <a:srgbClr val="000040"/>
                </a:solidFill>
                <a:latin typeface="Consolas" panose="020B0609020204030204" pitchFamily="49" charset="0"/>
              </a:rPr>
              <a:t>!</a:t>
            </a:r>
            <a:r>
              <a:rPr lang="en-US" sz="800" dirty="0">
                <a:solidFill>
                  <a:srgbClr val="333333"/>
                </a:solidFill>
                <a:latin typeface="Consolas" panose="020B0609020204030204" pitchFamily="49" charset="0"/>
              </a:rPr>
              <a:t>table</a:t>
            </a:r>
            <a:r>
              <a:rPr lang="en-US" sz="800" dirty="0">
                <a:solidFill>
                  <a:srgbClr val="008000"/>
                </a:solidFill>
                <a:latin typeface="Consolas" panose="020B0609020204030204" pitchFamily="49" charset="0"/>
              </a:rPr>
              <a:t>[</a:t>
            </a:r>
            <a:r>
              <a:rPr lang="en-US" sz="800" dirty="0" err="1">
                <a:solidFill>
                  <a:srgbClr val="333333"/>
                </a:solidFill>
                <a:latin typeface="Consolas" panose="020B0609020204030204" pitchFamily="49" charset="0"/>
              </a:rPr>
              <a:t>i</a:t>
            </a:r>
            <a:r>
              <a:rPr lang="en-US" sz="800" dirty="0">
                <a:solidFill>
                  <a:srgbClr val="008000"/>
                </a:solidFill>
                <a:latin typeface="Consolas" panose="020B0609020204030204" pitchFamily="49" charset="0"/>
              </a:rPr>
              <a:t>]</a:t>
            </a:r>
            <a:r>
              <a:rPr lang="en-US" sz="800" dirty="0">
                <a:solidFill>
                  <a:srgbClr val="333333"/>
                </a:solidFill>
                <a:latin typeface="Consolas" panose="020B0609020204030204" pitchFamily="49" charset="0"/>
              </a:rPr>
              <a:t>.</a:t>
            </a:r>
            <a:r>
              <a:rPr lang="en-US" sz="800" dirty="0">
                <a:solidFill>
                  <a:srgbClr val="007788"/>
                </a:solidFill>
                <a:latin typeface="Consolas" panose="020B0609020204030204" pitchFamily="49" charset="0"/>
              </a:rPr>
              <a:t>empty</a:t>
            </a:r>
            <a:r>
              <a:rPr lang="en-US" sz="800" dirty="0">
                <a:solidFill>
                  <a:srgbClr val="008000"/>
                </a:solidFill>
                <a:latin typeface="Consolas" panose="020B0609020204030204" pitchFamily="49" charset="0"/>
              </a:rPr>
              <a:t>())</a:t>
            </a:r>
            <a:endParaRPr lang="en-US" sz="800" dirty="0">
              <a:solidFill>
                <a:srgbClr val="333333"/>
              </a:solidFill>
              <a:latin typeface="Consolas" panose="020B0609020204030204" pitchFamily="49" charset="0"/>
            </a:endParaRPr>
          </a:p>
          <a:p>
            <a:pPr fontAlgn="t">
              <a:buFont typeface="+mj-lt"/>
              <a:buAutoNum type="arabicPeriod" startAt="61"/>
            </a:pPr>
            <a:r>
              <a:rPr lang="en-US" sz="800" dirty="0">
                <a:solidFill>
                  <a:srgbClr val="333333"/>
                </a:solidFill>
                <a:latin typeface="Consolas" panose="020B0609020204030204" pitchFamily="49" charset="0"/>
              </a:rPr>
              <a:t>                </a:t>
            </a:r>
            <a:r>
              <a:rPr lang="en-US" sz="800" dirty="0">
                <a:solidFill>
                  <a:srgbClr val="008000"/>
                </a:solidFill>
                <a:latin typeface="Consolas" panose="020B0609020204030204" pitchFamily="49" charset="0"/>
              </a:rPr>
              <a:t>{</a:t>
            </a:r>
            <a:endParaRPr lang="en-US" sz="800" dirty="0">
              <a:solidFill>
                <a:srgbClr val="333333"/>
              </a:solidFill>
              <a:latin typeface="Consolas" panose="020B0609020204030204" pitchFamily="49" charset="0"/>
            </a:endParaRPr>
          </a:p>
          <a:p>
            <a:pPr fontAlgn="t">
              <a:buFont typeface="+mj-lt"/>
              <a:buAutoNum type="arabicPeriod" startAt="61"/>
            </a:pPr>
            <a:r>
              <a:rPr lang="en-US" sz="800" dirty="0">
                <a:solidFill>
                  <a:srgbClr val="333333"/>
                </a:solidFill>
                <a:latin typeface="Consolas" panose="020B0609020204030204" pitchFamily="49" charset="0"/>
              </a:rPr>
              <a:t>                    it2</a:t>
            </a:r>
            <a:r>
              <a:rPr lang="en-US" sz="800" dirty="0">
                <a:solidFill>
                  <a:srgbClr val="000080"/>
                </a:solidFill>
                <a:latin typeface="Consolas" panose="020B0609020204030204" pitchFamily="49" charset="0"/>
              </a:rPr>
              <a:t>=</a:t>
            </a:r>
            <a:r>
              <a:rPr lang="en-US" sz="800" dirty="0">
                <a:solidFill>
                  <a:srgbClr val="333333"/>
                </a:solidFill>
                <a:latin typeface="Consolas" panose="020B0609020204030204" pitchFamily="49" charset="0"/>
              </a:rPr>
              <a:t>table</a:t>
            </a:r>
            <a:r>
              <a:rPr lang="en-US" sz="800" dirty="0">
                <a:solidFill>
                  <a:srgbClr val="008000"/>
                </a:solidFill>
                <a:latin typeface="Consolas" panose="020B0609020204030204" pitchFamily="49" charset="0"/>
              </a:rPr>
              <a:t>[</a:t>
            </a:r>
            <a:r>
              <a:rPr lang="en-US" sz="800" dirty="0" err="1">
                <a:solidFill>
                  <a:srgbClr val="333333"/>
                </a:solidFill>
                <a:latin typeface="Consolas" panose="020B0609020204030204" pitchFamily="49" charset="0"/>
              </a:rPr>
              <a:t>i</a:t>
            </a:r>
            <a:r>
              <a:rPr lang="en-US" sz="800" dirty="0">
                <a:solidFill>
                  <a:srgbClr val="008000"/>
                </a:solidFill>
                <a:latin typeface="Consolas" panose="020B0609020204030204" pitchFamily="49" charset="0"/>
              </a:rPr>
              <a:t>]</a:t>
            </a:r>
            <a:r>
              <a:rPr lang="en-US" sz="800" dirty="0">
                <a:solidFill>
                  <a:srgbClr val="333333"/>
                </a:solidFill>
                <a:latin typeface="Consolas" panose="020B0609020204030204" pitchFamily="49" charset="0"/>
              </a:rPr>
              <a:t>.</a:t>
            </a:r>
            <a:r>
              <a:rPr lang="en-US" sz="800" dirty="0">
                <a:solidFill>
                  <a:srgbClr val="007788"/>
                </a:solidFill>
                <a:latin typeface="Consolas" panose="020B0609020204030204" pitchFamily="49" charset="0"/>
              </a:rPr>
              <a:t>begin</a:t>
            </a:r>
            <a:r>
              <a:rPr lang="en-US" sz="800" dirty="0">
                <a:solidFill>
                  <a:srgbClr val="008000"/>
                </a:solidFill>
                <a:latin typeface="Consolas" panose="020B0609020204030204" pitchFamily="49" charset="0"/>
              </a:rPr>
              <a:t>()</a:t>
            </a:r>
            <a:r>
              <a:rPr lang="en-US" sz="800" dirty="0">
                <a:solidFill>
                  <a:srgbClr val="008080"/>
                </a:solidFill>
                <a:latin typeface="Consolas" panose="020B0609020204030204" pitchFamily="49" charset="0"/>
              </a:rPr>
              <a:t>;</a:t>
            </a:r>
            <a:endParaRPr lang="en-US" sz="800" dirty="0">
              <a:solidFill>
                <a:srgbClr val="333333"/>
              </a:solidFill>
              <a:latin typeface="Consolas" panose="020B0609020204030204" pitchFamily="49" charset="0"/>
            </a:endParaRPr>
          </a:p>
          <a:p>
            <a:pPr fontAlgn="t">
              <a:buFont typeface="+mj-lt"/>
              <a:buAutoNum type="arabicPeriod" startAt="61"/>
            </a:pPr>
            <a:r>
              <a:rPr lang="en-US" sz="800" dirty="0">
                <a:solidFill>
                  <a:srgbClr val="333333"/>
                </a:solidFill>
                <a:latin typeface="Consolas" panose="020B0609020204030204" pitchFamily="49" charset="0"/>
              </a:rPr>
              <a:t>                    </a:t>
            </a:r>
            <a:r>
              <a:rPr lang="en-US" sz="800" dirty="0">
                <a:solidFill>
                  <a:srgbClr val="0000FF"/>
                </a:solidFill>
                <a:latin typeface="Consolas" panose="020B0609020204030204" pitchFamily="49" charset="0"/>
              </a:rPr>
              <a:t>while</a:t>
            </a:r>
            <a:r>
              <a:rPr lang="en-US" sz="800" dirty="0">
                <a:solidFill>
                  <a:srgbClr val="333333"/>
                </a:solidFill>
                <a:latin typeface="Consolas" panose="020B0609020204030204" pitchFamily="49" charset="0"/>
              </a:rPr>
              <a:t> </a:t>
            </a:r>
            <a:r>
              <a:rPr lang="en-US" sz="800" dirty="0">
                <a:solidFill>
                  <a:srgbClr val="008000"/>
                </a:solidFill>
                <a:latin typeface="Consolas" panose="020B0609020204030204" pitchFamily="49" charset="0"/>
              </a:rPr>
              <a:t>(</a:t>
            </a:r>
            <a:r>
              <a:rPr lang="en-US" sz="800" dirty="0">
                <a:solidFill>
                  <a:srgbClr val="333333"/>
                </a:solidFill>
                <a:latin typeface="Consolas" panose="020B0609020204030204" pitchFamily="49" charset="0"/>
              </a:rPr>
              <a:t>it2</a:t>
            </a:r>
            <a:r>
              <a:rPr lang="en-US" sz="800" dirty="0">
                <a:solidFill>
                  <a:srgbClr val="000040"/>
                </a:solidFill>
                <a:latin typeface="Consolas" panose="020B0609020204030204" pitchFamily="49" charset="0"/>
              </a:rPr>
              <a:t>!</a:t>
            </a:r>
            <a:r>
              <a:rPr lang="en-US" sz="800" dirty="0">
                <a:solidFill>
                  <a:srgbClr val="000080"/>
                </a:solidFill>
                <a:latin typeface="Consolas" panose="020B0609020204030204" pitchFamily="49" charset="0"/>
              </a:rPr>
              <a:t>=</a:t>
            </a:r>
            <a:r>
              <a:rPr lang="en-US" sz="800" dirty="0">
                <a:solidFill>
                  <a:srgbClr val="333333"/>
                </a:solidFill>
                <a:latin typeface="Consolas" panose="020B0609020204030204" pitchFamily="49" charset="0"/>
              </a:rPr>
              <a:t>table</a:t>
            </a:r>
            <a:r>
              <a:rPr lang="en-US" sz="800" dirty="0">
                <a:solidFill>
                  <a:srgbClr val="008000"/>
                </a:solidFill>
                <a:latin typeface="Consolas" panose="020B0609020204030204" pitchFamily="49" charset="0"/>
              </a:rPr>
              <a:t>[</a:t>
            </a:r>
            <a:r>
              <a:rPr lang="en-US" sz="800" dirty="0" err="1">
                <a:solidFill>
                  <a:srgbClr val="333333"/>
                </a:solidFill>
                <a:latin typeface="Consolas" panose="020B0609020204030204" pitchFamily="49" charset="0"/>
              </a:rPr>
              <a:t>i</a:t>
            </a:r>
            <a:r>
              <a:rPr lang="en-US" sz="800" dirty="0">
                <a:solidFill>
                  <a:srgbClr val="008000"/>
                </a:solidFill>
                <a:latin typeface="Consolas" panose="020B0609020204030204" pitchFamily="49" charset="0"/>
              </a:rPr>
              <a:t>]</a:t>
            </a:r>
            <a:r>
              <a:rPr lang="en-US" sz="800" dirty="0">
                <a:solidFill>
                  <a:srgbClr val="333333"/>
                </a:solidFill>
                <a:latin typeface="Consolas" panose="020B0609020204030204" pitchFamily="49" charset="0"/>
              </a:rPr>
              <a:t>.</a:t>
            </a:r>
            <a:r>
              <a:rPr lang="en-US" sz="800" dirty="0">
                <a:solidFill>
                  <a:srgbClr val="007788"/>
                </a:solidFill>
                <a:latin typeface="Consolas" panose="020B0609020204030204" pitchFamily="49" charset="0"/>
              </a:rPr>
              <a:t>end</a:t>
            </a:r>
            <a:r>
              <a:rPr lang="en-US" sz="800" dirty="0">
                <a:solidFill>
                  <a:srgbClr val="008000"/>
                </a:solidFill>
                <a:latin typeface="Consolas" panose="020B0609020204030204" pitchFamily="49" charset="0"/>
              </a:rPr>
              <a:t>())</a:t>
            </a:r>
            <a:endParaRPr lang="en-US" sz="800" dirty="0">
              <a:solidFill>
                <a:srgbClr val="333333"/>
              </a:solidFill>
              <a:latin typeface="Consolas" panose="020B0609020204030204" pitchFamily="49" charset="0"/>
            </a:endParaRPr>
          </a:p>
          <a:p>
            <a:pPr fontAlgn="t">
              <a:buFont typeface="+mj-lt"/>
              <a:buAutoNum type="arabicPeriod" startAt="61"/>
            </a:pPr>
            <a:r>
              <a:rPr lang="en-US" sz="800" dirty="0">
                <a:solidFill>
                  <a:srgbClr val="333333"/>
                </a:solidFill>
                <a:latin typeface="Consolas" panose="020B0609020204030204" pitchFamily="49" charset="0"/>
              </a:rPr>
              <a:t>                    </a:t>
            </a:r>
            <a:r>
              <a:rPr lang="en-US" sz="800" dirty="0">
                <a:solidFill>
                  <a:srgbClr val="008000"/>
                </a:solidFill>
                <a:latin typeface="Consolas" panose="020B0609020204030204" pitchFamily="49" charset="0"/>
              </a:rPr>
              <a:t>{</a:t>
            </a:r>
            <a:endParaRPr lang="en-US" sz="800" dirty="0">
              <a:solidFill>
                <a:srgbClr val="333333"/>
              </a:solidFill>
              <a:latin typeface="Consolas" panose="020B0609020204030204" pitchFamily="49" charset="0"/>
            </a:endParaRPr>
          </a:p>
          <a:p>
            <a:pPr fontAlgn="t">
              <a:buFont typeface="+mj-lt"/>
              <a:buAutoNum type="arabicPeriod" startAt="61"/>
            </a:pPr>
            <a:r>
              <a:rPr lang="en-US" sz="800" dirty="0">
                <a:solidFill>
                  <a:srgbClr val="333333"/>
                </a:solidFill>
                <a:latin typeface="Consolas" panose="020B0609020204030204" pitchFamily="49" charset="0"/>
              </a:rPr>
              <a:t>                        </a:t>
            </a:r>
            <a:r>
              <a:rPr lang="en-US" sz="800" dirty="0">
                <a:solidFill>
                  <a:srgbClr val="0000FF"/>
                </a:solidFill>
                <a:latin typeface="Consolas" panose="020B0609020204030204" pitchFamily="49" charset="0"/>
              </a:rPr>
              <a:t>if</a:t>
            </a:r>
            <a:r>
              <a:rPr lang="en-US" sz="800" dirty="0">
                <a:solidFill>
                  <a:srgbClr val="333333"/>
                </a:solidFill>
                <a:latin typeface="Consolas" panose="020B0609020204030204" pitchFamily="49" charset="0"/>
              </a:rPr>
              <a:t> </a:t>
            </a:r>
            <a:r>
              <a:rPr lang="en-US" sz="800" dirty="0">
                <a:solidFill>
                  <a:srgbClr val="008000"/>
                </a:solidFill>
                <a:latin typeface="Consolas" panose="020B0609020204030204" pitchFamily="49" charset="0"/>
              </a:rPr>
              <a:t>(</a:t>
            </a:r>
            <a:r>
              <a:rPr lang="en-US" sz="800" dirty="0">
                <a:solidFill>
                  <a:srgbClr val="333333"/>
                </a:solidFill>
                <a:latin typeface="Consolas" panose="020B0609020204030204" pitchFamily="49" charset="0"/>
              </a:rPr>
              <a:t>it2</a:t>
            </a:r>
            <a:r>
              <a:rPr lang="en-US" sz="800" dirty="0">
                <a:solidFill>
                  <a:srgbClr val="000080"/>
                </a:solidFill>
                <a:latin typeface="Consolas" panose="020B0609020204030204" pitchFamily="49" charset="0"/>
              </a:rPr>
              <a:t>==</a:t>
            </a:r>
            <a:r>
              <a:rPr lang="en-US" sz="800" dirty="0">
                <a:solidFill>
                  <a:srgbClr val="333333"/>
                </a:solidFill>
                <a:latin typeface="Consolas" panose="020B0609020204030204" pitchFamily="49" charset="0"/>
              </a:rPr>
              <a:t>table</a:t>
            </a:r>
            <a:r>
              <a:rPr lang="en-US" sz="800" dirty="0">
                <a:solidFill>
                  <a:srgbClr val="008000"/>
                </a:solidFill>
                <a:latin typeface="Consolas" panose="020B0609020204030204" pitchFamily="49" charset="0"/>
              </a:rPr>
              <a:t>[</a:t>
            </a:r>
            <a:r>
              <a:rPr lang="en-US" sz="800" dirty="0" err="1">
                <a:solidFill>
                  <a:srgbClr val="333333"/>
                </a:solidFill>
                <a:latin typeface="Consolas" panose="020B0609020204030204" pitchFamily="49" charset="0"/>
              </a:rPr>
              <a:t>i</a:t>
            </a:r>
            <a:r>
              <a:rPr lang="en-US" sz="800" dirty="0">
                <a:solidFill>
                  <a:srgbClr val="008000"/>
                </a:solidFill>
                <a:latin typeface="Consolas" panose="020B0609020204030204" pitchFamily="49" charset="0"/>
              </a:rPr>
              <a:t>]</a:t>
            </a:r>
            <a:r>
              <a:rPr lang="en-US" sz="800" dirty="0">
                <a:solidFill>
                  <a:srgbClr val="333333"/>
                </a:solidFill>
                <a:latin typeface="Consolas" panose="020B0609020204030204" pitchFamily="49" charset="0"/>
              </a:rPr>
              <a:t>.</a:t>
            </a:r>
            <a:r>
              <a:rPr lang="en-US" sz="800" dirty="0">
                <a:solidFill>
                  <a:srgbClr val="007788"/>
                </a:solidFill>
                <a:latin typeface="Consolas" panose="020B0609020204030204" pitchFamily="49" charset="0"/>
              </a:rPr>
              <a:t>begin</a:t>
            </a:r>
            <a:r>
              <a:rPr lang="en-US" sz="800" dirty="0">
                <a:solidFill>
                  <a:srgbClr val="008000"/>
                </a:solidFill>
                <a:latin typeface="Consolas" panose="020B0609020204030204" pitchFamily="49" charset="0"/>
              </a:rPr>
              <a:t>())</a:t>
            </a:r>
            <a:endParaRPr lang="en-US" sz="800" dirty="0">
              <a:solidFill>
                <a:srgbClr val="333333"/>
              </a:solidFill>
              <a:latin typeface="Consolas" panose="020B0609020204030204" pitchFamily="49" charset="0"/>
            </a:endParaRPr>
          </a:p>
          <a:p>
            <a:pPr fontAlgn="t">
              <a:buFont typeface="+mj-lt"/>
              <a:buAutoNum type="arabicPeriod" startAt="61"/>
            </a:pPr>
            <a:r>
              <a:rPr lang="en-US" sz="800" dirty="0">
                <a:solidFill>
                  <a:srgbClr val="333333"/>
                </a:solidFill>
                <a:latin typeface="Consolas" panose="020B0609020204030204" pitchFamily="49" charset="0"/>
              </a:rPr>
              <a:t>                        </a:t>
            </a:r>
            <a:r>
              <a:rPr lang="en-US" sz="800" dirty="0">
                <a:solidFill>
                  <a:srgbClr val="008000"/>
                </a:solidFill>
                <a:latin typeface="Consolas" panose="020B0609020204030204" pitchFamily="49" charset="0"/>
              </a:rPr>
              <a:t>{</a:t>
            </a:r>
            <a:endParaRPr lang="en-US" sz="800" dirty="0">
              <a:solidFill>
                <a:srgbClr val="333333"/>
              </a:solidFill>
              <a:latin typeface="Consolas" panose="020B0609020204030204" pitchFamily="49" charset="0"/>
            </a:endParaRPr>
          </a:p>
          <a:p>
            <a:pPr fontAlgn="t">
              <a:buFont typeface="+mj-lt"/>
              <a:buAutoNum type="arabicPeriod" startAt="61"/>
            </a:pPr>
            <a:r>
              <a:rPr lang="en-US" sz="800" dirty="0">
                <a:solidFill>
                  <a:srgbClr val="333333"/>
                </a:solidFill>
                <a:latin typeface="Consolas" panose="020B0609020204030204" pitchFamily="49" charset="0"/>
              </a:rPr>
              <a:t>                            </a:t>
            </a:r>
            <a:r>
              <a:rPr lang="en-US" sz="800" dirty="0" err="1">
                <a:solidFill>
                  <a:srgbClr val="0000DD"/>
                </a:solidFill>
                <a:latin typeface="Consolas" panose="020B0609020204030204" pitchFamily="49" charset="0"/>
              </a:rPr>
              <a:t>cout</a:t>
            </a:r>
            <a:r>
              <a:rPr lang="en-US" sz="800" dirty="0">
                <a:solidFill>
                  <a:srgbClr val="333333"/>
                </a:solidFill>
                <a:latin typeface="Consolas" panose="020B0609020204030204" pitchFamily="49" charset="0"/>
              </a:rPr>
              <a:t> </a:t>
            </a:r>
            <a:r>
              <a:rPr lang="en-US" sz="800" dirty="0">
                <a:solidFill>
                  <a:srgbClr val="000080"/>
                </a:solidFill>
                <a:latin typeface="Consolas" panose="020B0609020204030204" pitchFamily="49" charset="0"/>
              </a:rPr>
              <a:t>&lt;&lt;</a:t>
            </a:r>
            <a:r>
              <a:rPr lang="en-US" sz="800" dirty="0">
                <a:solidFill>
                  <a:srgbClr val="333333"/>
                </a:solidFill>
                <a:latin typeface="Consolas" panose="020B0609020204030204" pitchFamily="49" charset="0"/>
              </a:rPr>
              <a:t> </a:t>
            </a:r>
            <a:r>
              <a:rPr lang="en-US" sz="800" dirty="0">
                <a:solidFill>
                  <a:srgbClr val="000040"/>
                </a:solidFill>
                <a:latin typeface="Consolas" panose="020B0609020204030204" pitchFamily="49" charset="0"/>
              </a:rPr>
              <a:t>*</a:t>
            </a:r>
            <a:r>
              <a:rPr lang="en-US" sz="800" dirty="0">
                <a:solidFill>
                  <a:srgbClr val="333333"/>
                </a:solidFill>
                <a:latin typeface="Consolas" panose="020B0609020204030204" pitchFamily="49" charset="0"/>
              </a:rPr>
              <a:t>it2</a:t>
            </a:r>
            <a:r>
              <a:rPr lang="en-US" sz="800" dirty="0">
                <a:solidFill>
                  <a:srgbClr val="008080"/>
                </a:solidFill>
                <a:latin typeface="Consolas" panose="020B0609020204030204" pitchFamily="49" charset="0"/>
              </a:rPr>
              <a:t>;</a:t>
            </a:r>
            <a:endParaRPr lang="en-US" sz="800" dirty="0">
              <a:solidFill>
                <a:srgbClr val="333333"/>
              </a:solidFill>
              <a:latin typeface="Consolas" panose="020B0609020204030204" pitchFamily="49" charset="0"/>
            </a:endParaRPr>
          </a:p>
          <a:p>
            <a:pPr fontAlgn="t">
              <a:buFont typeface="+mj-lt"/>
              <a:buAutoNum type="arabicPeriod" startAt="61"/>
            </a:pPr>
            <a:r>
              <a:rPr lang="en-US" sz="800" dirty="0">
                <a:solidFill>
                  <a:srgbClr val="333333"/>
                </a:solidFill>
                <a:latin typeface="Consolas" panose="020B0609020204030204" pitchFamily="49" charset="0"/>
              </a:rPr>
              <a:t>                        </a:t>
            </a:r>
            <a:r>
              <a:rPr lang="en-US" sz="800" dirty="0">
                <a:solidFill>
                  <a:srgbClr val="008000"/>
                </a:solidFill>
                <a:latin typeface="Consolas" panose="020B0609020204030204" pitchFamily="49" charset="0"/>
              </a:rPr>
              <a:t>}</a:t>
            </a:r>
            <a:endParaRPr lang="en-US" sz="800" dirty="0">
              <a:solidFill>
                <a:srgbClr val="333333"/>
              </a:solidFill>
              <a:latin typeface="Consolas" panose="020B0609020204030204" pitchFamily="49" charset="0"/>
            </a:endParaRPr>
          </a:p>
          <a:p>
            <a:pPr fontAlgn="t">
              <a:buFont typeface="+mj-lt"/>
              <a:buAutoNum type="arabicPeriod" startAt="61"/>
            </a:pPr>
            <a:r>
              <a:rPr lang="en-US" sz="800" dirty="0">
                <a:solidFill>
                  <a:srgbClr val="333333"/>
                </a:solidFill>
                <a:latin typeface="Consolas" panose="020B0609020204030204" pitchFamily="49" charset="0"/>
              </a:rPr>
              <a:t>                        </a:t>
            </a:r>
            <a:r>
              <a:rPr lang="en-US" sz="800" dirty="0">
                <a:solidFill>
                  <a:srgbClr val="0000FF"/>
                </a:solidFill>
                <a:latin typeface="Consolas" panose="020B0609020204030204" pitchFamily="49" charset="0"/>
              </a:rPr>
              <a:t>else</a:t>
            </a:r>
            <a:endParaRPr lang="en-US" sz="800" dirty="0">
              <a:solidFill>
                <a:srgbClr val="333333"/>
              </a:solidFill>
              <a:latin typeface="Consolas" panose="020B0609020204030204" pitchFamily="49" charset="0"/>
            </a:endParaRPr>
          </a:p>
          <a:p>
            <a:pPr fontAlgn="t">
              <a:buFont typeface="+mj-lt"/>
              <a:buAutoNum type="arabicPeriod" startAt="61"/>
            </a:pPr>
            <a:r>
              <a:rPr lang="en-US" sz="800" dirty="0">
                <a:solidFill>
                  <a:srgbClr val="333333"/>
                </a:solidFill>
                <a:latin typeface="Consolas" panose="020B0609020204030204" pitchFamily="49" charset="0"/>
              </a:rPr>
              <a:t>                        </a:t>
            </a:r>
            <a:r>
              <a:rPr lang="en-US" sz="800" dirty="0" err="1">
                <a:solidFill>
                  <a:srgbClr val="0000DD"/>
                </a:solidFill>
                <a:latin typeface="Consolas" panose="020B0609020204030204" pitchFamily="49" charset="0"/>
              </a:rPr>
              <a:t>cout</a:t>
            </a:r>
            <a:r>
              <a:rPr lang="en-US" sz="800" dirty="0">
                <a:solidFill>
                  <a:srgbClr val="333333"/>
                </a:solidFill>
                <a:latin typeface="Consolas" panose="020B0609020204030204" pitchFamily="49" charset="0"/>
              </a:rPr>
              <a:t> </a:t>
            </a:r>
            <a:r>
              <a:rPr lang="en-US" sz="800" dirty="0">
                <a:solidFill>
                  <a:srgbClr val="000080"/>
                </a:solidFill>
                <a:latin typeface="Consolas" panose="020B0609020204030204" pitchFamily="49" charset="0"/>
              </a:rPr>
              <a:t>&lt;&lt;</a:t>
            </a:r>
            <a:r>
              <a:rPr lang="en-US" sz="800" dirty="0">
                <a:solidFill>
                  <a:srgbClr val="333333"/>
                </a:solidFill>
                <a:latin typeface="Consolas" panose="020B0609020204030204" pitchFamily="49" charset="0"/>
              </a:rPr>
              <a:t> </a:t>
            </a:r>
            <a:r>
              <a:rPr lang="en-US" sz="800" dirty="0">
                <a:solidFill>
                  <a:srgbClr val="FF0000"/>
                </a:solidFill>
                <a:latin typeface="Consolas" panose="020B0609020204030204" pitchFamily="49" charset="0"/>
              </a:rPr>
              <a:t>" --&gt; "</a:t>
            </a:r>
            <a:r>
              <a:rPr lang="en-US" sz="800" dirty="0">
                <a:solidFill>
                  <a:srgbClr val="333333"/>
                </a:solidFill>
                <a:latin typeface="Consolas" panose="020B0609020204030204" pitchFamily="49" charset="0"/>
              </a:rPr>
              <a:t> </a:t>
            </a:r>
            <a:r>
              <a:rPr lang="en-US" sz="800" dirty="0">
                <a:solidFill>
                  <a:srgbClr val="000080"/>
                </a:solidFill>
                <a:latin typeface="Consolas" panose="020B0609020204030204" pitchFamily="49" charset="0"/>
              </a:rPr>
              <a:t>&lt;&lt;</a:t>
            </a:r>
            <a:r>
              <a:rPr lang="en-US" sz="800" dirty="0">
                <a:solidFill>
                  <a:srgbClr val="333333"/>
                </a:solidFill>
                <a:latin typeface="Consolas" panose="020B0609020204030204" pitchFamily="49" charset="0"/>
              </a:rPr>
              <a:t> </a:t>
            </a:r>
            <a:r>
              <a:rPr lang="en-US" sz="800" dirty="0">
                <a:solidFill>
                  <a:srgbClr val="000040"/>
                </a:solidFill>
                <a:latin typeface="Consolas" panose="020B0609020204030204" pitchFamily="49" charset="0"/>
              </a:rPr>
              <a:t>*</a:t>
            </a:r>
            <a:r>
              <a:rPr lang="en-US" sz="800" dirty="0">
                <a:solidFill>
                  <a:srgbClr val="333333"/>
                </a:solidFill>
                <a:latin typeface="Consolas" panose="020B0609020204030204" pitchFamily="49" charset="0"/>
              </a:rPr>
              <a:t>it2</a:t>
            </a:r>
            <a:r>
              <a:rPr lang="en-US" sz="800" dirty="0">
                <a:solidFill>
                  <a:srgbClr val="008080"/>
                </a:solidFill>
                <a:latin typeface="Consolas" panose="020B0609020204030204" pitchFamily="49" charset="0"/>
              </a:rPr>
              <a:t>;</a:t>
            </a:r>
            <a:endParaRPr lang="en-US" sz="800" dirty="0">
              <a:solidFill>
                <a:srgbClr val="333333"/>
              </a:solidFill>
              <a:latin typeface="Consolas" panose="020B0609020204030204" pitchFamily="49" charset="0"/>
            </a:endParaRPr>
          </a:p>
          <a:p>
            <a:pPr fontAlgn="t">
              <a:buFont typeface="+mj-lt"/>
              <a:buAutoNum type="arabicPeriod" startAt="61"/>
            </a:pPr>
            <a:r>
              <a:rPr lang="en-US" sz="800" dirty="0">
                <a:solidFill>
                  <a:srgbClr val="333333"/>
                </a:solidFill>
                <a:latin typeface="Consolas" panose="020B0609020204030204" pitchFamily="49" charset="0"/>
              </a:rPr>
              <a:t>                       </a:t>
            </a:r>
          </a:p>
          <a:p>
            <a:pPr fontAlgn="t">
              <a:buFont typeface="+mj-lt"/>
              <a:buAutoNum type="arabicPeriod" startAt="61"/>
            </a:pPr>
            <a:r>
              <a:rPr lang="en-US" sz="800" dirty="0">
                <a:solidFill>
                  <a:srgbClr val="333333"/>
                </a:solidFill>
                <a:latin typeface="Consolas" panose="020B0609020204030204" pitchFamily="49" charset="0"/>
              </a:rPr>
              <a:t>                        it2</a:t>
            </a:r>
            <a:r>
              <a:rPr lang="en-US" sz="800" dirty="0">
                <a:solidFill>
                  <a:srgbClr val="000040"/>
                </a:solidFill>
                <a:latin typeface="Consolas" panose="020B0609020204030204" pitchFamily="49" charset="0"/>
              </a:rPr>
              <a:t>++</a:t>
            </a:r>
            <a:r>
              <a:rPr lang="en-US" sz="800" dirty="0">
                <a:solidFill>
                  <a:srgbClr val="008080"/>
                </a:solidFill>
                <a:latin typeface="Consolas" panose="020B0609020204030204" pitchFamily="49" charset="0"/>
              </a:rPr>
              <a:t>;</a:t>
            </a:r>
            <a:endParaRPr lang="en-US" sz="800" dirty="0">
              <a:solidFill>
                <a:srgbClr val="333333"/>
              </a:solidFill>
              <a:latin typeface="Consolas" panose="020B0609020204030204" pitchFamily="49" charset="0"/>
            </a:endParaRPr>
          </a:p>
          <a:p>
            <a:pPr fontAlgn="t">
              <a:buFont typeface="+mj-lt"/>
              <a:buAutoNum type="arabicPeriod" startAt="61"/>
            </a:pPr>
            <a:r>
              <a:rPr lang="en-US" sz="800" dirty="0">
                <a:solidFill>
                  <a:srgbClr val="333333"/>
                </a:solidFill>
                <a:latin typeface="Consolas" panose="020B0609020204030204" pitchFamily="49" charset="0"/>
              </a:rPr>
              <a:t>                    </a:t>
            </a:r>
            <a:r>
              <a:rPr lang="en-US" sz="800" dirty="0">
                <a:solidFill>
                  <a:srgbClr val="008000"/>
                </a:solidFill>
                <a:latin typeface="Consolas" panose="020B0609020204030204" pitchFamily="49" charset="0"/>
              </a:rPr>
              <a:t>}</a:t>
            </a:r>
            <a:endParaRPr lang="en-US" sz="800" dirty="0">
              <a:solidFill>
                <a:srgbClr val="333333"/>
              </a:solidFill>
              <a:latin typeface="Consolas" panose="020B0609020204030204" pitchFamily="49" charset="0"/>
            </a:endParaRPr>
          </a:p>
          <a:p>
            <a:pPr fontAlgn="t">
              <a:buFont typeface="+mj-lt"/>
              <a:buAutoNum type="arabicPeriod" startAt="61"/>
            </a:pPr>
            <a:r>
              <a:rPr lang="en-US" sz="800" dirty="0">
                <a:solidFill>
                  <a:srgbClr val="333333"/>
                </a:solidFill>
                <a:latin typeface="Consolas" panose="020B0609020204030204" pitchFamily="49" charset="0"/>
              </a:rPr>
              <a:t>                    </a:t>
            </a:r>
            <a:r>
              <a:rPr lang="en-US" sz="800" dirty="0" err="1">
                <a:solidFill>
                  <a:srgbClr val="0000DD"/>
                </a:solidFill>
                <a:latin typeface="Consolas" panose="020B0609020204030204" pitchFamily="49" charset="0"/>
              </a:rPr>
              <a:t>cout</a:t>
            </a:r>
            <a:r>
              <a:rPr lang="en-US" sz="800" dirty="0">
                <a:solidFill>
                  <a:srgbClr val="333333"/>
                </a:solidFill>
                <a:latin typeface="Consolas" panose="020B0609020204030204" pitchFamily="49" charset="0"/>
              </a:rPr>
              <a:t> </a:t>
            </a:r>
            <a:r>
              <a:rPr lang="en-US" sz="800" dirty="0">
                <a:solidFill>
                  <a:srgbClr val="000080"/>
                </a:solidFill>
                <a:latin typeface="Consolas" panose="020B0609020204030204" pitchFamily="49" charset="0"/>
              </a:rPr>
              <a:t>&lt;&lt;</a:t>
            </a:r>
            <a:r>
              <a:rPr lang="en-US" sz="800" dirty="0">
                <a:solidFill>
                  <a:srgbClr val="333333"/>
                </a:solidFill>
                <a:latin typeface="Consolas" panose="020B0609020204030204" pitchFamily="49" charset="0"/>
              </a:rPr>
              <a:t> </a:t>
            </a:r>
            <a:r>
              <a:rPr lang="en-US" sz="800" dirty="0" err="1">
                <a:solidFill>
                  <a:srgbClr val="333333"/>
                </a:solidFill>
                <a:latin typeface="Consolas" panose="020B0609020204030204" pitchFamily="49" charset="0"/>
              </a:rPr>
              <a:t>endl</a:t>
            </a:r>
            <a:r>
              <a:rPr lang="en-US" sz="800" dirty="0">
                <a:solidFill>
                  <a:srgbClr val="008080"/>
                </a:solidFill>
                <a:latin typeface="Consolas" panose="020B0609020204030204" pitchFamily="49" charset="0"/>
              </a:rPr>
              <a:t>;</a:t>
            </a:r>
            <a:endParaRPr lang="en-US" sz="800" dirty="0">
              <a:solidFill>
                <a:srgbClr val="333333"/>
              </a:solidFill>
              <a:latin typeface="Consolas" panose="020B0609020204030204" pitchFamily="49" charset="0"/>
            </a:endParaRPr>
          </a:p>
          <a:p>
            <a:pPr fontAlgn="t">
              <a:buFont typeface="+mj-lt"/>
              <a:buAutoNum type="arabicPeriod" startAt="61"/>
            </a:pPr>
            <a:r>
              <a:rPr lang="en-US" sz="800" dirty="0">
                <a:solidFill>
                  <a:srgbClr val="333333"/>
                </a:solidFill>
                <a:latin typeface="Consolas" panose="020B0609020204030204" pitchFamily="49" charset="0"/>
              </a:rPr>
              <a:t>                </a:t>
            </a:r>
            <a:r>
              <a:rPr lang="en-US" sz="800" dirty="0">
                <a:solidFill>
                  <a:srgbClr val="008000"/>
                </a:solidFill>
                <a:latin typeface="Consolas" panose="020B0609020204030204" pitchFamily="49" charset="0"/>
              </a:rPr>
              <a:t>}</a:t>
            </a:r>
            <a:endParaRPr lang="en-US" sz="800" dirty="0">
              <a:solidFill>
                <a:srgbClr val="333333"/>
              </a:solidFill>
              <a:latin typeface="Consolas" panose="020B0609020204030204" pitchFamily="49" charset="0"/>
            </a:endParaRPr>
          </a:p>
          <a:p>
            <a:pPr fontAlgn="t">
              <a:buFont typeface="+mj-lt"/>
              <a:buAutoNum type="arabicPeriod" startAt="61"/>
            </a:pPr>
            <a:r>
              <a:rPr lang="en-US" sz="800" dirty="0">
                <a:solidFill>
                  <a:srgbClr val="333333"/>
                </a:solidFill>
                <a:latin typeface="Consolas" panose="020B0609020204030204" pitchFamily="49" charset="0"/>
              </a:rPr>
              <a:t>            </a:t>
            </a:r>
            <a:r>
              <a:rPr lang="en-US" sz="800" dirty="0">
                <a:solidFill>
                  <a:srgbClr val="008000"/>
                </a:solidFill>
                <a:latin typeface="Consolas" panose="020B0609020204030204" pitchFamily="49" charset="0"/>
              </a:rPr>
              <a:t>}</a:t>
            </a:r>
            <a:endParaRPr lang="en-US" sz="800" dirty="0">
              <a:solidFill>
                <a:srgbClr val="333333"/>
              </a:solidFill>
              <a:latin typeface="Consolas" panose="020B0609020204030204" pitchFamily="49" charset="0"/>
            </a:endParaRPr>
          </a:p>
          <a:p>
            <a:pPr fontAlgn="t">
              <a:buFont typeface="+mj-lt"/>
              <a:buAutoNum type="arabicPeriod" startAt="61"/>
            </a:pPr>
            <a:r>
              <a:rPr lang="en-US" sz="800" dirty="0">
                <a:solidFill>
                  <a:srgbClr val="333333"/>
                </a:solidFill>
                <a:latin typeface="Consolas" panose="020B0609020204030204" pitchFamily="49" charset="0"/>
              </a:rPr>
              <a:t>        </a:t>
            </a:r>
            <a:r>
              <a:rPr lang="en-US" sz="800" dirty="0">
                <a:solidFill>
                  <a:srgbClr val="008000"/>
                </a:solidFill>
                <a:latin typeface="Consolas" panose="020B0609020204030204" pitchFamily="49" charset="0"/>
              </a:rPr>
              <a:t>}</a:t>
            </a:r>
            <a:endParaRPr lang="en-US" sz="800" dirty="0">
              <a:solidFill>
                <a:srgbClr val="333333"/>
              </a:solidFill>
              <a:latin typeface="Consolas" panose="020B0609020204030204" pitchFamily="49" charset="0"/>
            </a:endParaRPr>
          </a:p>
          <a:p>
            <a:pPr fontAlgn="t">
              <a:buFont typeface="+mj-lt"/>
              <a:buAutoNum type="arabicPeriod" startAt="61"/>
            </a:pPr>
            <a:r>
              <a:rPr lang="en-US" sz="800" dirty="0">
                <a:solidFill>
                  <a:srgbClr val="333333"/>
                </a:solidFill>
                <a:latin typeface="Consolas" panose="020B0609020204030204" pitchFamily="49" charset="0"/>
              </a:rPr>
              <a:t>        </a:t>
            </a:r>
            <a:r>
              <a:rPr lang="en-US" sz="800" dirty="0">
                <a:solidFill>
                  <a:srgbClr val="0000FF"/>
                </a:solidFill>
                <a:latin typeface="Consolas" panose="020B0609020204030204" pitchFamily="49" charset="0"/>
              </a:rPr>
              <a:t>if</a:t>
            </a:r>
            <a:r>
              <a:rPr lang="en-US" sz="800" dirty="0">
                <a:solidFill>
                  <a:srgbClr val="333333"/>
                </a:solidFill>
                <a:latin typeface="Consolas" panose="020B0609020204030204" pitchFamily="49" charset="0"/>
              </a:rPr>
              <a:t> </a:t>
            </a:r>
            <a:r>
              <a:rPr lang="en-US" sz="800" dirty="0">
                <a:solidFill>
                  <a:srgbClr val="008000"/>
                </a:solidFill>
                <a:latin typeface="Consolas" panose="020B0609020204030204" pitchFamily="49" charset="0"/>
              </a:rPr>
              <a:t>(</a:t>
            </a:r>
            <a:r>
              <a:rPr lang="en-US" sz="800" dirty="0">
                <a:solidFill>
                  <a:srgbClr val="333333"/>
                </a:solidFill>
                <a:latin typeface="Consolas" panose="020B0609020204030204" pitchFamily="49" charset="0"/>
              </a:rPr>
              <a:t>query</a:t>
            </a:r>
            <a:r>
              <a:rPr lang="en-US" sz="800" dirty="0">
                <a:solidFill>
                  <a:srgbClr val="000080"/>
                </a:solidFill>
                <a:latin typeface="Consolas" panose="020B0609020204030204" pitchFamily="49" charset="0"/>
              </a:rPr>
              <a:t>==</a:t>
            </a:r>
            <a:r>
              <a:rPr lang="en-US" sz="800" dirty="0">
                <a:solidFill>
                  <a:srgbClr val="0000DD"/>
                </a:solidFill>
                <a:latin typeface="Consolas" panose="020B0609020204030204" pitchFamily="49" charset="0"/>
              </a:rPr>
              <a:t>0</a:t>
            </a:r>
            <a:r>
              <a:rPr lang="en-US" sz="800" dirty="0">
                <a:solidFill>
                  <a:srgbClr val="008000"/>
                </a:solidFill>
                <a:latin typeface="Consolas" panose="020B0609020204030204" pitchFamily="49" charset="0"/>
              </a:rPr>
              <a:t>)</a:t>
            </a:r>
            <a:endParaRPr lang="en-US" sz="800" dirty="0">
              <a:solidFill>
                <a:srgbClr val="333333"/>
              </a:solidFill>
              <a:latin typeface="Consolas" panose="020B0609020204030204" pitchFamily="49" charset="0"/>
            </a:endParaRPr>
          </a:p>
          <a:p>
            <a:pPr fontAlgn="t">
              <a:buFont typeface="+mj-lt"/>
              <a:buAutoNum type="arabicPeriod" startAt="61"/>
            </a:pPr>
            <a:r>
              <a:rPr lang="en-US" sz="800" dirty="0">
                <a:solidFill>
                  <a:srgbClr val="333333"/>
                </a:solidFill>
                <a:latin typeface="Consolas" panose="020B0609020204030204" pitchFamily="49" charset="0"/>
              </a:rPr>
              <a:t>        </a:t>
            </a:r>
            <a:r>
              <a:rPr lang="en-US" sz="800" dirty="0">
                <a:solidFill>
                  <a:srgbClr val="008000"/>
                </a:solidFill>
                <a:latin typeface="Consolas" panose="020B0609020204030204" pitchFamily="49" charset="0"/>
              </a:rPr>
              <a:t>{</a:t>
            </a:r>
            <a:endParaRPr lang="en-US" sz="800" dirty="0">
              <a:solidFill>
                <a:srgbClr val="333333"/>
              </a:solidFill>
              <a:latin typeface="Consolas" panose="020B0609020204030204" pitchFamily="49" charset="0"/>
            </a:endParaRPr>
          </a:p>
          <a:p>
            <a:pPr fontAlgn="t">
              <a:buFont typeface="+mj-lt"/>
              <a:buAutoNum type="arabicPeriod" startAt="61"/>
            </a:pPr>
            <a:r>
              <a:rPr lang="en-US" sz="800" dirty="0">
                <a:solidFill>
                  <a:srgbClr val="333333"/>
                </a:solidFill>
                <a:latin typeface="Consolas" panose="020B0609020204030204" pitchFamily="49" charset="0"/>
              </a:rPr>
              <a:t>            </a:t>
            </a:r>
            <a:r>
              <a:rPr lang="en-US" sz="800" dirty="0">
                <a:solidFill>
                  <a:srgbClr val="0000FF"/>
                </a:solidFill>
                <a:latin typeface="Consolas" panose="020B0609020204030204" pitchFamily="49" charset="0"/>
              </a:rPr>
              <a:t>return</a:t>
            </a:r>
            <a:r>
              <a:rPr lang="en-US" sz="800" dirty="0">
                <a:solidFill>
                  <a:srgbClr val="333333"/>
                </a:solidFill>
                <a:latin typeface="Consolas" panose="020B0609020204030204" pitchFamily="49" charset="0"/>
              </a:rPr>
              <a:t> </a:t>
            </a:r>
            <a:r>
              <a:rPr lang="en-US" sz="800" dirty="0">
                <a:solidFill>
                  <a:srgbClr val="0000DD"/>
                </a:solidFill>
                <a:latin typeface="Consolas" panose="020B0609020204030204" pitchFamily="49" charset="0"/>
              </a:rPr>
              <a:t>0</a:t>
            </a:r>
            <a:r>
              <a:rPr lang="en-US" sz="800" dirty="0">
                <a:solidFill>
                  <a:srgbClr val="008080"/>
                </a:solidFill>
                <a:latin typeface="Consolas" panose="020B0609020204030204" pitchFamily="49" charset="0"/>
              </a:rPr>
              <a:t>;</a:t>
            </a:r>
            <a:endParaRPr lang="en-US" sz="800" dirty="0">
              <a:solidFill>
                <a:srgbClr val="333333"/>
              </a:solidFill>
              <a:latin typeface="Consolas" panose="020B0609020204030204" pitchFamily="49" charset="0"/>
            </a:endParaRPr>
          </a:p>
          <a:p>
            <a:pPr fontAlgn="t">
              <a:buFont typeface="+mj-lt"/>
              <a:buAutoNum type="arabicPeriod" startAt="61"/>
            </a:pPr>
            <a:r>
              <a:rPr lang="en-US" sz="800" dirty="0">
                <a:solidFill>
                  <a:srgbClr val="333333"/>
                </a:solidFill>
                <a:latin typeface="Consolas" panose="020B0609020204030204" pitchFamily="49" charset="0"/>
              </a:rPr>
              <a:t>        </a:t>
            </a:r>
            <a:r>
              <a:rPr lang="en-US" sz="800" dirty="0">
                <a:solidFill>
                  <a:srgbClr val="008000"/>
                </a:solidFill>
                <a:latin typeface="Consolas" panose="020B0609020204030204" pitchFamily="49" charset="0"/>
              </a:rPr>
              <a:t>}</a:t>
            </a:r>
            <a:endParaRPr lang="en-US" sz="800" dirty="0">
              <a:solidFill>
                <a:srgbClr val="333333"/>
              </a:solidFill>
              <a:latin typeface="Consolas" panose="020B0609020204030204" pitchFamily="49" charset="0"/>
            </a:endParaRPr>
          </a:p>
          <a:p>
            <a:pPr fontAlgn="t">
              <a:buFont typeface="+mj-lt"/>
              <a:buAutoNum type="arabicPeriod" startAt="61"/>
            </a:pPr>
            <a:r>
              <a:rPr lang="en-US" sz="800" dirty="0">
                <a:solidFill>
                  <a:srgbClr val="333333"/>
                </a:solidFill>
                <a:latin typeface="Consolas" panose="020B0609020204030204" pitchFamily="49" charset="0"/>
              </a:rPr>
              <a:t>    </a:t>
            </a:r>
            <a:r>
              <a:rPr lang="en-US" sz="800" dirty="0">
                <a:solidFill>
                  <a:srgbClr val="008000"/>
                </a:solidFill>
                <a:latin typeface="Consolas" panose="020B0609020204030204" pitchFamily="49" charset="0"/>
              </a:rPr>
              <a:t>}</a:t>
            </a:r>
            <a:r>
              <a:rPr lang="en-US" sz="800" dirty="0">
                <a:solidFill>
                  <a:srgbClr val="333333"/>
                </a:solidFill>
                <a:latin typeface="Consolas" panose="020B0609020204030204" pitchFamily="49" charset="0"/>
              </a:rPr>
              <a:t>  </a:t>
            </a:r>
          </a:p>
          <a:p>
            <a:pPr fontAlgn="t">
              <a:buFont typeface="+mj-lt"/>
              <a:buAutoNum type="arabicPeriod" startAt="61"/>
            </a:pPr>
            <a:r>
              <a:rPr lang="en-US" sz="800" dirty="0">
                <a:solidFill>
                  <a:srgbClr val="008000"/>
                </a:solidFill>
                <a:latin typeface="Consolas" panose="020B0609020204030204" pitchFamily="49" charset="0"/>
              </a:rPr>
              <a:t>}</a:t>
            </a:r>
            <a:endParaRPr lang="en-US" sz="8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959606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382E-FB86-49E8-A507-F6A0372B3D79}"/>
              </a:ext>
            </a:extLst>
          </p:cNvPr>
          <p:cNvSpPr>
            <a:spLocks noGrp="1"/>
          </p:cNvSpPr>
          <p:nvPr>
            <p:ph type="ctrTitle"/>
          </p:nvPr>
        </p:nvSpPr>
        <p:spPr>
          <a:xfrm>
            <a:off x="1927800" y="1991850"/>
            <a:ext cx="5288400" cy="1159800"/>
          </a:xfrm>
        </p:spPr>
        <p:txBody>
          <a:bodyPr/>
          <a:lstStyle/>
          <a:p>
            <a:r>
              <a:rPr lang="en-US" dirty="0"/>
              <a:t>I/O of the Code</a:t>
            </a:r>
            <a:endParaRPr lang="en-ID" dirty="0"/>
          </a:p>
        </p:txBody>
      </p:sp>
    </p:spTree>
    <p:extLst>
      <p:ext uri="{BB962C8B-B14F-4D97-AF65-F5344CB8AC3E}">
        <p14:creationId xmlns:p14="http://schemas.microsoft.com/office/powerpoint/2010/main" val="1124352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1082050" y="1127750"/>
            <a:ext cx="6979800" cy="336300"/>
          </a:xfrm>
          <a:prstGeom prst="rect">
            <a:avLst/>
          </a:prstGeom>
        </p:spPr>
        <p:txBody>
          <a:bodyPr spcFirstLastPara="1" wrap="square" lIns="0" tIns="0" rIns="0" bIns="0" anchor="b" anchorCtr="0">
            <a:noAutofit/>
          </a:bodyPr>
          <a:lstStyle/>
          <a:p>
            <a:pPr lvl="0"/>
            <a:r>
              <a:rPr lang="en-US" dirty="0"/>
              <a:t>What is a Hash Table ?</a:t>
            </a:r>
            <a:endParaRPr dirty="0"/>
          </a:p>
        </p:txBody>
      </p:sp>
      <p:sp>
        <p:nvSpPr>
          <p:cNvPr id="118" name="Google Shape;118;p23"/>
          <p:cNvSpPr txBox="1">
            <a:spLocks noGrp="1"/>
          </p:cNvSpPr>
          <p:nvPr>
            <p:ph type="body" idx="2"/>
          </p:nvPr>
        </p:nvSpPr>
        <p:spPr>
          <a:xfrm>
            <a:off x="4747954" y="1633650"/>
            <a:ext cx="3313800" cy="1645200"/>
          </a:xfrm>
          <a:prstGeom prst="rect">
            <a:avLst/>
          </a:prstGeom>
        </p:spPr>
        <p:txBody>
          <a:bodyPr spcFirstLastPara="1" wrap="square" lIns="0" tIns="0" rIns="0" bIns="0" anchor="t" anchorCtr="0">
            <a:noAutofit/>
          </a:bodyPr>
          <a:lstStyle/>
          <a:p>
            <a:pPr marL="0" lvl="0" indent="0">
              <a:buClr>
                <a:schemeClr val="dk1"/>
              </a:buClr>
              <a:buSzPts val="1100"/>
              <a:buNone/>
            </a:pPr>
            <a:r>
              <a:rPr lang="en-US" sz="1200" dirty="0"/>
              <a:t>Ideally, the hash function will assign each key to a unique bucket, but most hash table designs employ an imperfect hash function, which might cause hash collisions where the hash function generates the same index for more than one key. Such collisions are always accommodated in some way.</a:t>
            </a:r>
          </a:p>
          <a:p>
            <a:pPr marL="0" lvl="0" indent="0" algn="l" rtl="0">
              <a:spcBef>
                <a:spcPts val="600"/>
              </a:spcBef>
              <a:spcAft>
                <a:spcPts val="0"/>
              </a:spcAft>
              <a:buClr>
                <a:schemeClr val="dk1"/>
              </a:buClr>
              <a:buSzPts val="1100"/>
              <a:buFont typeface="Arial"/>
              <a:buNone/>
            </a:pPr>
            <a:endParaRPr sz="1200" b="1" dirty="0"/>
          </a:p>
        </p:txBody>
      </p:sp>
      <p:sp>
        <p:nvSpPr>
          <p:cNvPr id="119" name="Google Shape;119;p23"/>
          <p:cNvSpPr txBox="1">
            <a:spLocks noGrp="1"/>
          </p:cNvSpPr>
          <p:nvPr>
            <p:ph type="body" idx="1"/>
          </p:nvPr>
        </p:nvSpPr>
        <p:spPr>
          <a:xfrm>
            <a:off x="1082050" y="1633650"/>
            <a:ext cx="3313800" cy="1645200"/>
          </a:xfrm>
          <a:prstGeom prst="rect">
            <a:avLst/>
          </a:prstGeom>
        </p:spPr>
        <p:txBody>
          <a:bodyPr spcFirstLastPara="1" wrap="square" lIns="0" tIns="0" rIns="0" bIns="0" anchor="t" anchorCtr="0">
            <a:noAutofit/>
          </a:bodyPr>
          <a:lstStyle/>
          <a:p>
            <a:pPr marL="0" lvl="0" indent="0">
              <a:buClr>
                <a:schemeClr val="dk1"/>
              </a:buClr>
              <a:buSzPts val="1100"/>
              <a:buNone/>
            </a:pPr>
            <a:r>
              <a:rPr lang="en-US" sz="1200" dirty="0"/>
              <a:t>In computing, a hash table is a data structure that implements an associative array abstract data type, a structure that can map keys to values. A hash table uses a hash function to compute an index, also called a hash code into an array of buckets or slots, from which the desired value can be found. During lookup, the key is hashed and the resulting hash indicates where the corresponding value is stored.</a:t>
            </a:r>
          </a:p>
          <a:p>
            <a:pPr marL="0" lvl="0" indent="0" algn="l" rtl="0">
              <a:spcBef>
                <a:spcPts val="600"/>
              </a:spcBef>
              <a:spcAft>
                <a:spcPts val="0"/>
              </a:spcAft>
              <a:buClr>
                <a:schemeClr val="dk1"/>
              </a:buClr>
              <a:buSzPts val="1100"/>
              <a:buFont typeface="Arial"/>
              <a:buNone/>
            </a:pPr>
            <a:endParaRPr sz="1900" dirty="0"/>
          </a:p>
        </p:txBody>
      </p:sp>
      <p:sp>
        <p:nvSpPr>
          <p:cNvPr id="121" name="Google Shape;121;p2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07BAA57-82EC-4D5C-BC9E-A6094A3E3591}"/>
              </a:ext>
            </a:extLst>
          </p:cNvPr>
          <p:cNvPicPr>
            <a:picLocks noChangeAspect="1"/>
          </p:cNvPicPr>
          <p:nvPr/>
        </p:nvPicPr>
        <p:blipFill>
          <a:blip r:embed="rId2"/>
          <a:stretch>
            <a:fillRect/>
          </a:stretch>
        </p:blipFill>
        <p:spPr>
          <a:xfrm>
            <a:off x="2447925" y="652462"/>
            <a:ext cx="4248150" cy="3838575"/>
          </a:xfrm>
          <a:prstGeom prst="rect">
            <a:avLst/>
          </a:prstGeom>
        </p:spPr>
      </p:pic>
    </p:spTree>
    <p:extLst>
      <p:ext uri="{BB962C8B-B14F-4D97-AF65-F5344CB8AC3E}">
        <p14:creationId xmlns:p14="http://schemas.microsoft.com/office/powerpoint/2010/main" val="2487168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E554B3-D287-47EC-8846-6F01B16E341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pic>
        <p:nvPicPr>
          <p:cNvPr id="3" name="Picture 2">
            <a:extLst>
              <a:ext uri="{FF2B5EF4-FFF2-40B4-BE49-F238E27FC236}">
                <a16:creationId xmlns:a16="http://schemas.microsoft.com/office/drawing/2014/main" id="{4BD191AB-BC59-4801-BC85-0CBD410622FF}"/>
              </a:ext>
            </a:extLst>
          </p:cNvPr>
          <p:cNvPicPr>
            <a:picLocks noChangeAspect="1"/>
          </p:cNvPicPr>
          <p:nvPr/>
        </p:nvPicPr>
        <p:blipFill>
          <a:blip r:embed="rId2"/>
          <a:stretch>
            <a:fillRect/>
          </a:stretch>
        </p:blipFill>
        <p:spPr>
          <a:xfrm>
            <a:off x="2754617" y="364625"/>
            <a:ext cx="3634766" cy="4414250"/>
          </a:xfrm>
          <a:prstGeom prst="rect">
            <a:avLst/>
          </a:prstGeom>
        </p:spPr>
      </p:pic>
    </p:spTree>
    <p:extLst>
      <p:ext uri="{BB962C8B-B14F-4D97-AF65-F5344CB8AC3E}">
        <p14:creationId xmlns:p14="http://schemas.microsoft.com/office/powerpoint/2010/main" val="3312219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3156BA-3BB3-49F9-83EA-D9C535D0066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pic>
        <p:nvPicPr>
          <p:cNvPr id="3" name="Picture 2">
            <a:extLst>
              <a:ext uri="{FF2B5EF4-FFF2-40B4-BE49-F238E27FC236}">
                <a16:creationId xmlns:a16="http://schemas.microsoft.com/office/drawing/2014/main" id="{6686FA9C-52FF-4FFE-AAA0-A07D10449AFF}"/>
              </a:ext>
            </a:extLst>
          </p:cNvPr>
          <p:cNvPicPr>
            <a:picLocks noChangeAspect="1"/>
          </p:cNvPicPr>
          <p:nvPr/>
        </p:nvPicPr>
        <p:blipFill>
          <a:blip r:embed="rId2"/>
          <a:stretch>
            <a:fillRect/>
          </a:stretch>
        </p:blipFill>
        <p:spPr>
          <a:xfrm>
            <a:off x="614362" y="193676"/>
            <a:ext cx="7915275" cy="4752975"/>
          </a:xfrm>
          <a:prstGeom prst="rect">
            <a:avLst/>
          </a:prstGeom>
        </p:spPr>
      </p:pic>
    </p:spTree>
    <p:extLst>
      <p:ext uri="{BB962C8B-B14F-4D97-AF65-F5344CB8AC3E}">
        <p14:creationId xmlns:p14="http://schemas.microsoft.com/office/powerpoint/2010/main" val="3668418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382E-FB86-49E8-A507-F6A0372B3D79}"/>
              </a:ext>
            </a:extLst>
          </p:cNvPr>
          <p:cNvSpPr>
            <a:spLocks noGrp="1"/>
          </p:cNvSpPr>
          <p:nvPr>
            <p:ph type="ctrTitle"/>
          </p:nvPr>
        </p:nvSpPr>
        <p:spPr>
          <a:xfrm>
            <a:off x="1927800" y="1991850"/>
            <a:ext cx="5288400" cy="1159800"/>
          </a:xfrm>
        </p:spPr>
        <p:txBody>
          <a:bodyPr/>
          <a:lstStyle/>
          <a:p>
            <a:r>
              <a:rPr lang="en-US" dirty="0"/>
              <a:t>Advantages and Weakness of Hash Table</a:t>
            </a:r>
            <a:endParaRPr lang="en-ID" dirty="0"/>
          </a:p>
        </p:txBody>
      </p:sp>
    </p:spTree>
    <p:extLst>
      <p:ext uri="{BB962C8B-B14F-4D97-AF65-F5344CB8AC3E}">
        <p14:creationId xmlns:p14="http://schemas.microsoft.com/office/powerpoint/2010/main" val="397233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DF65CD-133B-4211-9C92-5F35872FCFA6}"/>
              </a:ext>
            </a:extLst>
          </p:cNvPr>
          <p:cNvSpPr>
            <a:spLocks noGrp="1"/>
          </p:cNvSpPr>
          <p:nvPr>
            <p:ph type="title"/>
          </p:nvPr>
        </p:nvSpPr>
        <p:spPr/>
        <p:txBody>
          <a:bodyPr/>
          <a:lstStyle/>
          <a:p>
            <a:pPr algn="ctr"/>
            <a:r>
              <a:rPr lang="en-US" dirty="0"/>
              <a:t>Advantages and Disadvantages</a:t>
            </a:r>
            <a:endParaRPr lang="en-ID" dirty="0"/>
          </a:p>
        </p:txBody>
      </p:sp>
      <p:sp>
        <p:nvSpPr>
          <p:cNvPr id="5" name="Text Placeholder 4">
            <a:extLst>
              <a:ext uri="{FF2B5EF4-FFF2-40B4-BE49-F238E27FC236}">
                <a16:creationId xmlns:a16="http://schemas.microsoft.com/office/drawing/2014/main" id="{BB2792FD-2811-484C-BFE9-336D1B5B77C4}"/>
              </a:ext>
            </a:extLst>
          </p:cNvPr>
          <p:cNvSpPr>
            <a:spLocks noGrp="1"/>
          </p:cNvSpPr>
          <p:nvPr>
            <p:ph type="body" idx="1"/>
          </p:nvPr>
        </p:nvSpPr>
        <p:spPr/>
        <p:txBody>
          <a:bodyPr/>
          <a:lstStyle/>
          <a:p>
            <a:pPr>
              <a:buFont typeface="+mj-lt"/>
              <a:buAutoNum type="arabicPeriod"/>
            </a:pPr>
            <a:r>
              <a:rPr lang="en-US" sz="1200" dirty="0"/>
              <a:t>Main advantage is It’s fast searches and inserts.</a:t>
            </a:r>
          </a:p>
          <a:p>
            <a:pPr>
              <a:buFont typeface="+mj-lt"/>
              <a:buAutoNum type="arabicPeriod"/>
            </a:pPr>
            <a:r>
              <a:rPr lang="en-US" sz="1200" dirty="0"/>
              <a:t>In many situations, hash tables turn out to be more efficient than search trees or any other table lookup structure. For this reason, they are widely used in many kinds of computer </a:t>
            </a:r>
            <a:r>
              <a:rPr lang="en-US" sz="1200" dirty="0" err="1"/>
              <a:t>softwares</a:t>
            </a:r>
            <a:r>
              <a:rPr lang="en-US" sz="1200" dirty="0"/>
              <a:t>, particularly for associative arrays, database indexing, caches and sets.</a:t>
            </a:r>
          </a:p>
          <a:p>
            <a:endParaRPr lang="en-ID" dirty="0"/>
          </a:p>
        </p:txBody>
      </p:sp>
      <p:sp>
        <p:nvSpPr>
          <p:cNvPr id="6" name="Text Placeholder 5">
            <a:extLst>
              <a:ext uri="{FF2B5EF4-FFF2-40B4-BE49-F238E27FC236}">
                <a16:creationId xmlns:a16="http://schemas.microsoft.com/office/drawing/2014/main" id="{E32CB19A-E036-4BAC-AF2D-A669FC57371D}"/>
              </a:ext>
            </a:extLst>
          </p:cNvPr>
          <p:cNvSpPr>
            <a:spLocks noGrp="1"/>
          </p:cNvSpPr>
          <p:nvPr>
            <p:ph type="body" idx="2"/>
          </p:nvPr>
        </p:nvSpPr>
        <p:spPr/>
        <p:txBody>
          <a:bodyPr/>
          <a:lstStyle/>
          <a:p>
            <a:pPr>
              <a:buFont typeface="+mj-lt"/>
              <a:buAutoNum type="arabicPeriod"/>
            </a:pPr>
            <a:r>
              <a:rPr lang="en-US" sz="1200" dirty="0"/>
              <a:t>Hash collisions are practically unavoidable. when hashing a random subset of a large set of possible keys.</a:t>
            </a:r>
          </a:p>
          <a:p>
            <a:pPr>
              <a:buFont typeface="+mj-lt"/>
              <a:buAutoNum type="arabicPeriod"/>
            </a:pPr>
            <a:r>
              <a:rPr lang="en-US" sz="1200" dirty="0"/>
              <a:t>Hash tables become quite inefficient when there are many collisions.</a:t>
            </a:r>
          </a:p>
          <a:p>
            <a:pPr>
              <a:buFont typeface="+mj-lt"/>
              <a:buAutoNum type="arabicPeriod"/>
            </a:pPr>
            <a:r>
              <a:rPr lang="en-US" sz="1200" dirty="0"/>
              <a:t>Hash table does not allow null values, like hash map.</a:t>
            </a:r>
          </a:p>
          <a:p>
            <a:pPr>
              <a:buFont typeface="+mj-lt"/>
              <a:buAutoNum type="arabicPeriod"/>
            </a:pPr>
            <a:r>
              <a:rPr lang="en-US" sz="1200" dirty="0"/>
              <a:t>They’re not localized, because of it’s use using linked lists.</a:t>
            </a:r>
          </a:p>
          <a:p>
            <a:endParaRPr lang="en-ID" dirty="0"/>
          </a:p>
        </p:txBody>
      </p:sp>
    </p:spTree>
    <p:extLst>
      <p:ext uri="{BB962C8B-B14F-4D97-AF65-F5344CB8AC3E}">
        <p14:creationId xmlns:p14="http://schemas.microsoft.com/office/powerpoint/2010/main" val="4075243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382E-FB86-49E8-A507-F6A0372B3D79}"/>
              </a:ext>
            </a:extLst>
          </p:cNvPr>
          <p:cNvSpPr>
            <a:spLocks noGrp="1"/>
          </p:cNvSpPr>
          <p:nvPr>
            <p:ph type="ctrTitle"/>
          </p:nvPr>
        </p:nvSpPr>
        <p:spPr>
          <a:xfrm>
            <a:off x="1927800" y="1991850"/>
            <a:ext cx="5288400" cy="1159800"/>
          </a:xfrm>
        </p:spPr>
        <p:txBody>
          <a:bodyPr/>
          <a:lstStyle/>
          <a:p>
            <a:r>
              <a:rPr lang="en-US" dirty="0"/>
              <a:t>Proving Hash Table’s Search Speed</a:t>
            </a:r>
            <a:endParaRPr lang="en-ID" dirty="0"/>
          </a:p>
        </p:txBody>
      </p:sp>
    </p:spTree>
    <p:extLst>
      <p:ext uri="{BB962C8B-B14F-4D97-AF65-F5344CB8AC3E}">
        <p14:creationId xmlns:p14="http://schemas.microsoft.com/office/powerpoint/2010/main" val="608470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47307A-CF9F-4278-BA6A-CB3EEDE0D60D}"/>
              </a:ext>
            </a:extLst>
          </p:cNvPr>
          <p:cNvSpPr>
            <a:spLocks noGrp="1"/>
          </p:cNvSpPr>
          <p:nvPr>
            <p:ph type="title"/>
          </p:nvPr>
        </p:nvSpPr>
        <p:spPr/>
        <p:txBody>
          <a:bodyPr/>
          <a:lstStyle/>
          <a:p>
            <a:r>
              <a:rPr lang="en-US" dirty="0"/>
              <a:t>Calculating the search time for Hash Table</a:t>
            </a:r>
            <a:endParaRPr lang="en-ID" dirty="0"/>
          </a:p>
        </p:txBody>
      </p:sp>
      <p:sp>
        <p:nvSpPr>
          <p:cNvPr id="8" name="Text Placeholder 7">
            <a:extLst>
              <a:ext uri="{FF2B5EF4-FFF2-40B4-BE49-F238E27FC236}">
                <a16:creationId xmlns:a16="http://schemas.microsoft.com/office/drawing/2014/main" id="{886AA8D2-1DF2-452A-A38C-69489BDAFF67}"/>
              </a:ext>
            </a:extLst>
          </p:cNvPr>
          <p:cNvSpPr>
            <a:spLocks noGrp="1"/>
          </p:cNvSpPr>
          <p:nvPr>
            <p:ph type="body" idx="1"/>
          </p:nvPr>
        </p:nvSpPr>
        <p:spPr>
          <a:xfrm>
            <a:off x="1082050" y="1633651"/>
            <a:ext cx="2054850" cy="2359200"/>
          </a:xfrm>
        </p:spPr>
        <p:txBody>
          <a:bodyPr/>
          <a:lstStyle/>
          <a:p>
            <a:r>
              <a:rPr lang="en-US" sz="1200" dirty="0"/>
              <a:t>Using a random testcase of 10,000 unique numbers ranging from 1 to 10,000 as the control for this experiment, we can see the time it takes to search every number from 1 to 10,000 </a:t>
            </a:r>
          </a:p>
          <a:p>
            <a:pPr marL="101600" indent="0">
              <a:buNone/>
            </a:pPr>
            <a:endParaRPr lang="en-ID" sz="1200" dirty="0"/>
          </a:p>
        </p:txBody>
      </p:sp>
      <p:pic>
        <p:nvPicPr>
          <p:cNvPr id="9" name="Picture 8">
            <a:extLst>
              <a:ext uri="{FF2B5EF4-FFF2-40B4-BE49-F238E27FC236}">
                <a16:creationId xmlns:a16="http://schemas.microsoft.com/office/drawing/2014/main" id="{FE808E29-C1CB-4C67-ABCC-8CBD57D5C9BB}"/>
              </a:ext>
            </a:extLst>
          </p:cNvPr>
          <p:cNvPicPr>
            <a:picLocks noChangeAspect="1"/>
          </p:cNvPicPr>
          <p:nvPr/>
        </p:nvPicPr>
        <p:blipFill>
          <a:blip r:embed="rId2"/>
          <a:stretch>
            <a:fillRect/>
          </a:stretch>
        </p:blipFill>
        <p:spPr>
          <a:xfrm>
            <a:off x="3311924" y="1525701"/>
            <a:ext cx="4619226" cy="2401432"/>
          </a:xfrm>
          <a:prstGeom prst="rect">
            <a:avLst/>
          </a:prstGeom>
        </p:spPr>
      </p:pic>
    </p:spTree>
    <p:extLst>
      <p:ext uri="{BB962C8B-B14F-4D97-AF65-F5344CB8AC3E}">
        <p14:creationId xmlns:p14="http://schemas.microsoft.com/office/powerpoint/2010/main" val="1687886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Data</a:t>
            </a:r>
            <a:endParaRPr dirty="0"/>
          </a:p>
        </p:txBody>
      </p:sp>
      <p:sp>
        <p:nvSpPr>
          <p:cNvPr id="224" name="Google Shape;224;p3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dk1"/>
                </a:solidFill>
              </a:rPr>
              <a:t>27</a:t>
            </a:fld>
            <a:endParaRPr>
              <a:solidFill>
                <a:schemeClr val="dk1"/>
              </a:solidFill>
            </a:endParaRPr>
          </a:p>
        </p:txBody>
      </p:sp>
      <p:graphicFrame>
        <p:nvGraphicFramePr>
          <p:cNvPr id="223" name="Google Shape;223;p34"/>
          <p:cNvGraphicFramePr/>
          <p:nvPr>
            <p:extLst>
              <p:ext uri="{D42A27DB-BD31-4B8C-83A1-F6EECF244321}">
                <p14:modId xmlns:p14="http://schemas.microsoft.com/office/powerpoint/2010/main" val="349828694"/>
              </p:ext>
            </p:extLst>
          </p:nvPr>
        </p:nvGraphicFramePr>
        <p:xfrm>
          <a:off x="752275" y="1311650"/>
          <a:ext cx="1694600" cy="3006150"/>
        </p:xfrm>
        <a:graphic>
          <a:graphicData uri="http://schemas.openxmlformats.org/drawingml/2006/table">
            <a:tbl>
              <a:tblPr>
                <a:noFill/>
                <a:tableStyleId>{F3AFEE05-51FB-4B7B-AF66-4D634196082D}</a:tableStyleId>
              </a:tblPr>
              <a:tblGrid>
                <a:gridCol w="898725">
                  <a:extLst>
                    <a:ext uri="{9D8B030D-6E8A-4147-A177-3AD203B41FA5}">
                      <a16:colId xmlns:a16="http://schemas.microsoft.com/office/drawing/2014/main" val="20000"/>
                    </a:ext>
                  </a:extLst>
                </a:gridCol>
                <a:gridCol w="795875">
                  <a:extLst>
                    <a:ext uri="{9D8B030D-6E8A-4147-A177-3AD203B41FA5}">
                      <a16:colId xmlns:a16="http://schemas.microsoft.com/office/drawing/2014/main" val="20003"/>
                    </a:ext>
                  </a:extLst>
                </a:gridCol>
              </a:tblGrid>
              <a:tr h="501025">
                <a:tc>
                  <a:txBody>
                    <a:bodyPr/>
                    <a:lstStyle/>
                    <a:p>
                      <a:pPr marL="0" lvl="0" indent="0" algn="ctr" rtl="0">
                        <a:spcBef>
                          <a:spcPts val="0"/>
                        </a:spcBef>
                        <a:spcAft>
                          <a:spcPts val="0"/>
                        </a:spcAft>
                        <a:buNone/>
                      </a:pPr>
                      <a:r>
                        <a:rPr lang="en-US" sz="1000" dirty="0">
                          <a:solidFill>
                            <a:schemeClr val="dk1"/>
                          </a:solidFill>
                          <a:latin typeface="Bellota Text Light" panose="020B0604020202020204" charset="0"/>
                          <a:ea typeface="Bellota Text Light" panose="020B0604020202020204" charset="0"/>
                          <a:cs typeface="Bellota Text Light"/>
                          <a:sym typeface="Bellota Text Light"/>
                        </a:rPr>
                        <a:t>Range</a:t>
                      </a:r>
                      <a:endParaRPr sz="10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rgbClr val="D9DAD0"/>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US" sz="1000" dirty="0">
                          <a:solidFill>
                            <a:schemeClr val="dk1"/>
                          </a:solidFill>
                          <a:latin typeface="Bellota Text Light" panose="020B0604020202020204" charset="0"/>
                          <a:ea typeface="Bellota Text Light" panose="020B0604020202020204" charset="0"/>
                          <a:cs typeface="Bellota Text Light"/>
                          <a:sym typeface="Bellota Text Light"/>
                        </a:rPr>
                        <a:t>Time (s)</a:t>
                      </a:r>
                      <a:endParaRPr sz="10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9525" cap="flat" cmpd="sng" algn="ctr">
                      <a:solidFill>
                        <a:srgbClr val="D9DAD0"/>
                      </a:solidFill>
                      <a:prstDash val="solid"/>
                      <a:round/>
                      <a:headEnd type="none" w="sm" len="sm"/>
                      <a:tailEnd type="none" w="sm" len="sm"/>
                    </a:lnL>
                    <a:lnR w="38100" cap="flat" cmpd="sng">
                      <a:solidFill>
                        <a:schemeClr val="accent4"/>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lgn="ctr">
                      <a:solidFill>
                        <a:srgbClr val="D9DAD0"/>
                      </a:solidFill>
                      <a:prstDash val="solid"/>
                      <a:round/>
                      <a:headEnd type="none" w="sm" len="sm"/>
                      <a:tailEnd type="none" w="sm" len="sm"/>
                    </a:lnB>
                  </a:tcPr>
                </a:tc>
                <a:extLst>
                  <a:ext uri="{0D108BD9-81ED-4DB2-BD59-A6C34878D82A}">
                    <a16:rowId xmlns:a16="http://schemas.microsoft.com/office/drawing/2014/main" val="10000"/>
                  </a:ext>
                </a:extLst>
              </a:tr>
              <a:tr h="501025">
                <a:tc>
                  <a:txBody>
                    <a:bodyPr/>
                    <a:lstStyle/>
                    <a:p>
                      <a:pPr marL="0" lvl="0" indent="0" algn="ctr" rtl="0">
                        <a:spcBef>
                          <a:spcPts val="0"/>
                        </a:spcBef>
                        <a:spcAft>
                          <a:spcPts val="0"/>
                        </a:spcAft>
                        <a:buNone/>
                      </a:pPr>
                      <a:r>
                        <a:rPr lang="en-ID" sz="1000" dirty="0">
                          <a:solidFill>
                            <a:schemeClr val="dk1"/>
                          </a:solidFill>
                          <a:latin typeface="Bellota Text Light" panose="020B0604020202020204" charset="0"/>
                          <a:ea typeface="Bellota Text Light" panose="020B0604020202020204" charset="0"/>
                          <a:cs typeface="Bellota Text Light"/>
                          <a:sym typeface="Bellota Text Light"/>
                        </a:rPr>
                        <a:t>1 – 1.000</a:t>
                      </a:r>
                      <a:endParaRPr sz="10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rgbClr val="D9DAD0"/>
                      </a:solidFill>
                      <a:prstDash val="solid"/>
                      <a:round/>
                      <a:headEnd type="none" w="sm" len="sm"/>
                      <a:tailEnd type="none" w="sm" len="sm"/>
                    </a:lnR>
                    <a:lnT w="9525" cap="flat" cmpd="sng">
                      <a:solidFill>
                        <a:srgbClr val="D9DAD0"/>
                      </a:solidFill>
                      <a:prstDash val="solid"/>
                      <a:round/>
                      <a:headEnd type="none" w="sm" len="sm"/>
                      <a:tailEnd type="none" w="sm" len="sm"/>
                    </a:lnT>
                    <a:lnB w="9525" cap="flat" cmpd="sng">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ID" sz="1000" b="1" dirty="0">
                          <a:solidFill>
                            <a:schemeClr val="dk1"/>
                          </a:solidFill>
                          <a:latin typeface="Bellota Text Light" panose="020B0604020202020204" charset="0"/>
                          <a:ea typeface="Bellota Text Light" panose="020B0604020202020204" charset="0"/>
                          <a:cs typeface="Bellota Text"/>
                          <a:sym typeface="Bellota Text"/>
                        </a:rPr>
                        <a:t>0,033000</a:t>
                      </a:r>
                      <a:endParaRPr sz="1000" b="1" dirty="0">
                        <a:solidFill>
                          <a:schemeClr val="dk1"/>
                        </a:solidFill>
                        <a:latin typeface="Bellota Text Light" panose="020B0604020202020204" charset="0"/>
                        <a:ea typeface="Bellota Text Light" panose="020B0604020202020204" charset="0"/>
                        <a:cs typeface="Bellota Text"/>
                        <a:sym typeface="Bellota Text"/>
                      </a:endParaRPr>
                    </a:p>
                  </a:txBody>
                  <a:tcPr marL="91425" marR="91425" marT="68575" marB="68575" anchor="ctr">
                    <a:lnL w="9525" cap="flat" cmpd="sng" algn="ctr">
                      <a:solidFill>
                        <a:srgbClr val="D9DAD0"/>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extLst>
                  <a:ext uri="{0D108BD9-81ED-4DB2-BD59-A6C34878D82A}">
                    <a16:rowId xmlns:a16="http://schemas.microsoft.com/office/drawing/2014/main" val="10001"/>
                  </a:ext>
                </a:extLst>
              </a:tr>
              <a:tr h="501025">
                <a:tc>
                  <a:txBody>
                    <a:bodyPr/>
                    <a:lstStyle/>
                    <a:p>
                      <a:pPr marL="0" lvl="0" indent="0" algn="ctr" rtl="0">
                        <a:spcBef>
                          <a:spcPts val="0"/>
                        </a:spcBef>
                        <a:spcAft>
                          <a:spcPts val="0"/>
                        </a:spcAft>
                        <a:buNone/>
                      </a:pPr>
                      <a:r>
                        <a:rPr lang="en-ID" sz="1000" dirty="0">
                          <a:solidFill>
                            <a:schemeClr val="dk1"/>
                          </a:solidFill>
                          <a:latin typeface="Bellota Text Light" panose="020B0604020202020204" charset="0"/>
                          <a:ea typeface="Bellota Text Light" panose="020B0604020202020204" charset="0"/>
                          <a:cs typeface="Bellota Text Light"/>
                          <a:sym typeface="Bellota Text Light"/>
                        </a:rPr>
                        <a:t>1.001 – 2.000</a:t>
                      </a:r>
                      <a:endParaRPr sz="10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38100" cap="flat" cmpd="sng">
                      <a:solidFill>
                        <a:schemeClr val="accent4"/>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ID" sz="1000" b="1" dirty="0">
                          <a:solidFill>
                            <a:schemeClr val="dk1"/>
                          </a:solidFill>
                          <a:latin typeface="Bellota Text Light" panose="020B0604020202020204" charset="0"/>
                          <a:ea typeface="Bellota Text Light" panose="020B0604020202020204" charset="0"/>
                          <a:cs typeface="Bellota Text"/>
                          <a:sym typeface="Bellota Text"/>
                        </a:rPr>
                        <a:t>0,068000</a:t>
                      </a:r>
                      <a:endParaRPr sz="1000" b="1" dirty="0">
                        <a:solidFill>
                          <a:schemeClr val="dk1"/>
                        </a:solidFill>
                        <a:latin typeface="Bellota Text Light" panose="020B0604020202020204" charset="0"/>
                        <a:ea typeface="Bellota Text Light" panose="020B0604020202020204" charset="0"/>
                        <a:cs typeface="Bellota Text"/>
                        <a:sym typeface="Bellota Text"/>
                      </a:endParaRPr>
                    </a:p>
                  </a:txBody>
                  <a:tcPr marL="91425" marR="91425" marT="68575" marB="68575" anchor="ctr">
                    <a:lnL w="9525" cap="flat" cmpd="sng" algn="ctr">
                      <a:solidFill>
                        <a:srgbClr val="D9DAD0"/>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extLst>
                  <a:ext uri="{0D108BD9-81ED-4DB2-BD59-A6C34878D82A}">
                    <a16:rowId xmlns:a16="http://schemas.microsoft.com/office/drawing/2014/main" val="10002"/>
                  </a:ext>
                </a:extLst>
              </a:tr>
              <a:tr h="501025">
                <a:tc>
                  <a:txBody>
                    <a:bodyPr/>
                    <a:lstStyle/>
                    <a:p>
                      <a:pPr marL="0" lvl="0" indent="0" algn="ctr" rtl="0">
                        <a:spcBef>
                          <a:spcPts val="0"/>
                        </a:spcBef>
                        <a:spcAft>
                          <a:spcPts val="0"/>
                        </a:spcAft>
                        <a:buNone/>
                      </a:pPr>
                      <a:r>
                        <a:rPr lang="en-ID" sz="1000" dirty="0">
                          <a:solidFill>
                            <a:schemeClr val="dk1"/>
                          </a:solidFill>
                          <a:latin typeface="Bellota Text Light" panose="020B0604020202020204" charset="0"/>
                          <a:ea typeface="Bellota Text Light" panose="020B0604020202020204" charset="0"/>
                          <a:cs typeface="Bellota Text Light"/>
                          <a:sym typeface="Bellota Text Light"/>
                        </a:rPr>
                        <a:t>2.001 – 3.000</a:t>
                      </a:r>
                      <a:endParaRPr sz="10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rgbClr val="D9DAD0"/>
                      </a:solidFill>
                      <a:prstDash val="solid"/>
                      <a:round/>
                      <a:headEnd type="none" w="sm" len="sm"/>
                      <a:tailEnd type="none" w="sm" len="sm"/>
                    </a:lnR>
                    <a:lnT w="9525" cap="flat" cmpd="sng">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ID" sz="1000" b="1" dirty="0">
                          <a:solidFill>
                            <a:schemeClr val="dk1"/>
                          </a:solidFill>
                          <a:latin typeface="Bellota Text Light" panose="020B0604020202020204" charset="0"/>
                          <a:ea typeface="Bellota Text Light" panose="020B0604020202020204" charset="0"/>
                          <a:cs typeface="Bellota Text"/>
                          <a:sym typeface="Bellota Text"/>
                        </a:rPr>
                        <a:t>0,100000</a:t>
                      </a:r>
                      <a:endParaRPr sz="1000" b="1" dirty="0">
                        <a:solidFill>
                          <a:schemeClr val="dk1"/>
                        </a:solidFill>
                        <a:latin typeface="Bellota Text Light" panose="020B0604020202020204" charset="0"/>
                        <a:ea typeface="Bellota Text Light" panose="020B0604020202020204" charset="0"/>
                        <a:cs typeface="Bellota Text"/>
                        <a:sym typeface="Bellota Text"/>
                      </a:endParaRPr>
                    </a:p>
                  </a:txBody>
                  <a:tcPr marL="91425" marR="91425" marT="68575" marB="68575" anchor="ctr">
                    <a:lnL w="9525" cap="flat" cmpd="sng" algn="ctr">
                      <a:solidFill>
                        <a:srgbClr val="D9DAD0"/>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extLst>
                  <a:ext uri="{0D108BD9-81ED-4DB2-BD59-A6C34878D82A}">
                    <a16:rowId xmlns:a16="http://schemas.microsoft.com/office/drawing/2014/main" val="10003"/>
                  </a:ext>
                </a:extLst>
              </a:tr>
              <a:tr h="501025">
                <a:tc>
                  <a:txBody>
                    <a:bodyPr/>
                    <a:lstStyle/>
                    <a:p>
                      <a:pPr marL="0" lvl="0" indent="0" algn="ctr" rtl="0">
                        <a:spcBef>
                          <a:spcPts val="0"/>
                        </a:spcBef>
                        <a:spcAft>
                          <a:spcPts val="0"/>
                        </a:spcAft>
                        <a:buNone/>
                      </a:pPr>
                      <a:r>
                        <a:rPr lang="en-US" sz="1000" dirty="0">
                          <a:solidFill>
                            <a:schemeClr val="dk1"/>
                          </a:solidFill>
                          <a:latin typeface="Bellota Text Light" panose="020B0604020202020204" charset="0"/>
                          <a:ea typeface="Bellota Text Light" panose="020B0604020202020204" charset="0"/>
                          <a:cs typeface="Bellota Text Light"/>
                          <a:sym typeface="Bellota Text Light"/>
                        </a:rPr>
                        <a:t>3.001 -4.000</a:t>
                      </a:r>
                      <a:endParaRPr sz="10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38100" cap="flat" cmpd="sng">
                      <a:solidFill>
                        <a:schemeClr val="accent4"/>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ID" sz="1000" b="1" dirty="0">
                          <a:solidFill>
                            <a:schemeClr val="dk1"/>
                          </a:solidFill>
                          <a:latin typeface="Bellota Text Light" panose="020B0604020202020204" charset="0"/>
                          <a:ea typeface="Bellota Text Light" panose="020B0604020202020204" charset="0"/>
                          <a:cs typeface="Bellota Text"/>
                          <a:sym typeface="Bellota Text"/>
                        </a:rPr>
                        <a:t>0,131000</a:t>
                      </a:r>
                      <a:endParaRPr sz="1000" b="1" dirty="0">
                        <a:solidFill>
                          <a:schemeClr val="dk1"/>
                        </a:solidFill>
                        <a:latin typeface="Bellota Text Light" panose="020B0604020202020204" charset="0"/>
                        <a:ea typeface="Bellota Text Light" panose="020B0604020202020204" charset="0"/>
                        <a:cs typeface="Bellota Text"/>
                        <a:sym typeface="Bellota Text"/>
                      </a:endParaRPr>
                    </a:p>
                  </a:txBody>
                  <a:tcPr marL="91425" marR="91425" marT="68575" marB="68575" anchor="ctr">
                    <a:lnL w="9525" cap="flat" cmpd="sng" algn="ctr">
                      <a:solidFill>
                        <a:srgbClr val="D9DAD0"/>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extLst>
                  <a:ext uri="{0D108BD9-81ED-4DB2-BD59-A6C34878D82A}">
                    <a16:rowId xmlns:a16="http://schemas.microsoft.com/office/drawing/2014/main" val="1946439567"/>
                  </a:ext>
                </a:extLst>
              </a:tr>
              <a:tr h="501025">
                <a:tc>
                  <a:txBody>
                    <a:bodyPr/>
                    <a:lstStyle/>
                    <a:p>
                      <a:pPr marL="0" lvl="0" indent="0" algn="ctr" rtl="0">
                        <a:spcBef>
                          <a:spcPts val="0"/>
                        </a:spcBef>
                        <a:spcAft>
                          <a:spcPts val="0"/>
                        </a:spcAft>
                        <a:buNone/>
                      </a:pPr>
                      <a:r>
                        <a:rPr lang="en-US" sz="1000" dirty="0">
                          <a:solidFill>
                            <a:schemeClr val="dk1"/>
                          </a:solidFill>
                          <a:latin typeface="Bellota Text Light" panose="020B0604020202020204" charset="0"/>
                          <a:ea typeface="Bellota Text Light" panose="020B0604020202020204" charset="0"/>
                          <a:cs typeface="Bellota Text Light"/>
                          <a:sym typeface="Bellota Text Light"/>
                        </a:rPr>
                        <a:t>4.001 – 5.000</a:t>
                      </a:r>
                      <a:endParaRPr sz="10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38100" cap="flat" cmpd="sng">
                      <a:solidFill>
                        <a:schemeClr val="accent4"/>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solidFill>
                        <a:srgbClr val="D9DAD0"/>
                      </a:solidFill>
                      <a:prstDash val="solid"/>
                      <a:round/>
                      <a:headEnd type="none" w="sm" len="sm"/>
                      <a:tailEnd type="none" w="sm" len="sm"/>
                    </a:lnT>
                    <a:lnB w="38100"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en-ID" sz="1000" b="1" dirty="0">
                          <a:solidFill>
                            <a:schemeClr val="dk1"/>
                          </a:solidFill>
                          <a:latin typeface="Bellota Text Light" panose="020B0604020202020204" charset="0"/>
                          <a:ea typeface="Bellota Text Light" panose="020B0604020202020204" charset="0"/>
                          <a:cs typeface="Bellota Text"/>
                          <a:sym typeface="Bellota Text"/>
                        </a:rPr>
                        <a:t>0,163000</a:t>
                      </a:r>
                      <a:endParaRPr sz="1000" b="1" dirty="0">
                        <a:solidFill>
                          <a:schemeClr val="dk1"/>
                        </a:solidFill>
                        <a:latin typeface="Bellota Text Light" panose="020B0604020202020204" charset="0"/>
                        <a:ea typeface="Bellota Text Light" panose="020B0604020202020204" charset="0"/>
                        <a:cs typeface="Bellota Text"/>
                        <a:sym typeface="Bellota Text"/>
                      </a:endParaRPr>
                    </a:p>
                  </a:txBody>
                  <a:tcPr marL="91425" marR="91425" marT="68575" marB="68575" anchor="ctr">
                    <a:lnL w="9525" cap="flat" cmpd="sng" algn="ctr">
                      <a:solidFill>
                        <a:srgbClr val="D9DAD0"/>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rgbClr val="D9DAD0"/>
                      </a:solidFill>
                      <a:prstDash val="solid"/>
                      <a:round/>
                      <a:headEnd type="none" w="sm" len="sm"/>
                      <a:tailEnd type="none" w="sm" len="sm"/>
                    </a:lnT>
                    <a:lnB w="38100" cap="flat" cmpd="sng">
                      <a:solidFill>
                        <a:schemeClr val="accent4"/>
                      </a:solidFill>
                      <a:prstDash val="solid"/>
                      <a:round/>
                      <a:headEnd type="none" w="sm" len="sm"/>
                      <a:tailEnd type="none" w="sm" len="sm"/>
                    </a:lnB>
                  </a:tcPr>
                </a:tc>
                <a:extLst>
                  <a:ext uri="{0D108BD9-81ED-4DB2-BD59-A6C34878D82A}">
                    <a16:rowId xmlns:a16="http://schemas.microsoft.com/office/drawing/2014/main" val="3698315610"/>
                  </a:ext>
                </a:extLst>
              </a:tr>
            </a:tbl>
          </a:graphicData>
        </a:graphic>
      </p:graphicFrame>
      <p:graphicFrame>
        <p:nvGraphicFramePr>
          <p:cNvPr id="8" name="Google Shape;223;p34">
            <a:extLst>
              <a:ext uri="{FF2B5EF4-FFF2-40B4-BE49-F238E27FC236}">
                <a16:creationId xmlns:a16="http://schemas.microsoft.com/office/drawing/2014/main" id="{B88F66C9-8EA1-4E49-A858-66DE0236E988}"/>
              </a:ext>
            </a:extLst>
          </p:cNvPr>
          <p:cNvGraphicFramePr/>
          <p:nvPr>
            <p:extLst>
              <p:ext uri="{D42A27DB-BD31-4B8C-83A1-F6EECF244321}">
                <p14:modId xmlns:p14="http://schemas.microsoft.com/office/powerpoint/2010/main" val="4263250836"/>
              </p:ext>
            </p:extLst>
          </p:nvPr>
        </p:nvGraphicFramePr>
        <p:xfrm>
          <a:off x="2615750" y="1311650"/>
          <a:ext cx="1681900" cy="3006150"/>
        </p:xfrm>
        <a:graphic>
          <a:graphicData uri="http://schemas.openxmlformats.org/drawingml/2006/table">
            <a:tbl>
              <a:tblPr>
                <a:noFill/>
                <a:tableStyleId>{F3AFEE05-51FB-4B7B-AF66-4D634196082D}</a:tableStyleId>
              </a:tblPr>
              <a:tblGrid>
                <a:gridCol w="8437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3"/>
                    </a:ext>
                  </a:extLst>
                </a:gridCol>
              </a:tblGrid>
              <a:tr h="501025">
                <a:tc>
                  <a:txBody>
                    <a:bodyPr/>
                    <a:lstStyle/>
                    <a:p>
                      <a:pPr marL="0" lvl="0" indent="0" algn="ctr" rtl="0">
                        <a:spcBef>
                          <a:spcPts val="0"/>
                        </a:spcBef>
                        <a:spcAft>
                          <a:spcPts val="0"/>
                        </a:spcAft>
                        <a:buNone/>
                      </a:pPr>
                      <a:r>
                        <a:rPr lang="en-US" sz="1000" dirty="0">
                          <a:solidFill>
                            <a:schemeClr val="dk1"/>
                          </a:solidFill>
                          <a:latin typeface="Bellota Text Light" panose="020B0604020202020204" charset="0"/>
                          <a:ea typeface="Bellota Text Light" panose="020B0604020202020204" charset="0"/>
                          <a:cs typeface="Bellota Text Light"/>
                          <a:sym typeface="Bellota Text Light"/>
                        </a:rPr>
                        <a:t>Range</a:t>
                      </a:r>
                      <a:endParaRPr sz="10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rgbClr val="D9DAD0"/>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US" sz="1000" dirty="0">
                          <a:solidFill>
                            <a:schemeClr val="dk1"/>
                          </a:solidFill>
                          <a:latin typeface="Bellota Text Light" panose="020B0604020202020204" charset="0"/>
                          <a:ea typeface="Bellota Text Light" panose="020B0604020202020204" charset="0"/>
                          <a:cs typeface="Bellota Text Light"/>
                          <a:sym typeface="Bellota Text Light"/>
                        </a:rPr>
                        <a:t>Time (s)</a:t>
                      </a:r>
                      <a:endParaRPr sz="10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9525" cap="flat" cmpd="sng" algn="ctr">
                      <a:solidFill>
                        <a:srgbClr val="D9DAD0"/>
                      </a:solidFill>
                      <a:prstDash val="solid"/>
                      <a:round/>
                      <a:headEnd type="none" w="sm" len="sm"/>
                      <a:tailEnd type="none" w="sm" len="sm"/>
                    </a:lnL>
                    <a:lnR w="38100" cap="flat" cmpd="sng">
                      <a:solidFill>
                        <a:schemeClr val="accent4"/>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lgn="ctr">
                      <a:solidFill>
                        <a:srgbClr val="D9DAD0"/>
                      </a:solidFill>
                      <a:prstDash val="solid"/>
                      <a:round/>
                      <a:headEnd type="none" w="sm" len="sm"/>
                      <a:tailEnd type="none" w="sm" len="sm"/>
                    </a:lnB>
                  </a:tcPr>
                </a:tc>
                <a:extLst>
                  <a:ext uri="{0D108BD9-81ED-4DB2-BD59-A6C34878D82A}">
                    <a16:rowId xmlns:a16="http://schemas.microsoft.com/office/drawing/2014/main" val="10000"/>
                  </a:ext>
                </a:extLst>
              </a:tr>
              <a:tr h="501025">
                <a:tc>
                  <a:txBody>
                    <a:bodyPr/>
                    <a:lstStyle/>
                    <a:p>
                      <a:pPr marL="0" lvl="0" indent="0" algn="ctr" rtl="0">
                        <a:spcBef>
                          <a:spcPts val="0"/>
                        </a:spcBef>
                        <a:spcAft>
                          <a:spcPts val="0"/>
                        </a:spcAft>
                        <a:buNone/>
                      </a:pPr>
                      <a:r>
                        <a:rPr lang="en-ID" sz="1000" dirty="0">
                          <a:solidFill>
                            <a:schemeClr val="dk1"/>
                          </a:solidFill>
                          <a:latin typeface="Bellota Text Light" panose="020B0604020202020204" charset="0"/>
                          <a:ea typeface="Bellota Text Light" panose="020B0604020202020204" charset="0"/>
                          <a:cs typeface="Bellota Text Light"/>
                          <a:sym typeface="Bellota Text Light"/>
                        </a:rPr>
                        <a:t>5.000 – 6.000</a:t>
                      </a:r>
                      <a:endParaRPr sz="10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rgbClr val="D9DAD0"/>
                      </a:solidFill>
                      <a:prstDash val="solid"/>
                      <a:round/>
                      <a:headEnd type="none" w="sm" len="sm"/>
                      <a:tailEnd type="none" w="sm" len="sm"/>
                    </a:lnR>
                    <a:lnT w="9525" cap="flat" cmpd="sng">
                      <a:solidFill>
                        <a:srgbClr val="D9DAD0"/>
                      </a:solidFill>
                      <a:prstDash val="solid"/>
                      <a:round/>
                      <a:headEnd type="none" w="sm" len="sm"/>
                      <a:tailEnd type="none" w="sm" len="sm"/>
                    </a:lnT>
                    <a:lnB w="9525" cap="flat" cmpd="sng">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ID" sz="1000" b="1" dirty="0">
                          <a:solidFill>
                            <a:schemeClr val="dk1"/>
                          </a:solidFill>
                          <a:latin typeface="Bellota Text Light" panose="020B0604020202020204" charset="0"/>
                          <a:ea typeface="Bellota Text Light" panose="020B0604020202020204" charset="0"/>
                          <a:cs typeface="Bellota Text"/>
                          <a:sym typeface="Bellota Text"/>
                        </a:rPr>
                        <a:t>0,194000</a:t>
                      </a:r>
                      <a:endParaRPr sz="1000" b="1" dirty="0">
                        <a:solidFill>
                          <a:schemeClr val="dk1"/>
                        </a:solidFill>
                        <a:latin typeface="Bellota Text Light" panose="020B0604020202020204" charset="0"/>
                        <a:ea typeface="Bellota Text Light" panose="020B0604020202020204" charset="0"/>
                        <a:cs typeface="Bellota Text"/>
                        <a:sym typeface="Bellota Text"/>
                      </a:endParaRPr>
                    </a:p>
                  </a:txBody>
                  <a:tcPr marL="91425" marR="91425" marT="68575" marB="68575" anchor="ctr">
                    <a:lnL w="9525" cap="flat" cmpd="sng" algn="ctr">
                      <a:solidFill>
                        <a:srgbClr val="D9DAD0"/>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extLst>
                  <a:ext uri="{0D108BD9-81ED-4DB2-BD59-A6C34878D82A}">
                    <a16:rowId xmlns:a16="http://schemas.microsoft.com/office/drawing/2014/main" val="10001"/>
                  </a:ext>
                </a:extLst>
              </a:tr>
              <a:tr h="501025">
                <a:tc>
                  <a:txBody>
                    <a:bodyPr/>
                    <a:lstStyle/>
                    <a:p>
                      <a:pPr marL="0" lvl="0" indent="0" algn="ctr" rtl="0">
                        <a:spcBef>
                          <a:spcPts val="0"/>
                        </a:spcBef>
                        <a:spcAft>
                          <a:spcPts val="0"/>
                        </a:spcAft>
                        <a:buNone/>
                      </a:pPr>
                      <a:r>
                        <a:rPr lang="en-ID" sz="1000" dirty="0">
                          <a:solidFill>
                            <a:schemeClr val="dk1"/>
                          </a:solidFill>
                          <a:latin typeface="Bellota Text Light" panose="020B0604020202020204" charset="0"/>
                          <a:ea typeface="Bellota Text Light" panose="020B0604020202020204" charset="0"/>
                          <a:cs typeface="Bellota Text Light"/>
                          <a:sym typeface="Bellota Text Light"/>
                        </a:rPr>
                        <a:t>6.001 – 7.000</a:t>
                      </a:r>
                      <a:endParaRPr sz="10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38100" cap="flat" cmpd="sng">
                      <a:solidFill>
                        <a:schemeClr val="accent4"/>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ID" sz="1000" b="1" dirty="0">
                          <a:solidFill>
                            <a:schemeClr val="dk1"/>
                          </a:solidFill>
                          <a:latin typeface="Bellota Text Light" panose="020B0604020202020204" charset="0"/>
                          <a:ea typeface="Bellota Text Light" panose="020B0604020202020204" charset="0"/>
                          <a:cs typeface="Bellota Text"/>
                          <a:sym typeface="Bellota Text"/>
                        </a:rPr>
                        <a:t>0,225000</a:t>
                      </a:r>
                      <a:endParaRPr sz="1000" b="1" dirty="0">
                        <a:solidFill>
                          <a:schemeClr val="dk1"/>
                        </a:solidFill>
                        <a:latin typeface="Bellota Text Light" panose="020B0604020202020204" charset="0"/>
                        <a:ea typeface="Bellota Text Light" panose="020B0604020202020204" charset="0"/>
                        <a:cs typeface="Bellota Text"/>
                        <a:sym typeface="Bellota Text"/>
                      </a:endParaRPr>
                    </a:p>
                  </a:txBody>
                  <a:tcPr marL="91425" marR="91425" marT="68575" marB="68575" anchor="ctr">
                    <a:lnL w="9525" cap="flat" cmpd="sng" algn="ctr">
                      <a:solidFill>
                        <a:srgbClr val="D9DAD0"/>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extLst>
                  <a:ext uri="{0D108BD9-81ED-4DB2-BD59-A6C34878D82A}">
                    <a16:rowId xmlns:a16="http://schemas.microsoft.com/office/drawing/2014/main" val="10002"/>
                  </a:ext>
                </a:extLst>
              </a:tr>
              <a:tr h="501025">
                <a:tc>
                  <a:txBody>
                    <a:bodyPr/>
                    <a:lstStyle/>
                    <a:p>
                      <a:pPr marL="0" lvl="0" indent="0" algn="ctr" rtl="0">
                        <a:spcBef>
                          <a:spcPts val="0"/>
                        </a:spcBef>
                        <a:spcAft>
                          <a:spcPts val="0"/>
                        </a:spcAft>
                        <a:buNone/>
                      </a:pPr>
                      <a:r>
                        <a:rPr lang="en-ID" sz="1000" dirty="0">
                          <a:solidFill>
                            <a:schemeClr val="dk1"/>
                          </a:solidFill>
                          <a:latin typeface="Bellota Text Light" panose="020B0604020202020204" charset="0"/>
                          <a:ea typeface="Bellota Text Light" panose="020B0604020202020204" charset="0"/>
                          <a:cs typeface="Bellota Text Light"/>
                          <a:sym typeface="Bellota Text Light"/>
                        </a:rPr>
                        <a:t>7.001 – 8.000</a:t>
                      </a:r>
                      <a:endParaRPr sz="10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rgbClr val="D9DAD0"/>
                      </a:solidFill>
                      <a:prstDash val="solid"/>
                      <a:round/>
                      <a:headEnd type="none" w="sm" len="sm"/>
                      <a:tailEnd type="none" w="sm" len="sm"/>
                    </a:lnR>
                    <a:lnT w="9525" cap="flat" cmpd="sng">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1000" b="1" dirty="0">
                          <a:solidFill>
                            <a:schemeClr val="dk1"/>
                          </a:solidFill>
                          <a:latin typeface="Bellota Text Light" panose="020B0604020202020204" charset="0"/>
                          <a:ea typeface="Bellota Text Light" panose="020B0604020202020204" charset="0"/>
                          <a:cs typeface="Bellota Text"/>
                          <a:sym typeface="Bellota Text"/>
                        </a:rPr>
                        <a:t>0,258000</a:t>
                      </a:r>
                    </a:p>
                  </a:txBody>
                  <a:tcPr marL="91425" marR="91425" marT="68575" marB="68575" anchor="ctr">
                    <a:lnL w="9525" cap="flat" cmpd="sng" algn="ctr">
                      <a:solidFill>
                        <a:srgbClr val="D9DAD0"/>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extLst>
                  <a:ext uri="{0D108BD9-81ED-4DB2-BD59-A6C34878D82A}">
                    <a16:rowId xmlns:a16="http://schemas.microsoft.com/office/drawing/2014/main" val="10003"/>
                  </a:ext>
                </a:extLst>
              </a:tr>
              <a:tr h="501025">
                <a:tc>
                  <a:txBody>
                    <a:bodyPr/>
                    <a:lstStyle/>
                    <a:p>
                      <a:pPr marL="0" lvl="0" indent="0" algn="ctr" rtl="0">
                        <a:spcBef>
                          <a:spcPts val="0"/>
                        </a:spcBef>
                        <a:spcAft>
                          <a:spcPts val="0"/>
                        </a:spcAft>
                        <a:buNone/>
                      </a:pPr>
                      <a:r>
                        <a:rPr lang="en-US" sz="1000" dirty="0">
                          <a:solidFill>
                            <a:schemeClr val="dk1"/>
                          </a:solidFill>
                          <a:latin typeface="Bellota Text Light" panose="020B0604020202020204" charset="0"/>
                          <a:ea typeface="Bellota Text Light" panose="020B0604020202020204" charset="0"/>
                          <a:cs typeface="Bellota Text Light"/>
                          <a:sym typeface="Bellota Text Light"/>
                        </a:rPr>
                        <a:t>8.001 -9.000</a:t>
                      </a:r>
                      <a:endParaRPr sz="10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38100" cap="flat" cmpd="sng">
                      <a:solidFill>
                        <a:schemeClr val="accent4"/>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1000" b="1" dirty="0">
                          <a:solidFill>
                            <a:schemeClr val="dk1"/>
                          </a:solidFill>
                          <a:latin typeface="Bellota Text Light" panose="020B0604020202020204" charset="0"/>
                          <a:ea typeface="Bellota Text Light" panose="020B0604020202020204" charset="0"/>
                          <a:cs typeface="Bellota Text"/>
                          <a:sym typeface="Bellota Text"/>
                        </a:rPr>
                        <a:t>0,289000</a:t>
                      </a:r>
                    </a:p>
                  </a:txBody>
                  <a:tcPr marL="91425" marR="91425" marT="68575" marB="68575" anchor="ctr">
                    <a:lnL w="9525" cap="flat" cmpd="sng" algn="ctr">
                      <a:solidFill>
                        <a:srgbClr val="D9DAD0"/>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extLst>
                  <a:ext uri="{0D108BD9-81ED-4DB2-BD59-A6C34878D82A}">
                    <a16:rowId xmlns:a16="http://schemas.microsoft.com/office/drawing/2014/main" val="1946439567"/>
                  </a:ext>
                </a:extLst>
              </a:tr>
              <a:tr h="501025">
                <a:tc>
                  <a:txBody>
                    <a:bodyPr/>
                    <a:lstStyle/>
                    <a:p>
                      <a:pPr marL="0" lvl="0" indent="0" algn="ctr" rtl="0">
                        <a:spcBef>
                          <a:spcPts val="0"/>
                        </a:spcBef>
                        <a:spcAft>
                          <a:spcPts val="0"/>
                        </a:spcAft>
                        <a:buNone/>
                      </a:pPr>
                      <a:r>
                        <a:rPr lang="en-US" sz="1000" dirty="0">
                          <a:solidFill>
                            <a:schemeClr val="dk1"/>
                          </a:solidFill>
                          <a:latin typeface="Bellota Text Light" panose="020B0604020202020204" charset="0"/>
                          <a:ea typeface="Bellota Text Light" panose="020B0604020202020204" charset="0"/>
                          <a:cs typeface="Bellota Text Light"/>
                          <a:sym typeface="Bellota Text Light"/>
                        </a:rPr>
                        <a:t>9.001 – 10.000</a:t>
                      </a:r>
                      <a:endParaRPr sz="10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38100" cap="flat" cmpd="sng">
                      <a:solidFill>
                        <a:schemeClr val="accent4"/>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solidFill>
                        <a:srgbClr val="D9DAD0"/>
                      </a:solidFill>
                      <a:prstDash val="solid"/>
                      <a:round/>
                      <a:headEnd type="none" w="sm" len="sm"/>
                      <a:tailEnd type="none" w="sm" len="sm"/>
                    </a:lnT>
                    <a:lnB w="38100"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en-US" sz="1000" b="1" dirty="0">
                          <a:solidFill>
                            <a:schemeClr val="dk1"/>
                          </a:solidFill>
                          <a:latin typeface="Bellota Text Light" panose="020B0604020202020204" charset="0"/>
                          <a:ea typeface="Bellota Text Light" panose="020B0604020202020204" charset="0"/>
                          <a:cs typeface="Bellota Text"/>
                          <a:sym typeface="Bellota Text"/>
                        </a:rPr>
                        <a:t>0,319000</a:t>
                      </a:r>
                      <a:endParaRPr sz="1000" b="1" dirty="0">
                        <a:solidFill>
                          <a:schemeClr val="dk1"/>
                        </a:solidFill>
                        <a:latin typeface="Bellota Text Light" panose="020B0604020202020204" charset="0"/>
                        <a:ea typeface="Bellota Text Light" panose="020B0604020202020204" charset="0"/>
                        <a:cs typeface="Bellota Text"/>
                        <a:sym typeface="Bellota Text"/>
                      </a:endParaRPr>
                    </a:p>
                  </a:txBody>
                  <a:tcPr marL="91425" marR="91425" marT="68575" marB="68575" anchor="ctr">
                    <a:lnL w="9525" cap="flat" cmpd="sng" algn="ctr">
                      <a:solidFill>
                        <a:srgbClr val="D9DAD0"/>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rgbClr val="D9DAD0"/>
                      </a:solidFill>
                      <a:prstDash val="solid"/>
                      <a:round/>
                      <a:headEnd type="none" w="sm" len="sm"/>
                      <a:tailEnd type="none" w="sm" len="sm"/>
                    </a:lnT>
                    <a:lnB w="38100" cap="flat" cmpd="sng">
                      <a:solidFill>
                        <a:schemeClr val="accent4"/>
                      </a:solidFill>
                      <a:prstDash val="solid"/>
                      <a:round/>
                      <a:headEnd type="none" w="sm" len="sm"/>
                      <a:tailEnd type="none" w="sm" len="sm"/>
                    </a:lnB>
                  </a:tcPr>
                </a:tc>
                <a:extLst>
                  <a:ext uri="{0D108BD9-81ED-4DB2-BD59-A6C34878D82A}">
                    <a16:rowId xmlns:a16="http://schemas.microsoft.com/office/drawing/2014/main" val="3698315610"/>
                  </a:ext>
                </a:extLst>
              </a:tr>
            </a:tbl>
          </a:graphicData>
        </a:graphic>
      </p:graphicFrame>
      <p:graphicFrame>
        <p:nvGraphicFramePr>
          <p:cNvPr id="14" name="Chart 13">
            <a:extLst>
              <a:ext uri="{FF2B5EF4-FFF2-40B4-BE49-F238E27FC236}">
                <a16:creationId xmlns:a16="http://schemas.microsoft.com/office/drawing/2014/main" id="{897F40F3-5BC5-4698-BF4E-FE580FCE6A8B}"/>
              </a:ext>
            </a:extLst>
          </p:cNvPr>
          <p:cNvGraphicFramePr/>
          <p:nvPr>
            <p:extLst>
              <p:ext uri="{D42A27DB-BD31-4B8C-83A1-F6EECF244321}">
                <p14:modId xmlns:p14="http://schemas.microsoft.com/office/powerpoint/2010/main" val="3762586532"/>
              </p:ext>
            </p:extLst>
          </p:nvPr>
        </p:nvGraphicFramePr>
        <p:xfrm>
          <a:off x="4355307" y="1278657"/>
          <a:ext cx="4036318" cy="30061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47307A-CF9F-4278-BA6A-CB3EEDE0D60D}"/>
              </a:ext>
            </a:extLst>
          </p:cNvPr>
          <p:cNvSpPr>
            <a:spLocks noGrp="1"/>
          </p:cNvSpPr>
          <p:nvPr>
            <p:ph type="title"/>
          </p:nvPr>
        </p:nvSpPr>
        <p:spPr/>
        <p:txBody>
          <a:bodyPr/>
          <a:lstStyle/>
          <a:p>
            <a:r>
              <a:rPr lang="en-US" dirty="0"/>
              <a:t>Calculating the search time for 1,000,000 searches</a:t>
            </a:r>
            <a:endParaRPr lang="en-ID" dirty="0"/>
          </a:p>
        </p:txBody>
      </p:sp>
      <p:sp>
        <p:nvSpPr>
          <p:cNvPr id="8" name="Text Placeholder 7">
            <a:extLst>
              <a:ext uri="{FF2B5EF4-FFF2-40B4-BE49-F238E27FC236}">
                <a16:creationId xmlns:a16="http://schemas.microsoft.com/office/drawing/2014/main" id="{886AA8D2-1DF2-452A-A38C-69489BDAFF67}"/>
              </a:ext>
            </a:extLst>
          </p:cNvPr>
          <p:cNvSpPr>
            <a:spLocks noGrp="1"/>
          </p:cNvSpPr>
          <p:nvPr>
            <p:ph type="body" idx="1"/>
          </p:nvPr>
        </p:nvSpPr>
        <p:spPr>
          <a:xfrm>
            <a:off x="1082050" y="1633651"/>
            <a:ext cx="2054850" cy="2359200"/>
          </a:xfrm>
        </p:spPr>
        <p:txBody>
          <a:bodyPr/>
          <a:lstStyle/>
          <a:p>
            <a:r>
              <a:rPr lang="en-US" sz="1200" dirty="0"/>
              <a:t>Using a random testcase of 1,000,000 unique numbers ranging from 1 to 1,000,000 as the control for this experiment, we can see the time it takes to search every number from 1 to 10,000,000 </a:t>
            </a:r>
          </a:p>
        </p:txBody>
      </p:sp>
      <p:pic>
        <p:nvPicPr>
          <p:cNvPr id="5" name="Picture 4">
            <a:extLst>
              <a:ext uri="{FF2B5EF4-FFF2-40B4-BE49-F238E27FC236}">
                <a16:creationId xmlns:a16="http://schemas.microsoft.com/office/drawing/2014/main" id="{3A01226E-09B4-40BC-BE21-0AD4FA92543A}"/>
              </a:ext>
            </a:extLst>
          </p:cNvPr>
          <p:cNvPicPr>
            <a:picLocks noChangeAspect="1"/>
          </p:cNvPicPr>
          <p:nvPr/>
        </p:nvPicPr>
        <p:blipFill>
          <a:blip r:embed="rId2"/>
          <a:stretch>
            <a:fillRect/>
          </a:stretch>
        </p:blipFill>
        <p:spPr>
          <a:xfrm>
            <a:off x="3325091" y="1469605"/>
            <a:ext cx="4849090" cy="2546145"/>
          </a:xfrm>
          <a:prstGeom prst="rect">
            <a:avLst/>
          </a:prstGeom>
        </p:spPr>
      </p:pic>
    </p:spTree>
    <p:extLst>
      <p:ext uri="{BB962C8B-B14F-4D97-AF65-F5344CB8AC3E}">
        <p14:creationId xmlns:p14="http://schemas.microsoft.com/office/powerpoint/2010/main" val="2732673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Data</a:t>
            </a:r>
            <a:endParaRPr dirty="0"/>
          </a:p>
        </p:txBody>
      </p:sp>
      <p:sp>
        <p:nvSpPr>
          <p:cNvPr id="224" name="Google Shape;224;p3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dk1"/>
                </a:solidFill>
              </a:rPr>
              <a:t>29</a:t>
            </a:fld>
            <a:endParaRPr>
              <a:solidFill>
                <a:schemeClr val="dk1"/>
              </a:solidFill>
            </a:endParaRPr>
          </a:p>
        </p:txBody>
      </p:sp>
      <p:graphicFrame>
        <p:nvGraphicFramePr>
          <p:cNvPr id="8" name="Google Shape;223;p34">
            <a:extLst>
              <a:ext uri="{FF2B5EF4-FFF2-40B4-BE49-F238E27FC236}">
                <a16:creationId xmlns:a16="http://schemas.microsoft.com/office/drawing/2014/main" id="{B88F66C9-8EA1-4E49-A858-66DE0236E988}"/>
              </a:ext>
            </a:extLst>
          </p:cNvPr>
          <p:cNvGraphicFramePr/>
          <p:nvPr>
            <p:extLst>
              <p:ext uri="{D42A27DB-BD31-4B8C-83A1-F6EECF244321}">
                <p14:modId xmlns:p14="http://schemas.microsoft.com/office/powerpoint/2010/main" val="2289924251"/>
              </p:ext>
            </p:extLst>
          </p:nvPr>
        </p:nvGraphicFramePr>
        <p:xfrm>
          <a:off x="2615750" y="1311650"/>
          <a:ext cx="1681900" cy="3006150"/>
        </p:xfrm>
        <a:graphic>
          <a:graphicData uri="http://schemas.openxmlformats.org/drawingml/2006/table">
            <a:tbl>
              <a:tblPr>
                <a:noFill/>
                <a:tableStyleId>{F3AFEE05-51FB-4B7B-AF66-4D634196082D}</a:tableStyleId>
              </a:tblPr>
              <a:tblGrid>
                <a:gridCol w="8437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3"/>
                    </a:ext>
                  </a:extLst>
                </a:gridCol>
              </a:tblGrid>
              <a:tr h="501025">
                <a:tc>
                  <a:txBody>
                    <a:bodyPr/>
                    <a:lstStyle/>
                    <a:p>
                      <a:pPr marL="0" lvl="0" indent="0" algn="ctr" rtl="0">
                        <a:spcBef>
                          <a:spcPts val="0"/>
                        </a:spcBef>
                        <a:spcAft>
                          <a:spcPts val="0"/>
                        </a:spcAft>
                        <a:buNone/>
                      </a:pPr>
                      <a:r>
                        <a:rPr lang="en-US" sz="1000" dirty="0">
                          <a:solidFill>
                            <a:schemeClr val="dk1"/>
                          </a:solidFill>
                          <a:latin typeface="Bellota Text Light" panose="020B0604020202020204" charset="0"/>
                          <a:ea typeface="Bellota Text Light" panose="020B0604020202020204" charset="0"/>
                          <a:cs typeface="Bellota Text Light"/>
                          <a:sym typeface="Bellota Text Light"/>
                        </a:rPr>
                        <a:t>Range</a:t>
                      </a:r>
                      <a:endParaRPr sz="10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rgbClr val="D9DAD0"/>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US" sz="1000" dirty="0">
                          <a:solidFill>
                            <a:schemeClr val="dk1"/>
                          </a:solidFill>
                          <a:latin typeface="Bellota Text Light" panose="020B0604020202020204" charset="0"/>
                          <a:ea typeface="Bellota Text Light" panose="020B0604020202020204" charset="0"/>
                          <a:cs typeface="Bellota Text Light"/>
                          <a:sym typeface="Bellota Text Light"/>
                        </a:rPr>
                        <a:t>Time (s)</a:t>
                      </a:r>
                      <a:endParaRPr sz="10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9525" cap="flat" cmpd="sng" algn="ctr">
                      <a:solidFill>
                        <a:srgbClr val="D9DAD0"/>
                      </a:solidFill>
                      <a:prstDash val="solid"/>
                      <a:round/>
                      <a:headEnd type="none" w="sm" len="sm"/>
                      <a:tailEnd type="none" w="sm" len="sm"/>
                    </a:lnL>
                    <a:lnR w="38100" cap="flat" cmpd="sng">
                      <a:solidFill>
                        <a:schemeClr val="accent4"/>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lgn="ctr">
                      <a:solidFill>
                        <a:srgbClr val="D9DAD0"/>
                      </a:solidFill>
                      <a:prstDash val="solid"/>
                      <a:round/>
                      <a:headEnd type="none" w="sm" len="sm"/>
                      <a:tailEnd type="none" w="sm" len="sm"/>
                    </a:lnB>
                  </a:tcPr>
                </a:tc>
                <a:extLst>
                  <a:ext uri="{0D108BD9-81ED-4DB2-BD59-A6C34878D82A}">
                    <a16:rowId xmlns:a16="http://schemas.microsoft.com/office/drawing/2014/main" val="10000"/>
                  </a:ext>
                </a:extLst>
              </a:tr>
              <a:tr h="501025">
                <a:tc>
                  <a:txBody>
                    <a:bodyPr/>
                    <a:lstStyle/>
                    <a:p>
                      <a:pPr marL="0" lvl="0" indent="0" algn="ctr" rtl="0">
                        <a:spcBef>
                          <a:spcPts val="0"/>
                        </a:spcBef>
                        <a:spcAft>
                          <a:spcPts val="0"/>
                        </a:spcAft>
                        <a:buNone/>
                      </a:pPr>
                      <a:r>
                        <a:rPr lang="en-ID" sz="1000" dirty="0">
                          <a:solidFill>
                            <a:schemeClr val="dk1"/>
                          </a:solidFill>
                          <a:latin typeface="Bellota Text Light" panose="020B0604020202020204" charset="0"/>
                          <a:ea typeface="Bellota Text Light" panose="020B0604020202020204" charset="0"/>
                          <a:cs typeface="Bellota Text Light"/>
                          <a:sym typeface="Bellota Text Light"/>
                        </a:rPr>
                        <a:t>500.001 - 6</a:t>
                      </a:r>
                      <a:r>
                        <a:rPr lang="en-US" sz="1000" dirty="0">
                          <a:solidFill>
                            <a:schemeClr val="dk1"/>
                          </a:solidFill>
                          <a:latin typeface="Bellota Text Light" panose="020B0604020202020204" charset="0"/>
                          <a:ea typeface="Bellota Text Light" panose="020B0604020202020204" charset="0"/>
                          <a:cs typeface="Bellota Text Light"/>
                          <a:sym typeface="Bellota Text Light"/>
                        </a:rPr>
                        <a:t>00.000</a:t>
                      </a:r>
                      <a:endParaRPr sz="10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rgbClr val="D9DAD0"/>
                      </a:solidFill>
                      <a:prstDash val="solid"/>
                      <a:round/>
                      <a:headEnd type="none" w="sm" len="sm"/>
                      <a:tailEnd type="none" w="sm" len="sm"/>
                    </a:lnR>
                    <a:lnT w="9525" cap="flat" cmpd="sng">
                      <a:solidFill>
                        <a:srgbClr val="D9DAD0"/>
                      </a:solidFill>
                      <a:prstDash val="solid"/>
                      <a:round/>
                      <a:headEnd type="none" w="sm" len="sm"/>
                      <a:tailEnd type="none" w="sm" len="sm"/>
                    </a:lnT>
                    <a:lnB w="9525" cap="flat" cmpd="sng">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ID" sz="1000" b="1" dirty="0">
                          <a:solidFill>
                            <a:schemeClr val="dk1"/>
                          </a:solidFill>
                          <a:latin typeface="Bellota Text Light" panose="020B0604020202020204" charset="0"/>
                          <a:ea typeface="Bellota Text Light" panose="020B0604020202020204" charset="0"/>
                          <a:cs typeface="Bellota Text"/>
                          <a:sym typeface="Bellota Text"/>
                        </a:rPr>
                        <a:t>18,40100</a:t>
                      </a:r>
                      <a:endParaRPr sz="1000" b="1" dirty="0">
                        <a:solidFill>
                          <a:schemeClr val="dk1"/>
                        </a:solidFill>
                        <a:latin typeface="Bellota Text Light" panose="020B0604020202020204" charset="0"/>
                        <a:ea typeface="Bellota Text Light" panose="020B0604020202020204" charset="0"/>
                        <a:cs typeface="Bellota Text"/>
                        <a:sym typeface="Bellota Text"/>
                      </a:endParaRPr>
                    </a:p>
                  </a:txBody>
                  <a:tcPr marL="91425" marR="91425" marT="68575" marB="68575" anchor="ctr">
                    <a:lnL w="9525" cap="flat" cmpd="sng" algn="ctr">
                      <a:solidFill>
                        <a:srgbClr val="D9DAD0"/>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extLst>
                  <a:ext uri="{0D108BD9-81ED-4DB2-BD59-A6C34878D82A}">
                    <a16:rowId xmlns:a16="http://schemas.microsoft.com/office/drawing/2014/main" val="10001"/>
                  </a:ext>
                </a:extLst>
              </a:tr>
              <a:tr h="501025">
                <a:tc>
                  <a:txBody>
                    <a:bodyPr/>
                    <a:lstStyle/>
                    <a:p>
                      <a:pPr marL="0" lvl="0" indent="0" algn="ctr" rtl="0">
                        <a:spcBef>
                          <a:spcPts val="0"/>
                        </a:spcBef>
                        <a:spcAft>
                          <a:spcPts val="0"/>
                        </a:spcAft>
                        <a:buNone/>
                      </a:pPr>
                      <a:r>
                        <a:rPr lang="en-ID" sz="1000" dirty="0">
                          <a:solidFill>
                            <a:schemeClr val="dk1"/>
                          </a:solidFill>
                          <a:latin typeface="Bellota Text Light" panose="020B0604020202020204" charset="0"/>
                          <a:ea typeface="Bellota Text Light" panose="020B0604020202020204" charset="0"/>
                          <a:cs typeface="Bellota Text Light"/>
                          <a:sym typeface="Bellota Text Light"/>
                        </a:rPr>
                        <a:t>600.001 – 700.000</a:t>
                      </a:r>
                      <a:endParaRPr sz="10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38100" cap="flat" cmpd="sng">
                      <a:solidFill>
                        <a:schemeClr val="accent4"/>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ID" sz="1000" b="1" dirty="0">
                          <a:solidFill>
                            <a:schemeClr val="dk1"/>
                          </a:solidFill>
                          <a:latin typeface="Bellota Text Light" panose="020B0604020202020204" charset="0"/>
                          <a:ea typeface="Bellota Text Light" panose="020B0604020202020204" charset="0"/>
                          <a:cs typeface="Bellota Text"/>
                          <a:sym typeface="Bellota Text"/>
                        </a:rPr>
                        <a:t>21,39100</a:t>
                      </a:r>
                      <a:endParaRPr sz="1000" b="1" dirty="0">
                        <a:solidFill>
                          <a:schemeClr val="dk1"/>
                        </a:solidFill>
                        <a:latin typeface="Bellota Text Light" panose="020B0604020202020204" charset="0"/>
                        <a:ea typeface="Bellota Text Light" panose="020B0604020202020204" charset="0"/>
                        <a:cs typeface="Bellota Text"/>
                        <a:sym typeface="Bellota Text"/>
                      </a:endParaRPr>
                    </a:p>
                  </a:txBody>
                  <a:tcPr marL="91425" marR="91425" marT="68575" marB="68575" anchor="ctr">
                    <a:lnL w="9525" cap="flat" cmpd="sng" algn="ctr">
                      <a:solidFill>
                        <a:srgbClr val="D9DAD0"/>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extLst>
                  <a:ext uri="{0D108BD9-81ED-4DB2-BD59-A6C34878D82A}">
                    <a16:rowId xmlns:a16="http://schemas.microsoft.com/office/drawing/2014/main" val="10002"/>
                  </a:ext>
                </a:extLst>
              </a:tr>
              <a:tr h="501025">
                <a:tc>
                  <a:txBody>
                    <a:bodyPr/>
                    <a:lstStyle/>
                    <a:p>
                      <a:pPr marL="0" lvl="0" indent="0" algn="ctr" rtl="0">
                        <a:spcBef>
                          <a:spcPts val="0"/>
                        </a:spcBef>
                        <a:spcAft>
                          <a:spcPts val="0"/>
                        </a:spcAft>
                        <a:buNone/>
                      </a:pPr>
                      <a:r>
                        <a:rPr lang="en-ID" sz="1000" dirty="0">
                          <a:solidFill>
                            <a:schemeClr val="dk1"/>
                          </a:solidFill>
                          <a:latin typeface="Bellota Text Light" panose="020B0604020202020204" charset="0"/>
                          <a:ea typeface="Bellota Text Light" panose="020B0604020202020204" charset="0"/>
                          <a:cs typeface="Bellota Text Light"/>
                          <a:sym typeface="Bellota Text Light"/>
                        </a:rPr>
                        <a:t>700.001 – 800.000</a:t>
                      </a:r>
                      <a:endParaRPr sz="10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rgbClr val="D9DAD0"/>
                      </a:solidFill>
                      <a:prstDash val="solid"/>
                      <a:round/>
                      <a:headEnd type="none" w="sm" len="sm"/>
                      <a:tailEnd type="none" w="sm" len="sm"/>
                    </a:lnR>
                    <a:lnT w="9525" cap="flat" cmpd="sng">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1000" b="1" dirty="0">
                          <a:solidFill>
                            <a:schemeClr val="dk1"/>
                          </a:solidFill>
                          <a:latin typeface="Bellota Text Light" panose="020B0604020202020204" charset="0"/>
                          <a:ea typeface="Bellota Text Light" panose="020B0604020202020204" charset="0"/>
                          <a:cs typeface="Bellota Text"/>
                          <a:sym typeface="Bellota Text"/>
                        </a:rPr>
                        <a:t>24,43100</a:t>
                      </a:r>
                    </a:p>
                  </a:txBody>
                  <a:tcPr marL="91425" marR="91425" marT="68575" marB="68575" anchor="ctr">
                    <a:lnL w="9525" cap="flat" cmpd="sng" algn="ctr">
                      <a:solidFill>
                        <a:srgbClr val="D9DAD0"/>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extLst>
                  <a:ext uri="{0D108BD9-81ED-4DB2-BD59-A6C34878D82A}">
                    <a16:rowId xmlns:a16="http://schemas.microsoft.com/office/drawing/2014/main" val="10003"/>
                  </a:ext>
                </a:extLst>
              </a:tr>
              <a:tr h="501025">
                <a:tc>
                  <a:txBody>
                    <a:bodyPr/>
                    <a:lstStyle/>
                    <a:p>
                      <a:pPr marL="0" lvl="0" indent="0" algn="ctr" rtl="0">
                        <a:spcBef>
                          <a:spcPts val="0"/>
                        </a:spcBef>
                        <a:spcAft>
                          <a:spcPts val="0"/>
                        </a:spcAft>
                        <a:buNone/>
                      </a:pPr>
                      <a:r>
                        <a:rPr lang="en-US" sz="1000" dirty="0">
                          <a:solidFill>
                            <a:schemeClr val="dk1"/>
                          </a:solidFill>
                          <a:latin typeface="Bellota Text Light" panose="020B0604020202020204" charset="0"/>
                          <a:ea typeface="Bellota Text Light" panose="020B0604020202020204" charset="0"/>
                          <a:cs typeface="Bellota Text Light"/>
                          <a:sym typeface="Bellota Text Light"/>
                        </a:rPr>
                        <a:t>8</a:t>
                      </a:r>
                      <a:r>
                        <a:rPr lang="en-ID" sz="1000" dirty="0">
                          <a:solidFill>
                            <a:schemeClr val="dk1"/>
                          </a:solidFill>
                          <a:latin typeface="Bellota Text Light" panose="020B0604020202020204" charset="0"/>
                          <a:ea typeface="Bellota Text Light" panose="020B0604020202020204" charset="0"/>
                          <a:cs typeface="Bellota Text Light"/>
                          <a:sym typeface="Bellota Text Light"/>
                        </a:rPr>
                        <a:t>00.001</a:t>
                      </a:r>
                      <a:r>
                        <a:rPr lang="en-US" sz="1000" dirty="0">
                          <a:solidFill>
                            <a:schemeClr val="dk1"/>
                          </a:solidFill>
                          <a:latin typeface="Bellota Text Light" panose="020B0604020202020204" charset="0"/>
                          <a:ea typeface="Bellota Text Light" panose="020B0604020202020204" charset="0"/>
                          <a:cs typeface="Bellota Text Light"/>
                          <a:sym typeface="Bellota Text Light"/>
                        </a:rPr>
                        <a:t> -900.000</a:t>
                      </a:r>
                      <a:endParaRPr sz="10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38100" cap="flat" cmpd="sng">
                      <a:solidFill>
                        <a:schemeClr val="accent4"/>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1000" b="1" dirty="0">
                          <a:solidFill>
                            <a:schemeClr val="dk1"/>
                          </a:solidFill>
                          <a:latin typeface="Bellota Text Light" panose="020B0604020202020204" charset="0"/>
                          <a:ea typeface="Bellota Text Light" panose="020B0604020202020204" charset="0"/>
                          <a:cs typeface="Bellota Text"/>
                          <a:sym typeface="Bellota Text"/>
                        </a:rPr>
                        <a:t>27,40700</a:t>
                      </a:r>
                    </a:p>
                  </a:txBody>
                  <a:tcPr marL="91425" marR="91425" marT="68575" marB="68575" anchor="ctr">
                    <a:lnL w="9525" cap="flat" cmpd="sng" algn="ctr">
                      <a:solidFill>
                        <a:srgbClr val="D9DAD0"/>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extLst>
                  <a:ext uri="{0D108BD9-81ED-4DB2-BD59-A6C34878D82A}">
                    <a16:rowId xmlns:a16="http://schemas.microsoft.com/office/drawing/2014/main" val="1946439567"/>
                  </a:ext>
                </a:extLst>
              </a:tr>
              <a:tr h="501025">
                <a:tc>
                  <a:txBody>
                    <a:bodyPr/>
                    <a:lstStyle/>
                    <a:p>
                      <a:pPr marL="0" lvl="0" indent="0" algn="ctr" rtl="0">
                        <a:spcBef>
                          <a:spcPts val="0"/>
                        </a:spcBef>
                        <a:spcAft>
                          <a:spcPts val="0"/>
                        </a:spcAft>
                        <a:buNone/>
                      </a:pPr>
                      <a:r>
                        <a:rPr lang="en-US" sz="1000" dirty="0">
                          <a:solidFill>
                            <a:schemeClr val="dk1"/>
                          </a:solidFill>
                          <a:latin typeface="Bellota Text Light" panose="020B0604020202020204" charset="0"/>
                          <a:ea typeface="Bellota Text Light" panose="020B0604020202020204" charset="0"/>
                          <a:cs typeface="Bellota Text Light"/>
                          <a:sym typeface="Bellota Text Light"/>
                        </a:rPr>
                        <a:t>9</a:t>
                      </a:r>
                      <a:r>
                        <a:rPr lang="en-ID" sz="1000" dirty="0">
                          <a:solidFill>
                            <a:schemeClr val="dk1"/>
                          </a:solidFill>
                          <a:latin typeface="Bellota Text Light" panose="020B0604020202020204" charset="0"/>
                          <a:ea typeface="Bellota Text Light" panose="020B0604020202020204" charset="0"/>
                          <a:cs typeface="Bellota Text Light"/>
                          <a:sym typeface="Bellota Text Light"/>
                        </a:rPr>
                        <a:t>00.001 </a:t>
                      </a:r>
                      <a:r>
                        <a:rPr lang="en-US" sz="1000" dirty="0">
                          <a:solidFill>
                            <a:schemeClr val="dk1"/>
                          </a:solidFill>
                          <a:latin typeface="Bellota Text Light" panose="020B0604020202020204" charset="0"/>
                          <a:ea typeface="Bellota Text Light" panose="020B0604020202020204" charset="0"/>
                          <a:cs typeface="Bellota Text Light"/>
                          <a:sym typeface="Bellota Text Light"/>
                        </a:rPr>
                        <a:t>– 100.000</a:t>
                      </a:r>
                      <a:endParaRPr sz="10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38100" cap="flat" cmpd="sng">
                      <a:solidFill>
                        <a:schemeClr val="accent4"/>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solidFill>
                        <a:srgbClr val="D9DAD0"/>
                      </a:solidFill>
                      <a:prstDash val="solid"/>
                      <a:round/>
                      <a:headEnd type="none" w="sm" len="sm"/>
                      <a:tailEnd type="none" w="sm" len="sm"/>
                    </a:lnT>
                    <a:lnB w="38100"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en-ID" sz="1000" b="1" dirty="0">
                          <a:solidFill>
                            <a:schemeClr val="dk1"/>
                          </a:solidFill>
                          <a:latin typeface="Bellota Text Light" panose="020B0604020202020204" charset="0"/>
                          <a:ea typeface="Bellota Text Light" panose="020B0604020202020204" charset="0"/>
                          <a:cs typeface="Bellota Text"/>
                          <a:sym typeface="Bellota Text"/>
                        </a:rPr>
                        <a:t>30,38900</a:t>
                      </a:r>
                      <a:endParaRPr sz="1000" b="1" dirty="0">
                        <a:solidFill>
                          <a:schemeClr val="dk1"/>
                        </a:solidFill>
                        <a:latin typeface="Bellota Text Light" panose="020B0604020202020204" charset="0"/>
                        <a:ea typeface="Bellota Text Light" panose="020B0604020202020204" charset="0"/>
                        <a:cs typeface="Bellota Text"/>
                        <a:sym typeface="Bellota Text"/>
                      </a:endParaRPr>
                    </a:p>
                  </a:txBody>
                  <a:tcPr marL="91425" marR="91425" marT="68575" marB="68575" anchor="ctr">
                    <a:lnL w="9525" cap="flat" cmpd="sng" algn="ctr">
                      <a:solidFill>
                        <a:srgbClr val="D9DAD0"/>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rgbClr val="D9DAD0"/>
                      </a:solidFill>
                      <a:prstDash val="solid"/>
                      <a:round/>
                      <a:headEnd type="none" w="sm" len="sm"/>
                      <a:tailEnd type="none" w="sm" len="sm"/>
                    </a:lnT>
                    <a:lnB w="38100" cap="flat" cmpd="sng">
                      <a:solidFill>
                        <a:schemeClr val="accent4"/>
                      </a:solidFill>
                      <a:prstDash val="solid"/>
                      <a:round/>
                      <a:headEnd type="none" w="sm" len="sm"/>
                      <a:tailEnd type="none" w="sm" len="sm"/>
                    </a:lnB>
                  </a:tcPr>
                </a:tc>
                <a:extLst>
                  <a:ext uri="{0D108BD9-81ED-4DB2-BD59-A6C34878D82A}">
                    <a16:rowId xmlns:a16="http://schemas.microsoft.com/office/drawing/2014/main" val="3698315610"/>
                  </a:ext>
                </a:extLst>
              </a:tr>
            </a:tbl>
          </a:graphicData>
        </a:graphic>
      </p:graphicFrame>
      <p:graphicFrame>
        <p:nvGraphicFramePr>
          <p:cNvPr id="14" name="Chart 13">
            <a:extLst>
              <a:ext uri="{FF2B5EF4-FFF2-40B4-BE49-F238E27FC236}">
                <a16:creationId xmlns:a16="http://schemas.microsoft.com/office/drawing/2014/main" id="{897F40F3-5BC5-4698-BF4E-FE580FCE6A8B}"/>
              </a:ext>
            </a:extLst>
          </p:cNvPr>
          <p:cNvGraphicFramePr/>
          <p:nvPr>
            <p:extLst>
              <p:ext uri="{D42A27DB-BD31-4B8C-83A1-F6EECF244321}">
                <p14:modId xmlns:p14="http://schemas.microsoft.com/office/powerpoint/2010/main" val="380771090"/>
              </p:ext>
            </p:extLst>
          </p:nvPr>
        </p:nvGraphicFramePr>
        <p:xfrm>
          <a:off x="4355307" y="1278657"/>
          <a:ext cx="4036318" cy="30061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Google Shape;223;p34">
            <a:extLst>
              <a:ext uri="{FF2B5EF4-FFF2-40B4-BE49-F238E27FC236}">
                <a16:creationId xmlns:a16="http://schemas.microsoft.com/office/drawing/2014/main" id="{8E964EC2-C733-4122-BC8D-F80C3AD4A636}"/>
              </a:ext>
            </a:extLst>
          </p:cNvPr>
          <p:cNvGraphicFramePr/>
          <p:nvPr>
            <p:extLst>
              <p:ext uri="{D42A27DB-BD31-4B8C-83A1-F6EECF244321}">
                <p14:modId xmlns:p14="http://schemas.microsoft.com/office/powerpoint/2010/main" val="3179817161"/>
              </p:ext>
            </p:extLst>
          </p:nvPr>
        </p:nvGraphicFramePr>
        <p:xfrm>
          <a:off x="752275" y="1311896"/>
          <a:ext cx="1694600" cy="3005904"/>
        </p:xfrm>
        <a:graphic>
          <a:graphicData uri="http://schemas.openxmlformats.org/drawingml/2006/table">
            <a:tbl>
              <a:tblPr>
                <a:noFill/>
                <a:tableStyleId>{F3AFEE05-51FB-4B7B-AF66-4D634196082D}</a:tableStyleId>
              </a:tblPr>
              <a:tblGrid>
                <a:gridCol w="898725">
                  <a:extLst>
                    <a:ext uri="{9D8B030D-6E8A-4147-A177-3AD203B41FA5}">
                      <a16:colId xmlns:a16="http://schemas.microsoft.com/office/drawing/2014/main" val="20000"/>
                    </a:ext>
                  </a:extLst>
                </a:gridCol>
                <a:gridCol w="795875">
                  <a:extLst>
                    <a:ext uri="{9D8B030D-6E8A-4147-A177-3AD203B41FA5}">
                      <a16:colId xmlns:a16="http://schemas.microsoft.com/office/drawing/2014/main" val="20003"/>
                    </a:ext>
                  </a:extLst>
                </a:gridCol>
              </a:tblGrid>
              <a:tr h="500779">
                <a:tc>
                  <a:txBody>
                    <a:bodyPr/>
                    <a:lstStyle/>
                    <a:p>
                      <a:pPr marL="0" lvl="0" indent="0" algn="ctr" rtl="0">
                        <a:spcBef>
                          <a:spcPts val="0"/>
                        </a:spcBef>
                        <a:spcAft>
                          <a:spcPts val="0"/>
                        </a:spcAft>
                        <a:buNone/>
                      </a:pPr>
                      <a:r>
                        <a:rPr lang="en-US" sz="1000" dirty="0">
                          <a:solidFill>
                            <a:schemeClr val="dk1"/>
                          </a:solidFill>
                          <a:latin typeface="Bellota Text Light" panose="020B0604020202020204" charset="0"/>
                          <a:ea typeface="Bellota Text Light" panose="020B0604020202020204" charset="0"/>
                          <a:cs typeface="Bellota Text Light"/>
                          <a:sym typeface="Bellota Text Light"/>
                        </a:rPr>
                        <a:t>Range</a:t>
                      </a:r>
                      <a:endParaRPr sz="10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rgbClr val="D9DAD0"/>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US" sz="1000" dirty="0">
                          <a:solidFill>
                            <a:schemeClr val="dk1"/>
                          </a:solidFill>
                          <a:latin typeface="Bellota Text Light" panose="020B0604020202020204" charset="0"/>
                          <a:ea typeface="Bellota Text Light" panose="020B0604020202020204" charset="0"/>
                          <a:cs typeface="Bellota Text Light"/>
                          <a:sym typeface="Bellota Text Light"/>
                        </a:rPr>
                        <a:t>Time (s)</a:t>
                      </a:r>
                      <a:endParaRPr sz="10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9525" cap="flat" cmpd="sng" algn="ctr">
                      <a:solidFill>
                        <a:srgbClr val="D9DAD0"/>
                      </a:solidFill>
                      <a:prstDash val="solid"/>
                      <a:round/>
                      <a:headEnd type="none" w="sm" len="sm"/>
                      <a:tailEnd type="none" w="sm" len="sm"/>
                    </a:lnL>
                    <a:lnR w="38100" cap="flat" cmpd="sng">
                      <a:solidFill>
                        <a:schemeClr val="accent4"/>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lgn="ctr">
                      <a:solidFill>
                        <a:srgbClr val="D9DAD0"/>
                      </a:solidFill>
                      <a:prstDash val="solid"/>
                      <a:round/>
                      <a:headEnd type="none" w="sm" len="sm"/>
                      <a:tailEnd type="none" w="sm" len="sm"/>
                    </a:lnB>
                  </a:tcPr>
                </a:tc>
                <a:extLst>
                  <a:ext uri="{0D108BD9-81ED-4DB2-BD59-A6C34878D82A}">
                    <a16:rowId xmlns:a16="http://schemas.microsoft.com/office/drawing/2014/main" val="10000"/>
                  </a:ext>
                </a:extLst>
              </a:tr>
              <a:tr h="501025">
                <a:tc>
                  <a:txBody>
                    <a:bodyPr/>
                    <a:lstStyle/>
                    <a:p>
                      <a:pPr marL="0" lvl="0" indent="0" algn="ctr" rtl="0">
                        <a:spcBef>
                          <a:spcPts val="0"/>
                        </a:spcBef>
                        <a:spcAft>
                          <a:spcPts val="0"/>
                        </a:spcAft>
                        <a:buNone/>
                      </a:pPr>
                      <a:r>
                        <a:rPr lang="en-US" sz="1000" dirty="0">
                          <a:solidFill>
                            <a:schemeClr val="dk1"/>
                          </a:solidFill>
                          <a:latin typeface="Bellota Text Light" panose="020B0604020202020204" charset="0"/>
                          <a:ea typeface="Bellota Text Light" panose="020B0604020202020204" charset="0"/>
                          <a:cs typeface="Bellota Text Light"/>
                          <a:sym typeface="Bellota Text Light"/>
                        </a:rPr>
                        <a:t>1</a:t>
                      </a:r>
                      <a:r>
                        <a:rPr lang="en-ID" sz="1000" dirty="0">
                          <a:solidFill>
                            <a:schemeClr val="dk1"/>
                          </a:solidFill>
                          <a:latin typeface="Bellota Text Light" panose="020B0604020202020204" charset="0"/>
                          <a:ea typeface="Bellota Text Light" panose="020B0604020202020204" charset="0"/>
                          <a:cs typeface="Bellota Text Light"/>
                          <a:sym typeface="Bellota Text Light"/>
                        </a:rPr>
                        <a:t> – 100.000</a:t>
                      </a:r>
                      <a:endParaRPr sz="10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rgbClr val="D9DAD0"/>
                      </a:solidFill>
                      <a:prstDash val="solid"/>
                      <a:round/>
                      <a:headEnd type="none" w="sm" len="sm"/>
                      <a:tailEnd type="none" w="sm" len="sm"/>
                    </a:lnR>
                    <a:lnT w="9525" cap="flat" cmpd="sng">
                      <a:solidFill>
                        <a:srgbClr val="D9DAD0"/>
                      </a:solidFill>
                      <a:prstDash val="solid"/>
                      <a:round/>
                      <a:headEnd type="none" w="sm" len="sm"/>
                      <a:tailEnd type="none" w="sm" len="sm"/>
                    </a:lnT>
                    <a:lnB w="9525" cap="flat" cmpd="sng">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ID" sz="1000" b="1" dirty="0">
                          <a:solidFill>
                            <a:schemeClr val="dk1"/>
                          </a:solidFill>
                          <a:latin typeface="Bellota Text Light" panose="020B0604020202020204" charset="0"/>
                          <a:ea typeface="Bellota Text Light" panose="020B0604020202020204" charset="0"/>
                          <a:cs typeface="Bellota Text"/>
                          <a:sym typeface="Bellota Text"/>
                        </a:rPr>
                        <a:t>3,16800</a:t>
                      </a:r>
                      <a:endParaRPr sz="1000" b="1" dirty="0">
                        <a:solidFill>
                          <a:schemeClr val="dk1"/>
                        </a:solidFill>
                        <a:latin typeface="Bellota Text Light" panose="020B0604020202020204" charset="0"/>
                        <a:ea typeface="Bellota Text Light" panose="020B0604020202020204" charset="0"/>
                        <a:cs typeface="Bellota Text"/>
                        <a:sym typeface="Bellota Text"/>
                      </a:endParaRPr>
                    </a:p>
                  </a:txBody>
                  <a:tcPr marL="91425" marR="91425" marT="68575" marB="68575" anchor="ctr">
                    <a:lnL w="9525" cap="flat" cmpd="sng" algn="ctr">
                      <a:solidFill>
                        <a:srgbClr val="D9DAD0"/>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extLst>
                  <a:ext uri="{0D108BD9-81ED-4DB2-BD59-A6C34878D82A}">
                    <a16:rowId xmlns:a16="http://schemas.microsoft.com/office/drawing/2014/main" val="10001"/>
                  </a:ext>
                </a:extLst>
              </a:tr>
              <a:tr h="501025">
                <a:tc>
                  <a:txBody>
                    <a:bodyPr/>
                    <a:lstStyle/>
                    <a:p>
                      <a:pPr marL="0" lvl="0" indent="0" algn="ctr" rtl="0">
                        <a:spcBef>
                          <a:spcPts val="0"/>
                        </a:spcBef>
                        <a:spcAft>
                          <a:spcPts val="0"/>
                        </a:spcAft>
                        <a:buNone/>
                      </a:pPr>
                      <a:r>
                        <a:rPr lang="en-ID" sz="1000" dirty="0">
                          <a:solidFill>
                            <a:schemeClr val="dk1"/>
                          </a:solidFill>
                          <a:latin typeface="Bellota Text Light" panose="020B0604020202020204" charset="0"/>
                          <a:ea typeface="Bellota Text Light" panose="020B0604020202020204" charset="0"/>
                          <a:cs typeface="Bellota Text Light"/>
                          <a:sym typeface="Bellota Text Light"/>
                        </a:rPr>
                        <a:t>100.001 – 200.000</a:t>
                      </a:r>
                      <a:endParaRPr sz="10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38100" cap="flat" cmpd="sng">
                      <a:solidFill>
                        <a:schemeClr val="accent4"/>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ID" sz="1000" b="1" dirty="0">
                          <a:solidFill>
                            <a:schemeClr val="dk1"/>
                          </a:solidFill>
                          <a:latin typeface="Bellota Text Light" panose="020B0604020202020204" charset="0"/>
                          <a:ea typeface="Bellota Text Light" panose="020B0604020202020204" charset="0"/>
                          <a:cs typeface="Bellota Text"/>
                          <a:sym typeface="Bellota Text"/>
                        </a:rPr>
                        <a:t>6,25900</a:t>
                      </a:r>
                      <a:endParaRPr sz="1000" b="1" dirty="0">
                        <a:solidFill>
                          <a:schemeClr val="dk1"/>
                        </a:solidFill>
                        <a:latin typeface="Bellota Text Light" panose="020B0604020202020204" charset="0"/>
                        <a:ea typeface="Bellota Text Light" panose="020B0604020202020204" charset="0"/>
                        <a:cs typeface="Bellota Text"/>
                        <a:sym typeface="Bellota Text"/>
                      </a:endParaRPr>
                    </a:p>
                  </a:txBody>
                  <a:tcPr marL="91425" marR="91425" marT="68575" marB="68575" anchor="ctr">
                    <a:lnL w="9525" cap="flat" cmpd="sng" algn="ctr">
                      <a:solidFill>
                        <a:srgbClr val="D9DAD0"/>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extLst>
                  <a:ext uri="{0D108BD9-81ED-4DB2-BD59-A6C34878D82A}">
                    <a16:rowId xmlns:a16="http://schemas.microsoft.com/office/drawing/2014/main" val="10002"/>
                  </a:ext>
                </a:extLst>
              </a:tr>
              <a:tr h="501025">
                <a:tc>
                  <a:txBody>
                    <a:bodyPr/>
                    <a:lstStyle/>
                    <a:p>
                      <a:pPr marL="0" lvl="0" indent="0" algn="ctr" rtl="0">
                        <a:spcBef>
                          <a:spcPts val="0"/>
                        </a:spcBef>
                        <a:spcAft>
                          <a:spcPts val="0"/>
                        </a:spcAft>
                        <a:buNone/>
                      </a:pPr>
                      <a:r>
                        <a:rPr lang="en-US" sz="1000" dirty="0">
                          <a:solidFill>
                            <a:schemeClr val="dk1"/>
                          </a:solidFill>
                          <a:latin typeface="Bellota Text Light" panose="020B0604020202020204" charset="0"/>
                          <a:ea typeface="Bellota Text Light" panose="020B0604020202020204" charset="0"/>
                          <a:cs typeface="Bellota Text Light"/>
                          <a:sym typeface="Bellota Text Light"/>
                        </a:rPr>
                        <a:t>200.001 – 300.000</a:t>
                      </a:r>
                      <a:endParaRPr sz="10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rgbClr val="D9DAD0"/>
                      </a:solidFill>
                      <a:prstDash val="solid"/>
                      <a:round/>
                      <a:headEnd type="none" w="sm" len="sm"/>
                      <a:tailEnd type="none" w="sm" len="sm"/>
                    </a:lnR>
                    <a:lnT w="9525" cap="flat" cmpd="sng">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ID" sz="1000" b="1" dirty="0">
                          <a:solidFill>
                            <a:schemeClr val="dk1"/>
                          </a:solidFill>
                          <a:latin typeface="Bellota Text Light" panose="020B0604020202020204" charset="0"/>
                          <a:ea typeface="Bellota Text Light" panose="020B0604020202020204" charset="0"/>
                          <a:cs typeface="Bellota Text"/>
                          <a:sym typeface="Bellota Text"/>
                        </a:rPr>
                        <a:t> 9,45500</a:t>
                      </a:r>
                      <a:endParaRPr sz="1000" b="1" dirty="0">
                        <a:solidFill>
                          <a:schemeClr val="dk1"/>
                        </a:solidFill>
                        <a:latin typeface="Bellota Text Light" panose="020B0604020202020204" charset="0"/>
                        <a:ea typeface="Bellota Text Light" panose="020B0604020202020204" charset="0"/>
                        <a:cs typeface="Bellota Text"/>
                        <a:sym typeface="Bellota Text"/>
                      </a:endParaRPr>
                    </a:p>
                  </a:txBody>
                  <a:tcPr marL="91425" marR="91425" marT="68575" marB="68575" anchor="ctr">
                    <a:lnL w="9525" cap="flat" cmpd="sng" algn="ctr">
                      <a:solidFill>
                        <a:srgbClr val="D9DAD0"/>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extLst>
                  <a:ext uri="{0D108BD9-81ED-4DB2-BD59-A6C34878D82A}">
                    <a16:rowId xmlns:a16="http://schemas.microsoft.com/office/drawing/2014/main" val="10003"/>
                  </a:ext>
                </a:extLst>
              </a:tr>
              <a:tr h="501025">
                <a:tc>
                  <a:txBody>
                    <a:bodyPr/>
                    <a:lstStyle/>
                    <a:p>
                      <a:pPr marL="0" lvl="0" indent="0" algn="ctr" rtl="0">
                        <a:spcBef>
                          <a:spcPts val="0"/>
                        </a:spcBef>
                        <a:spcAft>
                          <a:spcPts val="0"/>
                        </a:spcAft>
                        <a:buNone/>
                      </a:pPr>
                      <a:r>
                        <a:rPr lang="en-US" sz="1000" dirty="0">
                          <a:solidFill>
                            <a:schemeClr val="dk1"/>
                          </a:solidFill>
                          <a:latin typeface="Bellota Text Light" panose="020B0604020202020204" charset="0"/>
                          <a:ea typeface="Bellota Text Light" panose="020B0604020202020204" charset="0"/>
                          <a:cs typeface="Bellota Text Light"/>
                          <a:sym typeface="Bellota Text Light"/>
                        </a:rPr>
                        <a:t>300.001 – 400.000</a:t>
                      </a:r>
                      <a:endParaRPr sz="10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38100" cap="flat" cmpd="sng">
                      <a:solidFill>
                        <a:schemeClr val="accent4"/>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ID" sz="1000" b="1" dirty="0">
                          <a:solidFill>
                            <a:schemeClr val="dk1"/>
                          </a:solidFill>
                          <a:latin typeface="Bellota Text Light" panose="020B0604020202020204" charset="0"/>
                          <a:ea typeface="Bellota Text Light" panose="020B0604020202020204" charset="0"/>
                          <a:cs typeface="Bellota Text"/>
                          <a:sym typeface="Bellota Text"/>
                        </a:rPr>
                        <a:t> 12,45300</a:t>
                      </a:r>
                      <a:endParaRPr sz="1000" b="1" dirty="0">
                        <a:solidFill>
                          <a:schemeClr val="dk1"/>
                        </a:solidFill>
                        <a:latin typeface="Bellota Text Light" panose="020B0604020202020204" charset="0"/>
                        <a:ea typeface="Bellota Text Light" panose="020B0604020202020204" charset="0"/>
                        <a:cs typeface="Bellota Text"/>
                        <a:sym typeface="Bellota Text"/>
                      </a:endParaRPr>
                    </a:p>
                  </a:txBody>
                  <a:tcPr marL="91425" marR="91425" marT="68575" marB="68575" anchor="ctr">
                    <a:lnL w="9525" cap="flat" cmpd="sng" algn="ctr">
                      <a:solidFill>
                        <a:srgbClr val="D9DAD0"/>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extLst>
                  <a:ext uri="{0D108BD9-81ED-4DB2-BD59-A6C34878D82A}">
                    <a16:rowId xmlns:a16="http://schemas.microsoft.com/office/drawing/2014/main" val="1946439567"/>
                  </a:ext>
                </a:extLst>
              </a:tr>
              <a:tr h="501025">
                <a:tc>
                  <a:txBody>
                    <a:bodyPr/>
                    <a:lstStyle/>
                    <a:p>
                      <a:pPr marL="0" lvl="0" indent="0" algn="ctr" rtl="0">
                        <a:spcBef>
                          <a:spcPts val="0"/>
                        </a:spcBef>
                        <a:spcAft>
                          <a:spcPts val="0"/>
                        </a:spcAft>
                        <a:buNone/>
                      </a:pPr>
                      <a:r>
                        <a:rPr lang="en-US" sz="1000" dirty="0">
                          <a:solidFill>
                            <a:schemeClr val="dk1"/>
                          </a:solidFill>
                          <a:latin typeface="Bellota Text Light" panose="020B0604020202020204" charset="0"/>
                          <a:ea typeface="Bellota Text Light" panose="020B0604020202020204" charset="0"/>
                          <a:cs typeface="Bellota Text Light"/>
                          <a:sym typeface="Bellota Text Light"/>
                        </a:rPr>
                        <a:t>4</a:t>
                      </a:r>
                      <a:r>
                        <a:rPr lang="en-ID" sz="1000" dirty="0">
                          <a:solidFill>
                            <a:schemeClr val="dk1"/>
                          </a:solidFill>
                          <a:latin typeface="Bellota Text Light" panose="020B0604020202020204" charset="0"/>
                          <a:ea typeface="Bellota Text Light" panose="020B0604020202020204" charset="0"/>
                          <a:cs typeface="Bellota Text Light"/>
                          <a:sym typeface="Bellota Text Light"/>
                        </a:rPr>
                        <a:t>00.001</a:t>
                      </a:r>
                      <a:r>
                        <a:rPr lang="en-US" sz="1000" dirty="0">
                          <a:solidFill>
                            <a:schemeClr val="dk1"/>
                          </a:solidFill>
                          <a:latin typeface="Bellota Text Light" panose="020B0604020202020204" charset="0"/>
                          <a:ea typeface="Bellota Text Light" panose="020B0604020202020204" charset="0"/>
                          <a:cs typeface="Bellota Text Light"/>
                          <a:sym typeface="Bellota Text Light"/>
                        </a:rPr>
                        <a:t> - 500.000</a:t>
                      </a:r>
                      <a:endParaRPr sz="10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38100" cap="flat" cmpd="sng">
                      <a:solidFill>
                        <a:schemeClr val="accent4"/>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solidFill>
                        <a:srgbClr val="D9DAD0"/>
                      </a:solidFill>
                      <a:prstDash val="solid"/>
                      <a:round/>
                      <a:headEnd type="none" w="sm" len="sm"/>
                      <a:tailEnd type="none" w="sm" len="sm"/>
                    </a:lnT>
                    <a:lnB w="38100"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en-ID" sz="1000" b="1" dirty="0">
                          <a:solidFill>
                            <a:schemeClr val="dk1"/>
                          </a:solidFill>
                          <a:latin typeface="Bellota Text Light" panose="020B0604020202020204" charset="0"/>
                          <a:ea typeface="Bellota Text Light" panose="020B0604020202020204" charset="0"/>
                          <a:cs typeface="Bellota Text"/>
                          <a:sym typeface="Bellota Text"/>
                        </a:rPr>
                        <a:t>15,41700</a:t>
                      </a:r>
                      <a:endParaRPr sz="1000" b="1" dirty="0">
                        <a:solidFill>
                          <a:schemeClr val="dk1"/>
                        </a:solidFill>
                        <a:latin typeface="Bellota Text Light" panose="020B0604020202020204" charset="0"/>
                        <a:ea typeface="Bellota Text Light" panose="020B0604020202020204" charset="0"/>
                        <a:cs typeface="Bellota Text"/>
                        <a:sym typeface="Bellota Text"/>
                      </a:endParaRPr>
                    </a:p>
                  </a:txBody>
                  <a:tcPr marL="91425" marR="91425" marT="68575" marB="68575" anchor="ctr">
                    <a:lnL w="9525" cap="flat" cmpd="sng" algn="ctr">
                      <a:solidFill>
                        <a:srgbClr val="D9DAD0"/>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rgbClr val="D9DAD0"/>
                      </a:solidFill>
                      <a:prstDash val="solid"/>
                      <a:round/>
                      <a:headEnd type="none" w="sm" len="sm"/>
                      <a:tailEnd type="none" w="sm" len="sm"/>
                    </a:lnT>
                    <a:lnB w="38100" cap="flat" cmpd="sng">
                      <a:solidFill>
                        <a:schemeClr val="accent4"/>
                      </a:solidFill>
                      <a:prstDash val="solid"/>
                      <a:round/>
                      <a:headEnd type="none" w="sm" len="sm"/>
                      <a:tailEnd type="none" w="sm" len="sm"/>
                    </a:lnB>
                  </a:tcPr>
                </a:tc>
                <a:extLst>
                  <a:ext uri="{0D108BD9-81ED-4DB2-BD59-A6C34878D82A}">
                    <a16:rowId xmlns:a16="http://schemas.microsoft.com/office/drawing/2014/main" val="3698315610"/>
                  </a:ext>
                </a:extLst>
              </a:tr>
            </a:tbl>
          </a:graphicData>
        </a:graphic>
      </p:graphicFrame>
    </p:spTree>
    <p:extLst>
      <p:ext uri="{BB962C8B-B14F-4D97-AF65-F5344CB8AC3E}">
        <p14:creationId xmlns:p14="http://schemas.microsoft.com/office/powerpoint/2010/main" val="75901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ctrTitle"/>
          </p:nvPr>
        </p:nvSpPr>
        <p:spPr>
          <a:xfrm>
            <a:off x="1927850" y="1583350"/>
            <a:ext cx="52884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solidFill>
                  <a:schemeClr val="accent2"/>
                </a:solidFill>
              </a:rPr>
              <a:t>1.</a:t>
            </a:r>
            <a:endParaRPr dirty="0">
              <a:solidFill>
                <a:schemeClr val="accent2"/>
              </a:solidFill>
            </a:endParaRPr>
          </a:p>
          <a:p>
            <a:pPr lvl="0"/>
            <a:r>
              <a:rPr lang="en-US" dirty="0"/>
              <a:t>Time Complexity </a:t>
            </a:r>
            <a:endParaRPr dirty="0"/>
          </a:p>
        </p:txBody>
      </p:sp>
      <p:sp>
        <p:nvSpPr>
          <p:cNvPr id="135" name="Google Shape;135;p25"/>
          <p:cNvSpPr txBox="1">
            <a:spLocks noGrp="1"/>
          </p:cNvSpPr>
          <p:nvPr>
            <p:ph type="subTitle" idx="1"/>
          </p:nvPr>
        </p:nvSpPr>
        <p:spPr>
          <a:xfrm>
            <a:off x="1927850" y="2840054"/>
            <a:ext cx="5288400" cy="784800"/>
          </a:xfrm>
          <a:prstGeom prst="rect">
            <a:avLst/>
          </a:prstGeom>
        </p:spPr>
        <p:txBody>
          <a:bodyPr spcFirstLastPara="1" wrap="square" lIns="0" tIns="0" rIns="0" bIns="0" anchor="t" anchorCtr="0">
            <a:noAutofit/>
          </a:bodyPr>
          <a:lstStyle/>
          <a:p>
            <a:pPr marL="0" indent="0"/>
            <a:r>
              <a:rPr lang="en-US" dirty="0"/>
              <a:t> Let’s Meet Mister 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A2C7F4-2283-4BB2-A590-BE0EAF830286}"/>
              </a:ext>
            </a:extLst>
          </p:cNvPr>
          <p:cNvSpPr>
            <a:spLocks noGrp="1"/>
          </p:cNvSpPr>
          <p:nvPr>
            <p:ph type="title"/>
          </p:nvPr>
        </p:nvSpPr>
        <p:spPr/>
        <p:txBody>
          <a:bodyPr/>
          <a:lstStyle/>
          <a:p>
            <a:r>
              <a:rPr lang="en-ID" dirty="0"/>
              <a:t>Quod </a:t>
            </a:r>
            <a:r>
              <a:rPr lang="en-ID" dirty="0" err="1"/>
              <a:t>Erat</a:t>
            </a:r>
            <a:r>
              <a:rPr lang="en-ID" dirty="0"/>
              <a:t> Demonstrandum</a:t>
            </a:r>
          </a:p>
        </p:txBody>
      </p:sp>
      <p:sp>
        <p:nvSpPr>
          <p:cNvPr id="5" name="Text Placeholder 4">
            <a:extLst>
              <a:ext uri="{FF2B5EF4-FFF2-40B4-BE49-F238E27FC236}">
                <a16:creationId xmlns:a16="http://schemas.microsoft.com/office/drawing/2014/main" id="{BEAA8E53-7474-43B4-8D83-53EDF4F0FA6D}"/>
              </a:ext>
            </a:extLst>
          </p:cNvPr>
          <p:cNvSpPr>
            <a:spLocks noGrp="1"/>
          </p:cNvSpPr>
          <p:nvPr>
            <p:ph type="body" idx="1"/>
          </p:nvPr>
        </p:nvSpPr>
        <p:spPr/>
        <p:txBody>
          <a:bodyPr/>
          <a:lstStyle/>
          <a:p>
            <a:r>
              <a:rPr lang="en-US" sz="1200" dirty="0"/>
              <a:t>With every 10,000 or 100,000 searches, the time it takes to search is the same with :</a:t>
            </a:r>
          </a:p>
          <a:p>
            <a:pPr lvl="1"/>
            <a:r>
              <a:rPr lang="en-US" sz="1200" dirty="0"/>
              <a:t>Every 1,000 searches taking on average 0,03 seconds.</a:t>
            </a:r>
          </a:p>
          <a:p>
            <a:pPr lvl="1"/>
            <a:r>
              <a:rPr lang="en-US" sz="1200" dirty="0"/>
              <a:t>Every 10,000 searches  taking on average 0,3 seconds.</a:t>
            </a:r>
          </a:p>
          <a:p>
            <a:pPr lvl="1"/>
            <a:r>
              <a:rPr lang="en-US" sz="1200" dirty="0"/>
              <a:t>Every 100,000 searches taking on average 3 seconds to do.</a:t>
            </a:r>
          </a:p>
          <a:p>
            <a:r>
              <a:rPr lang="en-US" sz="1200" dirty="0"/>
              <a:t>This proves that on average the time to search is the same hence the O(1) in the time complexity when searching.</a:t>
            </a:r>
            <a:endParaRPr lang="en-ID" sz="1200" dirty="0"/>
          </a:p>
        </p:txBody>
      </p:sp>
      <p:sp>
        <p:nvSpPr>
          <p:cNvPr id="3" name="Slide Number Placeholder 2">
            <a:extLst>
              <a:ext uri="{FF2B5EF4-FFF2-40B4-BE49-F238E27FC236}">
                <a16:creationId xmlns:a16="http://schemas.microsoft.com/office/drawing/2014/main" id="{CAD81157-CF43-4345-84EF-7A580BB62A8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156873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47307A-CF9F-4278-BA6A-CB3EEDE0D60D}"/>
              </a:ext>
            </a:extLst>
          </p:cNvPr>
          <p:cNvSpPr>
            <a:spLocks noGrp="1"/>
          </p:cNvSpPr>
          <p:nvPr>
            <p:ph type="title"/>
          </p:nvPr>
        </p:nvSpPr>
        <p:spPr/>
        <p:txBody>
          <a:bodyPr/>
          <a:lstStyle/>
          <a:p>
            <a:r>
              <a:rPr lang="en-US" sz="1800" dirty="0"/>
              <a:t>Calculating the search time for 1,000,000 searches with Binary Sort</a:t>
            </a:r>
            <a:endParaRPr lang="en-ID" sz="1800" dirty="0"/>
          </a:p>
        </p:txBody>
      </p:sp>
      <p:sp>
        <p:nvSpPr>
          <p:cNvPr id="8" name="Text Placeholder 7">
            <a:extLst>
              <a:ext uri="{FF2B5EF4-FFF2-40B4-BE49-F238E27FC236}">
                <a16:creationId xmlns:a16="http://schemas.microsoft.com/office/drawing/2014/main" id="{886AA8D2-1DF2-452A-A38C-69489BDAFF67}"/>
              </a:ext>
            </a:extLst>
          </p:cNvPr>
          <p:cNvSpPr>
            <a:spLocks noGrp="1"/>
          </p:cNvSpPr>
          <p:nvPr>
            <p:ph type="body" idx="1"/>
          </p:nvPr>
        </p:nvSpPr>
        <p:spPr>
          <a:xfrm>
            <a:off x="1082050" y="1633651"/>
            <a:ext cx="2054850" cy="2359200"/>
          </a:xfrm>
        </p:spPr>
        <p:txBody>
          <a:bodyPr/>
          <a:lstStyle/>
          <a:p>
            <a:r>
              <a:rPr lang="en-US" sz="1200" dirty="0"/>
              <a:t>Using the same input as the hash table searching with a binary search after sorting the array yielded better results. This shows that my implementation of the hash table and hashing function is flawed.</a:t>
            </a:r>
          </a:p>
        </p:txBody>
      </p:sp>
      <p:pic>
        <p:nvPicPr>
          <p:cNvPr id="2" name="Picture 1">
            <a:extLst>
              <a:ext uri="{FF2B5EF4-FFF2-40B4-BE49-F238E27FC236}">
                <a16:creationId xmlns:a16="http://schemas.microsoft.com/office/drawing/2014/main" id="{C8E6811C-8EA9-4E71-AA5E-C7F308A9B5C3}"/>
              </a:ext>
            </a:extLst>
          </p:cNvPr>
          <p:cNvPicPr>
            <a:picLocks noChangeAspect="1"/>
          </p:cNvPicPr>
          <p:nvPr/>
        </p:nvPicPr>
        <p:blipFill>
          <a:blip r:embed="rId2"/>
          <a:stretch>
            <a:fillRect/>
          </a:stretch>
        </p:blipFill>
        <p:spPr>
          <a:xfrm>
            <a:off x="3345873" y="1633651"/>
            <a:ext cx="4523510" cy="2379579"/>
          </a:xfrm>
          <a:prstGeom prst="rect">
            <a:avLst/>
          </a:prstGeom>
        </p:spPr>
      </p:pic>
    </p:spTree>
    <p:extLst>
      <p:ext uri="{BB962C8B-B14F-4D97-AF65-F5344CB8AC3E}">
        <p14:creationId xmlns:p14="http://schemas.microsoft.com/office/powerpoint/2010/main" val="3978368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281DA-5F6F-4034-AF64-77E78E546E89}"/>
              </a:ext>
            </a:extLst>
          </p:cNvPr>
          <p:cNvSpPr>
            <a:spLocks noGrp="1"/>
          </p:cNvSpPr>
          <p:nvPr>
            <p:ph type="title"/>
          </p:nvPr>
        </p:nvSpPr>
        <p:spPr/>
        <p:txBody>
          <a:bodyPr/>
          <a:lstStyle/>
          <a:p>
            <a:r>
              <a:rPr lang="en-US" dirty="0"/>
              <a:t>Sorting with a Hash Table</a:t>
            </a:r>
            <a:endParaRPr lang="en-ID" dirty="0"/>
          </a:p>
        </p:txBody>
      </p:sp>
      <p:sp>
        <p:nvSpPr>
          <p:cNvPr id="3" name="Text Placeholder 2">
            <a:extLst>
              <a:ext uri="{FF2B5EF4-FFF2-40B4-BE49-F238E27FC236}">
                <a16:creationId xmlns:a16="http://schemas.microsoft.com/office/drawing/2014/main" id="{9BB4A10A-A333-4900-8310-3AA2579BB4F9}"/>
              </a:ext>
            </a:extLst>
          </p:cNvPr>
          <p:cNvSpPr>
            <a:spLocks noGrp="1"/>
          </p:cNvSpPr>
          <p:nvPr>
            <p:ph type="body" idx="1"/>
          </p:nvPr>
        </p:nvSpPr>
        <p:spPr>
          <a:xfrm>
            <a:off x="1082050" y="1392150"/>
            <a:ext cx="6979800" cy="2359200"/>
          </a:xfrm>
        </p:spPr>
        <p:txBody>
          <a:bodyPr/>
          <a:lstStyle/>
          <a:p>
            <a:r>
              <a:rPr lang="en-US" sz="1200" dirty="0"/>
              <a:t>By itself, you cannot sort a hash table. But what you can do is just search the range of all the data in the array and store it in a different array to make a sorted array.</a:t>
            </a:r>
          </a:p>
        </p:txBody>
      </p:sp>
      <p:sp>
        <p:nvSpPr>
          <p:cNvPr id="4" name="Slide Number Placeholder 3">
            <a:extLst>
              <a:ext uri="{FF2B5EF4-FFF2-40B4-BE49-F238E27FC236}">
                <a16:creationId xmlns:a16="http://schemas.microsoft.com/office/drawing/2014/main" id="{4ECE4C57-E22F-4EF4-A2EA-1DE7B00BD65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32</a:t>
            </a:fld>
            <a:endParaRPr lang="en"/>
          </a:p>
        </p:txBody>
      </p:sp>
      <p:graphicFrame>
        <p:nvGraphicFramePr>
          <p:cNvPr id="7" name="Google Shape;223;p34">
            <a:extLst>
              <a:ext uri="{FF2B5EF4-FFF2-40B4-BE49-F238E27FC236}">
                <a16:creationId xmlns:a16="http://schemas.microsoft.com/office/drawing/2014/main" id="{9FD9C907-5753-405C-AF10-093E053C6C8D}"/>
              </a:ext>
            </a:extLst>
          </p:cNvPr>
          <p:cNvGraphicFramePr/>
          <p:nvPr>
            <p:extLst>
              <p:ext uri="{D42A27DB-BD31-4B8C-83A1-F6EECF244321}">
                <p14:modId xmlns:p14="http://schemas.microsoft.com/office/powerpoint/2010/main" val="742009184"/>
              </p:ext>
            </p:extLst>
          </p:nvPr>
        </p:nvGraphicFramePr>
        <p:xfrm>
          <a:off x="845127" y="1995141"/>
          <a:ext cx="7451623" cy="1843461"/>
        </p:xfrm>
        <a:graphic>
          <a:graphicData uri="http://schemas.openxmlformats.org/drawingml/2006/table">
            <a:tbl>
              <a:tblPr>
                <a:noFill/>
                <a:tableStyleId>{F3AFEE05-51FB-4B7B-AF66-4D634196082D}</a:tableStyleId>
              </a:tblPr>
              <a:tblGrid>
                <a:gridCol w="749222">
                  <a:extLst>
                    <a:ext uri="{9D8B030D-6E8A-4147-A177-3AD203B41FA5}">
                      <a16:colId xmlns:a16="http://schemas.microsoft.com/office/drawing/2014/main" val="4164528282"/>
                    </a:ext>
                  </a:extLst>
                </a:gridCol>
                <a:gridCol w="747200">
                  <a:extLst>
                    <a:ext uri="{9D8B030D-6E8A-4147-A177-3AD203B41FA5}">
                      <a16:colId xmlns:a16="http://schemas.microsoft.com/office/drawing/2014/main" val="20000"/>
                    </a:ext>
                  </a:extLst>
                </a:gridCol>
                <a:gridCol w="661689">
                  <a:extLst>
                    <a:ext uri="{9D8B030D-6E8A-4147-A177-3AD203B41FA5}">
                      <a16:colId xmlns:a16="http://schemas.microsoft.com/office/drawing/2014/main" val="4256910766"/>
                    </a:ext>
                  </a:extLst>
                </a:gridCol>
                <a:gridCol w="661689">
                  <a:extLst>
                    <a:ext uri="{9D8B030D-6E8A-4147-A177-3AD203B41FA5}">
                      <a16:colId xmlns:a16="http://schemas.microsoft.com/office/drawing/2014/main" val="742386816"/>
                    </a:ext>
                  </a:extLst>
                </a:gridCol>
                <a:gridCol w="661689">
                  <a:extLst>
                    <a:ext uri="{9D8B030D-6E8A-4147-A177-3AD203B41FA5}">
                      <a16:colId xmlns:a16="http://schemas.microsoft.com/office/drawing/2014/main" val="436333153"/>
                    </a:ext>
                  </a:extLst>
                </a:gridCol>
                <a:gridCol w="661689">
                  <a:extLst>
                    <a:ext uri="{9D8B030D-6E8A-4147-A177-3AD203B41FA5}">
                      <a16:colId xmlns:a16="http://schemas.microsoft.com/office/drawing/2014/main" val="20003"/>
                    </a:ext>
                  </a:extLst>
                </a:gridCol>
                <a:gridCol w="661689">
                  <a:extLst>
                    <a:ext uri="{9D8B030D-6E8A-4147-A177-3AD203B41FA5}">
                      <a16:colId xmlns:a16="http://schemas.microsoft.com/office/drawing/2014/main" val="2811047464"/>
                    </a:ext>
                  </a:extLst>
                </a:gridCol>
                <a:gridCol w="661689">
                  <a:extLst>
                    <a:ext uri="{9D8B030D-6E8A-4147-A177-3AD203B41FA5}">
                      <a16:colId xmlns:a16="http://schemas.microsoft.com/office/drawing/2014/main" val="2706989699"/>
                    </a:ext>
                  </a:extLst>
                </a:gridCol>
                <a:gridCol w="661689">
                  <a:extLst>
                    <a:ext uri="{9D8B030D-6E8A-4147-A177-3AD203B41FA5}">
                      <a16:colId xmlns:a16="http://schemas.microsoft.com/office/drawing/2014/main" val="3097171915"/>
                    </a:ext>
                  </a:extLst>
                </a:gridCol>
                <a:gridCol w="661689">
                  <a:extLst>
                    <a:ext uri="{9D8B030D-6E8A-4147-A177-3AD203B41FA5}">
                      <a16:colId xmlns:a16="http://schemas.microsoft.com/office/drawing/2014/main" val="3484611270"/>
                    </a:ext>
                  </a:extLst>
                </a:gridCol>
                <a:gridCol w="661689">
                  <a:extLst>
                    <a:ext uri="{9D8B030D-6E8A-4147-A177-3AD203B41FA5}">
                      <a16:colId xmlns:a16="http://schemas.microsoft.com/office/drawing/2014/main" val="2098885140"/>
                    </a:ext>
                  </a:extLst>
                </a:gridCol>
              </a:tblGrid>
              <a:tr h="257459">
                <a:tc>
                  <a:txBody>
                    <a:bodyPr/>
                    <a:lstStyle/>
                    <a:p>
                      <a:pPr marL="0" lvl="0" indent="0" algn="ctr" rtl="0">
                        <a:spcBef>
                          <a:spcPts val="0"/>
                        </a:spcBef>
                        <a:spcAft>
                          <a:spcPts val="0"/>
                        </a:spcAft>
                        <a:buNone/>
                      </a:pPr>
                      <a:r>
                        <a:rPr lang="en-US" sz="800" dirty="0">
                          <a:solidFill>
                            <a:schemeClr val="dk1"/>
                          </a:solidFill>
                          <a:latin typeface="Bellota Text Light" panose="020B0604020202020204" charset="0"/>
                          <a:ea typeface="Bellota Text Light" panose="020B0604020202020204" charset="0"/>
                          <a:cs typeface="Bellota Text Light"/>
                          <a:sym typeface="Bellota Text Light"/>
                        </a:rPr>
                        <a:t>Numbers that have been sorted</a:t>
                      </a:r>
                      <a:endParaRPr sz="8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rgbClr val="D9DAD0"/>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ID" sz="800" dirty="0">
                          <a:solidFill>
                            <a:schemeClr val="dk1"/>
                          </a:solidFill>
                          <a:latin typeface="Bellota Text Light" panose="020B0604020202020204" charset="0"/>
                          <a:ea typeface="Bellota Text Light" panose="020B0604020202020204" charset="0"/>
                          <a:cs typeface="Bellota Text Light"/>
                          <a:sym typeface="Bellota Text Light"/>
                        </a:rPr>
                        <a:t>100.000</a:t>
                      </a:r>
                      <a:endParaRPr sz="8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9525" cap="flat" cmpd="sng" algn="ctr">
                      <a:solidFill>
                        <a:srgbClr val="D9DAD0"/>
                      </a:solidFill>
                      <a:prstDash val="solid"/>
                      <a:round/>
                      <a:headEnd type="none" w="sm" len="sm"/>
                      <a:tailEnd type="none" w="sm" len="sm"/>
                    </a:lnL>
                    <a:lnR w="9525" cap="flat" cmpd="sng">
                      <a:solidFill>
                        <a:srgbClr val="D9DAD0"/>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solidFill>
                            <a:schemeClr val="dk1"/>
                          </a:solidFill>
                          <a:latin typeface="Bellota Text Light" panose="020B0604020202020204" charset="0"/>
                          <a:ea typeface="Bellota Text Light" panose="020B0604020202020204" charset="0"/>
                          <a:cs typeface="Bellota Text Light"/>
                          <a:sym typeface="Bellota Text Light"/>
                        </a:rPr>
                        <a:t>200.000</a:t>
                      </a:r>
                      <a:endParaRPr sz="8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solidFill>
                            <a:schemeClr val="dk1"/>
                          </a:solidFill>
                          <a:latin typeface="Bellota Text Light" panose="020B0604020202020204" charset="0"/>
                          <a:ea typeface="Bellota Text Light" panose="020B0604020202020204" charset="0"/>
                          <a:cs typeface="Bellota Text Light"/>
                          <a:sym typeface="Bellota Text Light"/>
                        </a:rPr>
                        <a:t>300.000</a:t>
                      </a:r>
                      <a:endParaRPr sz="8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solidFill>
                            <a:schemeClr val="dk1"/>
                          </a:solidFill>
                          <a:latin typeface="Bellota Text Light" panose="020B0604020202020204" charset="0"/>
                          <a:ea typeface="Bellota Text Light" panose="020B0604020202020204" charset="0"/>
                          <a:cs typeface="Bellota Text Light"/>
                          <a:sym typeface="Bellota Text Light"/>
                        </a:rPr>
                        <a:t>400.000</a:t>
                      </a:r>
                      <a:endParaRPr sz="8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solidFill>
                            <a:schemeClr val="dk1"/>
                          </a:solidFill>
                          <a:latin typeface="Bellota Text Light" panose="020B0604020202020204" charset="0"/>
                          <a:ea typeface="Bellota Text Light" panose="020B0604020202020204" charset="0"/>
                          <a:cs typeface="Bellota Text Light"/>
                          <a:sym typeface="Bellota Text Light"/>
                        </a:rPr>
                        <a:t>500.000</a:t>
                      </a:r>
                      <a:endParaRPr sz="8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solidFill>
                            <a:schemeClr val="dk1"/>
                          </a:solidFill>
                          <a:latin typeface="Bellota Text Light" panose="020B0604020202020204" charset="0"/>
                          <a:ea typeface="Bellota Text Light" panose="020B0604020202020204" charset="0"/>
                          <a:cs typeface="Bellota Text Light"/>
                          <a:sym typeface="Bellota Text Light"/>
                        </a:rPr>
                        <a:t>600.000</a:t>
                      </a:r>
                      <a:endParaRPr sz="8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solidFill>
                            <a:schemeClr val="dk1"/>
                          </a:solidFill>
                          <a:latin typeface="Bellota Text Light" panose="020B0604020202020204" charset="0"/>
                          <a:ea typeface="Bellota Text Light" panose="020B0604020202020204" charset="0"/>
                          <a:cs typeface="Bellota Text Light"/>
                          <a:sym typeface="Bellota Text Light"/>
                        </a:rPr>
                        <a:t>700.000</a:t>
                      </a:r>
                      <a:endParaRPr sz="8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solidFill>
                            <a:schemeClr val="dk1"/>
                          </a:solidFill>
                          <a:latin typeface="Bellota Text Light" panose="020B0604020202020204" charset="0"/>
                          <a:ea typeface="Bellota Text Light" panose="020B0604020202020204" charset="0"/>
                          <a:cs typeface="Bellota Text Light"/>
                          <a:sym typeface="Bellota Text Light"/>
                        </a:rPr>
                        <a:t>800.000</a:t>
                      </a:r>
                      <a:endParaRPr sz="8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solidFill>
                            <a:schemeClr val="dk1"/>
                          </a:solidFill>
                          <a:latin typeface="Bellota Text Light" panose="020B0604020202020204" charset="0"/>
                          <a:ea typeface="Bellota Text Light" panose="020B0604020202020204" charset="0"/>
                          <a:cs typeface="Bellota Text Light"/>
                          <a:sym typeface="Bellota Text Light"/>
                        </a:rPr>
                        <a:t>900.000</a:t>
                      </a:r>
                      <a:endParaRPr sz="8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solidFill>
                            <a:schemeClr val="dk1"/>
                          </a:solidFill>
                          <a:latin typeface="Bellota Text Light" panose="020B0604020202020204" charset="0"/>
                          <a:ea typeface="Bellota Text Light" panose="020B0604020202020204" charset="0"/>
                          <a:cs typeface="Bellota Text Light"/>
                          <a:sym typeface="Bellota Text Light"/>
                        </a:rPr>
                        <a:t>1.000.000</a:t>
                      </a:r>
                      <a:endParaRPr sz="8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9525" cap="flat" cmpd="sng" algn="ctr">
                      <a:solidFill>
                        <a:srgbClr val="D9DAD0"/>
                      </a:solidFill>
                      <a:prstDash val="solid"/>
                      <a:round/>
                      <a:headEnd type="none" w="sm" len="sm"/>
                      <a:tailEnd type="none" w="sm" len="sm"/>
                    </a:lnL>
                    <a:lnR w="38100" cap="flat" cmpd="sng">
                      <a:solidFill>
                        <a:schemeClr val="accent4"/>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lgn="ctr">
                      <a:solidFill>
                        <a:srgbClr val="D9DAD0"/>
                      </a:solidFill>
                      <a:prstDash val="solid"/>
                      <a:round/>
                      <a:headEnd type="none" w="sm" len="sm"/>
                      <a:tailEnd type="none" w="sm" len="sm"/>
                    </a:lnB>
                  </a:tcPr>
                </a:tc>
                <a:extLst>
                  <a:ext uri="{0D108BD9-81ED-4DB2-BD59-A6C34878D82A}">
                    <a16:rowId xmlns:a16="http://schemas.microsoft.com/office/drawing/2014/main" val="10000"/>
                  </a:ext>
                </a:extLst>
              </a:tr>
              <a:tr h="304271">
                <a:tc>
                  <a:txBody>
                    <a:bodyPr/>
                    <a:lstStyle/>
                    <a:p>
                      <a:pPr marL="0" lvl="0" indent="0" algn="ctr" rtl="0">
                        <a:spcBef>
                          <a:spcPts val="0"/>
                        </a:spcBef>
                        <a:spcAft>
                          <a:spcPts val="0"/>
                        </a:spcAft>
                        <a:buNone/>
                      </a:pPr>
                      <a:r>
                        <a:rPr lang="en-US" sz="800" dirty="0" err="1">
                          <a:solidFill>
                            <a:schemeClr val="dk1"/>
                          </a:solidFill>
                          <a:latin typeface="Bellota Text Light" panose="020B0604020202020204" charset="0"/>
                          <a:ea typeface="Bellota Text Light" panose="020B0604020202020204" charset="0"/>
                          <a:cs typeface="Bellota Text Light"/>
                          <a:sym typeface="Bellota Text Light"/>
                        </a:rPr>
                        <a:t>HashTable</a:t>
                      </a:r>
                      <a:endParaRPr sz="8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38100" cap="flat" cmpd="sng">
                      <a:solidFill>
                        <a:schemeClr val="accent4"/>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800" b="1" dirty="0">
                          <a:solidFill>
                            <a:schemeClr val="dk1"/>
                          </a:solidFill>
                          <a:latin typeface="Bellota Text Light" panose="020B0604020202020204" charset="0"/>
                          <a:ea typeface="Bellota Text Light" panose="020B0604020202020204" charset="0"/>
                          <a:cs typeface="Bellota Text"/>
                          <a:sym typeface="Bellota Text"/>
                        </a:rPr>
                        <a:t>3,168s</a:t>
                      </a: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800" b="1" dirty="0">
                          <a:solidFill>
                            <a:schemeClr val="dk1"/>
                          </a:solidFill>
                          <a:latin typeface="Bellota Text Light" panose="020B0604020202020204" charset="0"/>
                          <a:ea typeface="Bellota Text Light" panose="020B0604020202020204" charset="0"/>
                          <a:cs typeface="Bellota Text"/>
                          <a:sym typeface="Bellota Text"/>
                        </a:rPr>
                        <a:t>6,259s</a:t>
                      </a: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800" b="1" dirty="0">
                          <a:solidFill>
                            <a:schemeClr val="dk1"/>
                          </a:solidFill>
                          <a:latin typeface="Bellota Text Light" panose="020B0604020202020204" charset="0"/>
                          <a:ea typeface="Bellota Text Light" panose="020B0604020202020204" charset="0"/>
                          <a:cs typeface="Bellota Text"/>
                          <a:sym typeface="Bellota Text"/>
                        </a:rPr>
                        <a:t>9,455s</a:t>
                      </a: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800" b="1" dirty="0">
                          <a:solidFill>
                            <a:schemeClr val="dk1"/>
                          </a:solidFill>
                          <a:latin typeface="Bellota Text Light" panose="020B0604020202020204" charset="0"/>
                          <a:ea typeface="Bellota Text Light" panose="020B0604020202020204" charset="0"/>
                          <a:cs typeface="Bellota Text"/>
                          <a:sym typeface="Bellota Text"/>
                        </a:rPr>
                        <a:t>12,453s</a:t>
                      </a: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800" b="1" dirty="0">
                          <a:solidFill>
                            <a:schemeClr val="dk1"/>
                          </a:solidFill>
                          <a:latin typeface="Bellota Text Light" panose="020B0604020202020204" charset="0"/>
                          <a:ea typeface="Bellota Text Light" panose="020B0604020202020204" charset="0"/>
                          <a:cs typeface="Bellota Text"/>
                          <a:sym typeface="Bellota Text"/>
                        </a:rPr>
                        <a:t>15,417s</a:t>
                      </a: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ID" sz="800" b="1" dirty="0">
                          <a:solidFill>
                            <a:schemeClr val="dk1"/>
                          </a:solidFill>
                          <a:latin typeface="Bellota Text Light" panose="020B0604020202020204" charset="0"/>
                          <a:ea typeface="Bellota Text Light" panose="020B0604020202020204" charset="0"/>
                          <a:cs typeface="Bellota Text"/>
                          <a:sym typeface="Bellota Text"/>
                        </a:rPr>
                        <a:t>18,401s</a:t>
                      </a:r>
                      <a:endParaRPr sz="800" b="1" dirty="0">
                        <a:solidFill>
                          <a:schemeClr val="dk1"/>
                        </a:solidFill>
                        <a:latin typeface="Bellota Text Light" panose="020B0604020202020204" charset="0"/>
                        <a:ea typeface="Bellota Text Light" panose="020B0604020202020204" charset="0"/>
                        <a:cs typeface="Bellota Text"/>
                        <a:sym typeface="Bellota Text"/>
                      </a:endParaRP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800" b="1" dirty="0">
                          <a:solidFill>
                            <a:schemeClr val="dk1"/>
                          </a:solidFill>
                          <a:latin typeface="Bellota Text Light" panose="020B0604020202020204" charset="0"/>
                          <a:ea typeface="Bellota Text Light" panose="020B0604020202020204" charset="0"/>
                          <a:cs typeface="Bellota Text"/>
                          <a:sym typeface="Bellota Text"/>
                        </a:rPr>
                        <a:t>21,391s</a:t>
                      </a: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800" b="1" dirty="0">
                          <a:solidFill>
                            <a:schemeClr val="dk1"/>
                          </a:solidFill>
                          <a:latin typeface="Bellota Text Light" panose="020B0604020202020204" charset="0"/>
                          <a:ea typeface="Bellota Text Light" panose="020B0604020202020204" charset="0"/>
                          <a:cs typeface="Bellota Text"/>
                          <a:sym typeface="Bellota Text"/>
                        </a:rPr>
                        <a:t>24,431s</a:t>
                      </a: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800" b="1" dirty="0">
                          <a:solidFill>
                            <a:schemeClr val="dk1"/>
                          </a:solidFill>
                          <a:latin typeface="Bellota Text Light" panose="020B0604020202020204" charset="0"/>
                          <a:ea typeface="Bellota Text Light" panose="020B0604020202020204" charset="0"/>
                          <a:cs typeface="Bellota Text"/>
                          <a:sym typeface="Bellota Text"/>
                        </a:rPr>
                        <a:t>27,407s</a:t>
                      </a: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800" b="1" dirty="0">
                          <a:solidFill>
                            <a:schemeClr val="dk1"/>
                          </a:solidFill>
                          <a:latin typeface="Bellota Text Light" panose="020B0604020202020204" charset="0"/>
                          <a:ea typeface="Bellota Text Light" panose="020B0604020202020204" charset="0"/>
                          <a:cs typeface="Bellota Text"/>
                          <a:sym typeface="Bellota Text"/>
                        </a:rPr>
                        <a:t>30,389s</a:t>
                      </a:r>
                    </a:p>
                  </a:txBody>
                  <a:tcPr marL="91425" marR="91425" marT="68575" marB="68575" anchor="ctr">
                    <a:lnL w="9525" cap="flat" cmpd="sng" algn="ctr">
                      <a:solidFill>
                        <a:srgbClr val="D9DAD0"/>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extLst>
                  <a:ext uri="{0D108BD9-81ED-4DB2-BD59-A6C34878D82A}">
                    <a16:rowId xmlns:a16="http://schemas.microsoft.com/office/drawing/2014/main" val="3698315610"/>
                  </a:ext>
                </a:extLst>
              </a:tr>
              <a:tr h="256494">
                <a:tc>
                  <a:txBody>
                    <a:bodyPr/>
                    <a:lstStyle/>
                    <a:p>
                      <a:pPr marL="0" lvl="0" indent="0" algn="ctr" rtl="0">
                        <a:spcBef>
                          <a:spcPts val="0"/>
                        </a:spcBef>
                        <a:spcAft>
                          <a:spcPts val="0"/>
                        </a:spcAft>
                        <a:buNone/>
                      </a:pPr>
                      <a:r>
                        <a:rPr lang="en-US" sz="800" dirty="0" err="1">
                          <a:solidFill>
                            <a:schemeClr val="dk1"/>
                          </a:solidFill>
                          <a:latin typeface="Bellota Text Light" panose="020B0604020202020204" charset="0"/>
                          <a:ea typeface="Bellota Text Light" panose="020B0604020202020204" charset="0"/>
                          <a:cs typeface="Bellota Text Light"/>
                          <a:sym typeface="Bellota Text Light"/>
                        </a:rPr>
                        <a:t>HeapSort</a:t>
                      </a:r>
                      <a:endParaRPr sz="8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38100" cap="flat" cmpd="sng">
                      <a:solidFill>
                        <a:schemeClr val="accent4"/>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800" b="1" dirty="0">
                          <a:solidFill>
                            <a:schemeClr val="dk1"/>
                          </a:solidFill>
                          <a:latin typeface="Bellota Text Light" panose="020B0604020202020204" charset="0"/>
                          <a:ea typeface="Bellota Text Light" panose="020B0604020202020204" charset="0"/>
                          <a:cs typeface="Bellota Text"/>
                          <a:sym typeface="Bellota Text"/>
                        </a:rPr>
                        <a:t>0,027s</a:t>
                      </a: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800" b="1" dirty="0">
                          <a:solidFill>
                            <a:schemeClr val="dk1"/>
                          </a:solidFill>
                          <a:latin typeface="Bellota Text Light" panose="020B0604020202020204" charset="0"/>
                          <a:ea typeface="Bellota Text Light" panose="020B0604020202020204" charset="0"/>
                          <a:cs typeface="Bellota Text"/>
                          <a:sym typeface="Bellota Text"/>
                        </a:rPr>
                        <a:t>0,059 s</a:t>
                      </a: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800" b="1" dirty="0">
                          <a:solidFill>
                            <a:schemeClr val="dk1"/>
                          </a:solidFill>
                          <a:latin typeface="Bellota Text Light" panose="020B0604020202020204" charset="0"/>
                          <a:ea typeface="Bellota Text Light" panose="020B0604020202020204" charset="0"/>
                          <a:cs typeface="Bellota Text"/>
                          <a:sym typeface="Bellota Text"/>
                        </a:rPr>
                        <a:t>0,095s</a:t>
                      </a: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800" b="1" dirty="0">
                          <a:solidFill>
                            <a:schemeClr val="dk1"/>
                          </a:solidFill>
                          <a:latin typeface="Bellota Text Light" panose="020B0604020202020204" charset="0"/>
                          <a:ea typeface="Bellota Text Light" panose="020B0604020202020204" charset="0"/>
                          <a:cs typeface="Bellota Text"/>
                          <a:sym typeface="Bellota Text"/>
                        </a:rPr>
                        <a:t>0,126s</a:t>
                      </a: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800" b="1" dirty="0">
                          <a:solidFill>
                            <a:schemeClr val="dk1"/>
                          </a:solidFill>
                          <a:latin typeface="Bellota Text Light" panose="020B0604020202020204" charset="0"/>
                          <a:ea typeface="Bellota Text Light" panose="020B0604020202020204" charset="0"/>
                          <a:cs typeface="Bellota Text"/>
                          <a:sym typeface="Bellota Text"/>
                        </a:rPr>
                        <a:t>0,169s</a:t>
                      </a: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ID" sz="800" b="1" dirty="0">
                          <a:solidFill>
                            <a:schemeClr val="dk1"/>
                          </a:solidFill>
                          <a:latin typeface="Bellota Text Light" panose="020B0604020202020204" charset="0"/>
                          <a:ea typeface="Bellota Text Light" panose="020B0604020202020204" charset="0"/>
                          <a:cs typeface="Bellota Text"/>
                          <a:sym typeface="Bellota Text"/>
                        </a:rPr>
                        <a:t>0,201s</a:t>
                      </a:r>
                      <a:endParaRPr sz="800" b="1" dirty="0">
                        <a:solidFill>
                          <a:schemeClr val="dk1"/>
                        </a:solidFill>
                        <a:latin typeface="Bellota Text Light" panose="020B0604020202020204" charset="0"/>
                        <a:ea typeface="Bellota Text Light" panose="020B0604020202020204" charset="0"/>
                        <a:cs typeface="Bellota Text"/>
                        <a:sym typeface="Bellota Text"/>
                      </a:endParaRP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ID" sz="800" b="1">
                          <a:solidFill>
                            <a:schemeClr val="dk1"/>
                          </a:solidFill>
                          <a:latin typeface="Bellota Text Light" panose="020B0604020202020204" charset="0"/>
                          <a:ea typeface="Bellota Text Light" panose="020B0604020202020204" charset="0"/>
                          <a:cs typeface="Bellota Text"/>
                          <a:sym typeface="Bellota Text"/>
                        </a:rPr>
                        <a:t>0,246s</a:t>
                      </a:r>
                      <a:endParaRPr sz="800" b="1" dirty="0">
                        <a:solidFill>
                          <a:schemeClr val="dk1"/>
                        </a:solidFill>
                        <a:latin typeface="Bellota Text Light" panose="020B0604020202020204" charset="0"/>
                        <a:ea typeface="Bellota Text Light" panose="020B0604020202020204" charset="0"/>
                        <a:cs typeface="Bellota Text"/>
                        <a:sym typeface="Bellota Text"/>
                      </a:endParaRP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ID" sz="800" b="1" dirty="0">
                          <a:solidFill>
                            <a:schemeClr val="dk1"/>
                          </a:solidFill>
                          <a:latin typeface="Bellota Text Light" panose="020B0604020202020204" charset="0"/>
                          <a:ea typeface="Bellota Text Light" panose="020B0604020202020204" charset="0"/>
                          <a:cs typeface="Bellota Text"/>
                          <a:sym typeface="Bellota Text"/>
                        </a:rPr>
                        <a:t>0,273s</a:t>
                      </a:r>
                      <a:endParaRPr sz="800" b="1" dirty="0">
                        <a:solidFill>
                          <a:schemeClr val="dk1"/>
                        </a:solidFill>
                        <a:latin typeface="Bellota Text Light" panose="020B0604020202020204" charset="0"/>
                        <a:ea typeface="Bellota Text Light" panose="020B0604020202020204" charset="0"/>
                        <a:cs typeface="Bellota Text"/>
                        <a:sym typeface="Bellota Text"/>
                      </a:endParaRP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ID" sz="800" b="1" dirty="0">
                          <a:solidFill>
                            <a:schemeClr val="dk1"/>
                          </a:solidFill>
                          <a:latin typeface="Bellota Text Light" panose="020B0604020202020204" charset="0"/>
                          <a:ea typeface="Bellota Text Light" panose="020B0604020202020204" charset="0"/>
                          <a:cs typeface="Bellota Text"/>
                          <a:sym typeface="Bellota Text"/>
                        </a:rPr>
                        <a:t>0,320s</a:t>
                      </a:r>
                      <a:endParaRPr sz="800" b="1" dirty="0">
                        <a:solidFill>
                          <a:schemeClr val="dk1"/>
                        </a:solidFill>
                        <a:latin typeface="Bellota Text Light" panose="020B0604020202020204" charset="0"/>
                        <a:ea typeface="Bellota Text Light" panose="020B0604020202020204" charset="0"/>
                        <a:cs typeface="Bellota Text"/>
                        <a:sym typeface="Bellota Text"/>
                      </a:endParaRP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ID" sz="800" b="1" dirty="0">
                          <a:solidFill>
                            <a:schemeClr val="dk1"/>
                          </a:solidFill>
                          <a:latin typeface="Bellota Text Light" panose="020B0604020202020204" charset="0"/>
                          <a:ea typeface="Bellota Text Light" panose="020B0604020202020204" charset="0"/>
                          <a:cs typeface="Bellota Text"/>
                          <a:sym typeface="Bellota Text"/>
                        </a:rPr>
                        <a:t>0,366s</a:t>
                      </a:r>
                      <a:endParaRPr sz="800" b="1" dirty="0">
                        <a:solidFill>
                          <a:schemeClr val="dk1"/>
                        </a:solidFill>
                        <a:latin typeface="Bellota Text Light" panose="020B0604020202020204" charset="0"/>
                        <a:ea typeface="Bellota Text Light" panose="020B0604020202020204" charset="0"/>
                        <a:cs typeface="Bellota Text"/>
                        <a:sym typeface="Bellota Text"/>
                      </a:endParaRPr>
                    </a:p>
                  </a:txBody>
                  <a:tcPr marL="91425" marR="91425" marT="68575" marB="68575" anchor="ctr">
                    <a:lnL w="9525" cap="flat" cmpd="sng" algn="ctr">
                      <a:solidFill>
                        <a:srgbClr val="D9DAD0"/>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extLst>
                  <a:ext uri="{0D108BD9-81ED-4DB2-BD59-A6C34878D82A}">
                    <a16:rowId xmlns:a16="http://schemas.microsoft.com/office/drawing/2014/main" val="638197818"/>
                  </a:ext>
                </a:extLst>
              </a:tr>
              <a:tr h="256494">
                <a:tc>
                  <a:txBody>
                    <a:bodyPr/>
                    <a:lstStyle/>
                    <a:p>
                      <a:pPr marL="0" lvl="0" indent="0" algn="ctr" rtl="0">
                        <a:spcBef>
                          <a:spcPts val="0"/>
                        </a:spcBef>
                        <a:spcAft>
                          <a:spcPts val="0"/>
                        </a:spcAft>
                        <a:buNone/>
                      </a:pPr>
                      <a:r>
                        <a:rPr lang="en-US" sz="800" dirty="0">
                          <a:solidFill>
                            <a:schemeClr val="dk1"/>
                          </a:solidFill>
                          <a:latin typeface="Bellota Text Light" panose="020B0604020202020204" charset="0"/>
                          <a:ea typeface="Bellota Text Light" panose="020B0604020202020204" charset="0"/>
                          <a:cs typeface="Bellota Text Light"/>
                          <a:sym typeface="Bellota Text Light"/>
                        </a:rPr>
                        <a:t>Quicksort</a:t>
                      </a:r>
                      <a:endParaRPr sz="8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38100" cap="flat" cmpd="sng">
                      <a:solidFill>
                        <a:schemeClr val="accent4"/>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800" b="1" dirty="0">
                          <a:solidFill>
                            <a:schemeClr val="dk1"/>
                          </a:solidFill>
                          <a:latin typeface="Bellota Text Light" panose="020B0604020202020204" charset="0"/>
                          <a:ea typeface="Bellota Text Light" panose="020B0604020202020204" charset="0"/>
                          <a:cs typeface="Bellota Text"/>
                          <a:sym typeface="Bellota Text"/>
                        </a:rPr>
                        <a:t>0,013s</a:t>
                      </a: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800" b="1" dirty="0">
                          <a:solidFill>
                            <a:schemeClr val="dk1"/>
                          </a:solidFill>
                          <a:latin typeface="Bellota Text Light" panose="020B0604020202020204" charset="0"/>
                          <a:ea typeface="Bellota Text Light" panose="020B0604020202020204" charset="0"/>
                          <a:cs typeface="Bellota Text"/>
                          <a:sym typeface="Bellota Text"/>
                        </a:rPr>
                        <a:t>0,028s</a:t>
                      </a: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800" b="1" dirty="0">
                          <a:solidFill>
                            <a:schemeClr val="dk1"/>
                          </a:solidFill>
                          <a:latin typeface="Bellota Text Light" panose="020B0604020202020204" charset="0"/>
                          <a:ea typeface="Bellota Text Light" panose="020B0604020202020204" charset="0"/>
                          <a:cs typeface="Bellota Text"/>
                          <a:sym typeface="Bellota Text"/>
                        </a:rPr>
                        <a:t>0,044s</a:t>
                      </a: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800" b="1" dirty="0">
                          <a:solidFill>
                            <a:schemeClr val="dk1"/>
                          </a:solidFill>
                          <a:latin typeface="Bellota Text Light" panose="020B0604020202020204" charset="0"/>
                          <a:ea typeface="Bellota Text Light" panose="020B0604020202020204" charset="0"/>
                          <a:cs typeface="Bellota Text"/>
                          <a:sym typeface="Bellota Text"/>
                        </a:rPr>
                        <a:t>0,060s</a:t>
                      </a: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800" b="1" dirty="0">
                          <a:solidFill>
                            <a:schemeClr val="dk1"/>
                          </a:solidFill>
                          <a:latin typeface="Bellota Text Light" panose="020B0604020202020204" charset="0"/>
                          <a:ea typeface="Bellota Text Light" panose="020B0604020202020204" charset="0"/>
                          <a:cs typeface="Bellota Text"/>
                          <a:sym typeface="Bellota Text"/>
                        </a:rPr>
                        <a:t>0,075s</a:t>
                      </a: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800" b="1" dirty="0">
                          <a:solidFill>
                            <a:schemeClr val="dk1"/>
                          </a:solidFill>
                          <a:latin typeface="Bellota Text Light" panose="020B0604020202020204" charset="0"/>
                          <a:ea typeface="Bellota Text Light" panose="020B0604020202020204" charset="0"/>
                          <a:cs typeface="Bellota Text"/>
                          <a:sym typeface="Bellota Text"/>
                        </a:rPr>
                        <a:t>0,092s</a:t>
                      </a: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ID" sz="800" b="1" dirty="0">
                          <a:solidFill>
                            <a:schemeClr val="dk1"/>
                          </a:solidFill>
                          <a:latin typeface="Bellota Text Light" panose="020B0604020202020204" charset="0"/>
                          <a:ea typeface="Bellota Text Light" panose="020B0604020202020204" charset="0"/>
                          <a:cs typeface="Bellota Text"/>
                          <a:sym typeface="Bellota Text"/>
                        </a:rPr>
                        <a:t>0,111s</a:t>
                      </a:r>
                      <a:endParaRPr sz="800" b="1" dirty="0">
                        <a:solidFill>
                          <a:schemeClr val="dk1"/>
                        </a:solidFill>
                        <a:latin typeface="Bellota Text Light" panose="020B0604020202020204" charset="0"/>
                        <a:ea typeface="Bellota Text Light" panose="020B0604020202020204" charset="0"/>
                        <a:cs typeface="Bellota Text"/>
                        <a:sym typeface="Bellota Text"/>
                      </a:endParaRP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ID" sz="800" b="1" dirty="0">
                          <a:solidFill>
                            <a:schemeClr val="dk1"/>
                          </a:solidFill>
                          <a:latin typeface="Bellota Text Light" panose="020B0604020202020204" charset="0"/>
                          <a:ea typeface="Bellota Text Light" panose="020B0604020202020204" charset="0"/>
                          <a:cs typeface="Bellota Text"/>
                          <a:sym typeface="Bellota Text"/>
                        </a:rPr>
                        <a:t>0,121s</a:t>
                      </a:r>
                      <a:endParaRPr sz="800" b="1" dirty="0">
                        <a:solidFill>
                          <a:schemeClr val="dk1"/>
                        </a:solidFill>
                        <a:latin typeface="Bellota Text Light" panose="020B0604020202020204" charset="0"/>
                        <a:ea typeface="Bellota Text Light" panose="020B0604020202020204" charset="0"/>
                        <a:cs typeface="Bellota Text"/>
                        <a:sym typeface="Bellota Text"/>
                      </a:endParaRP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ID" sz="800" b="1" dirty="0">
                          <a:solidFill>
                            <a:schemeClr val="dk1"/>
                          </a:solidFill>
                          <a:latin typeface="Bellota Text Light" panose="020B0604020202020204" charset="0"/>
                          <a:ea typeface="Bellota Text Light" panose="020B0604020202020204" charset="0"/>
                          <a:cs typeface="Bellota Text"/>
                          <a:sym typeface="Bellota Text"/>
                        </a:rPr>
                        <a:t>0,140s</a:t>
                      </a:r>
                      <a:endParaRPr sz="800" b="1" dirty="0">
                        <a:solidFill>
                          <a:schemeClr val="dk1"/>
                        </a:solidFill>
                        <a:latin typeface="Bellota Text Light" panose="020B0604020202020204" charset="0"/>
                        <a:ea typeface="Bellota Text Light" panose="020B0604020202020204" charset="0"/>
                        <a:cs typeface="Bellota Text"/>
                        <a:sym typeface="Bellota Text"/>
                      </a:endParaRP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ID" sz="800" b="1" dirty="0">
                          <a:solidFill>
                            <a:schemeClr val="dk1"/>
                          </a:solidFill>
                          <a:latin typeface="Bellota Text Light" panose="020B0604020202020204" charset="0"/>
                          <a:ea typeface="Bellota Text Light" panose="020B0604020202020204" charset="0"/>
                          <a:cs typeface="Bellota Text"/>
                          <a:sym typeface="Bellota Text"/>
                        </a:rPr>
                        <a:t>0,162s</a:t>
                      </a:r>
                      <a:endParaRPr sz="800" b="1" dirty="0">
                        <a:solidFill>
                          <a:schemeClr val="dk1"/>
                        </a:solidFill>
                        <a:latin typeface="Bellota Text Light" panose="020B0604020202020204" charset="0"/>
                        <a:ea typeface="Bellota Text Light" panose="020B0604020202020204" charset="0"/>
                        <a:cs typeface="Bellota Text"/>
                        <a:sym typeface="Bellota Text"/>
                      </a:endParaRPr>
                    </a:p>
                  </a:txBody>
                  <a:tcPr marL="91425" marR="91425" marT="68575" marB="68575" anchor="ctr">
                    <a:lnL w="9525" cap="flat" cmpd="sng" algn="ctr">
                      <a:solidFill>
                        <a:srgbClr val="D9DAD0"/>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extLst>
                  <a:ext uri="{0D108BD9-81ED-4DB2-BD59-A6C34878D82A}">
                    <a16:rowId xmlns:a16="http://schemas.microsoft.com/office/drawing/2014/main" val="309485073"/>
                  </a:ext>
                </a:extLst>
              </a:tr>
              <a:tr h="256494">
                <a:tc>
                  <a:txBody>
                    <a:bodyPr/>
                    <a:lstStyle/>
                    <a:p>
                      <a:pPr marL="0" lvl="0" indent="0" algn="ctr" rtl="0">
                        <a:spcBef>
                          <a:spcPts val="0"/>
                        </a:spcBef>
                        <a:spcAft>
                          <a:spcPts val="0"/>
                        </a:spcAft>
                        <a:buNone/>
                      </a:pPr>
                      <a:r>
                        <a:rPr lang="en-US" sz="800" dirty="0" err="1">
                          <a:solidFill>
                            <a:schemeClr val="dk1"/>
                          </a:solidFill>
                          <a:latin typeface="Bellota Text Light" panose="020B0604020202020204" charset="0"/>
                          <a:ea typeface="Bellota Text Light" panose="020B0604020202020204" charset="0"/>
                          <a:cs typeface="Bellota Text Light"/>
                          <a:sym typeface="Bellota Text Light"/>
                        </a:rPr>
                        <a:t>BubbleSort</a:t>
                      </a:r>
                      <a:endParaRPr sz="8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38100" cap="flat" cmpd="sng">
                      <a:solidFill>
                        <a:schemeClr val="accent4"/>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800" b="1" dirty="0">
                          <a:solidFill>
                            <a:schemeClr val="dk1"/>
                          </a:solidFill>
                          <a:latin typeface="Bellota Text Light" panose="020B0604020202020204" charset="0"/>
                          <a:ea typeface="Bellota Text Light" panose="020B0604020202020204" charset="0"/>
                          <a:cs typeface="Bellota Text"/>
                          <a:sym typeface="Bellota Text"/>
                        </a:rPr>
                        <a:t>27,917s</a:t>
                      </a: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800" b="1" dirty="0">
                          <a:solidFill>
                            <a:schemeClr val="dk1"/>
                          </a:solidFill>
                          <a:latin typeface="Bellota Text Light" panose="020B0604020202020204" charset="0"/>
                          <a:ea typeface="Bellota Text Light" panose="020B0604020202020204" charset="0"/>
                          <a:cs typeface="Bellota Text"/>
                          <a:sym typeface="Bellota Text"/>
                        </a:rPr>
                        <a:t>113,834s</a:t>
                      </a: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800" b="1" dirty="0">
                          <a:solidFill>
                            <a:schemeClr val="dk1"/>
                          </a:solidFill>
                          <a:latin typeface="Bellota Text Light" panose="020B0604020202020204" charset="0"/>
                          <a:ea typeface="Bellota Text Light" panose="020B0604020202020204" charset="0"/>
                          <a:cs typeface="Bellota Text"/>
                          <a:sym typeface="Bellota Text"/>
                        </a:rPr>
                        <a:t>257,367s</a:t>
                      </a: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800" b="1" dirty="0">
                          <a:solidFill>
                            <a:schemeClr val="dk1"/>
                          </a:solidFill>
                          <a:latin typeface="Bellota Text Light" panose="020B0604020202020204" charset="0"/>
                          <a:ea typeface="Bellota Text Light" panose="020B0604020202020204" charset="0"/>
                          <a:cs typeface="Bellota Text"/>
                          <a:sym typeface="Bellota Text"/>
                        </a:rPr>
                        <a:t>456,066s</a:t>
                      </a: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800" b="1" dirty="0">
                          <a:solidFill>
                            <a:schemeClr val="dk1"/>
                          </a:solidFill>
                          <a:latin typeface="Bellota Text Light" panose="020B0604020202020204" charset="0"/>
                          <a:ea typeface="Bellota Text Light" panose="020B0604020202020204" charset="0"/>
                          <a:cs typeface="Bellota Text"/>
                          <a:sym typeface="Bellota Text"/>
                        </a:rPr>
                        <a:t>716,335s</a:t>
                      </a: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800" b="1" dirty="0">
                          <a:solidFill>
                            <a:schemeClr val="dk1"/>
                          </a:solidFill>
                          <a:latin typeface="Bellota Text Light" panose="020B0604020202020204" charset="0"/>
                          <a:ea typeface="Bellota Text Light" panose="020B0604020202020204" charset="0"/>
                          <a:cs typeface="Bellota Text"/>
                          <a:sym typeface="Bellota Text"/>
                        </a:rPr>
                        <a:t>1025.406s</a:t>
                      </a: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lvl="0" indent="0" algn="ctr" rtl="0">
                        <a:spcBef>
                          <a:spcPts val="0"/>
                        </a:spcBef>
                        <a:spcAft>
                          <a:spcPts val="0"/>
                        </a:spcAft>
                        <a:buNone/>
                      </a:pPr>
                      <a:r>
                        <a:rPr lang="en-US" sz="800" b="1" dirty="0">
                          <a:solidFill>
                            <a:schemeClr val="dk1"/>
                          </a:solidFill>
                          <a:latin typeface="Bellota Text Light" panose="020B0604020202020204" charset="0"/>
                          <a:ea typeface="Bellota Text Light" panose="020B0604020202020204" charset="0"/>
                          <a:cs typeface="Bellota Text"/>
                          <a:sym typeface="Bellota Text"/>
                        </a:rPr>
                        <a:t>Too long</a:t>
                      </a:r>
                      <a:endParaRPr sz="800" b="1" dirty="0">
                        <a:solidFill>
                          <a:schemeClr val="dk1"/>
                        </a:solidFill>
                        <a:latin typeface="Bellota Text Light" panose="020B0604020202020204" charset="0"/>
                        <a:ea typeface="Bellota Text Light" panose="020B0604020202020204" charset="0"/>
                        <a:cs typeface="Bellota Text"/>
                        <a:sym typeface="Bellota Text"/>
                      </a:endParaRP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1" dirty="0">
                          <a:solidFill>
                            <a:schemeClr val="dk1"/>
                          </a:solidFill>
                          <a:latin typeface="Bellota Text Light" panose="020B0604020202020204" charset="0"/>
                          <a:ea typeface="Bellota Text Light" panose="020B0604020202020204" charset="0"/>
                          <a:cs typeface="Bellota Text"/>
                          <a:sym typeface="Bellota Text"/>
                        </a:rPr>
                        <a:t>Too long</a:t>
                      </a: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1" dirty="0">
                          <a:solidFill>
                            <a:schemeClr val="dk1"/>
                          </a:solidFill>
                          <a:latin typeface="Bellota Text Light" panose="020B0604020202020204" charset="0"/>
                          <a:ea typeface="Bellota Text Light" panose="020B0604020202020204" charset="0"/>
                          <a:cs typeface="Bellota Text"/>
                          <a:sym typeface="Bellota Text"/>
                        </a:rPr>
                        <a:t>Too long</a:t>
                      </a: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1" dirty="0">
                          <a:solidFill>
                            <a:schemeClr val="dk1"/>
                          </a:solidFill>
                          <a:latin typeface="Bellota Text Light" panose="020B0604020202020204" charset="0"/>
                          <a:ea typeface="Bellota Text Light" panose="020B0604020202020204" charset="0"/>
                          <a:cs typeface="Bellota Text"/>
                          <a:sym typeface="Bellota Text"/>
                        </a:rPr>
                        <a:t>Too long</a:t>
                      </a:r>
                    </a:p>
                  </a:txBody>
                  <a:tcPr marL="91425" marR="91425" marT="68575" marB="68575" anchor="ctr">
                    <a:lnL w="9525" cap="flat" cmpd="sng" algn="ctr">
                      <a:solidFill>
                        <a:srgbClr val="D9DAD0"/>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rgbClr val="D9DAD0"/>
                      </a:solidFill>
                      <a:prstDash val="solid"/>
                      <a:round/>
                      <a:headEnd type="none" w="sm" len="sm"/>
                      <a:tailEnd type="none" w="sm" len="sm"/>
                    </a:lnT>
                    <a:lnB w="9525" cap="flat" cmpd="sng" algn="ctr">
                      <a:solidFill>
                        <a:srgbClr val="D9DAD0"/>
                      </a:solidFill>
                      <a:prstDash val="solid"/>
                      <a:round/>
                      <a:headEnd type="none" w="sm" len="sm"/>
                      <a:tailEnd type="none" w="sm" len="sm"/>
                    </a:lnB>
                  </a:tcPr>
                </a:tc>
                <a:extLst>
                  <a:ext uri="{0D108BD9-81ED-4DB2-BD59-A6C34878D82A}">
                    <a16:rowId xmlns:a16="http://schemas.microsoft.com/office/drawing/2014/main" val="1721247184"/>
                  </a:ext>
                </a:extLst>
              </a:tr>
              <a:tr h="256494">
                <a:tc>
                  <a:txBody>
                    <a:bodyPr/>
                    <a:lstStyle/>
                    <a:p>
                      <a:pPr marL="0" lvl="0" indent="0" algn="ctr" rtl="0">
                        <a:spcBef>
                          <a:spcPts val="0"/>
                        </a:spcBef>
                        <a:spcAft>
                          <a:spcPts val="0"/>
                        </a:spcAft>
                        <a:buNone/>
                      </a:pPr>
                      <a:r>
                        <a:rPr lang="en-US" sz="800" dirty="0" err="1">
                          <a:solidFill>
                            <a:schemeClr val="dk1"/>
                          </a:solidFill>
                          <a:latin typeface="Bellota Text Light" panose="020B0604020202020204" charset="0"/>
                          <a:ea typeface="Bellota Text Light" panose="020B0604020202020204" charset="0"/>
                          <a:cs typeface="Bellota Text Light"/>
                          <a:sym typeface="Bellota Text Light"/>
                        </a:rPr>
                        <a:t>MergeSort</a:t>
                      </a:r>
                      <a:endParaRPr sz="800" dirty="0">
                        <a:solidFill>
                          <a:schemeClr val="dk1"/>
                        </a:solidFill>
                        <a:latin typeface="Bellota Text Light" panose="020B0604020202020204" charset="0"/>
                        <a:ea typeface="Bellota Text Light" panose="020B0604020202020204" charset="0"/>
                        <a:cs typeface="Bellota Text Light"/>
                        <a:sym typeface="Bellota Text Light"/>
                      </a:endParaRPr>
                    </a:p>
                  </a:txBody>
                  <a:tcPr marL="91425" marR="91425" marT="68575" marB="68575" anchor="ctr">
                    <a:lnL w="38100" cap="flat" cmpd="sng">
                      <a:solidFill>
                        <a:schemeClr val="accent4"/>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38100" cap="flat" cmpd="sng">
                      <a:solidFill>
                        <a:schemeClr val="accent4"/>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800" b="1" dirty="0">
                          <a:solidFill>
                            <a:schemeClr val="dk1"/>
                          </a:solidFill>
                          <a:latin typeface="Bellota Text Light" panose="020B0604020202020204" charset="0"/>
                          <a:ea typeface="Bellota Text Light" panose="020B0604020202020204" charset="0"/>
                          <a:cs typeface="Bellota Text"/>
                          <a:sym typeface="Bellota Text"/>
                        </a:rPr>
                        <a:t>0,016</a:t>
                      </a: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38100" cap="flat" cmpd="sng">
                      <a:solidFill>
                        <a:schemeClr val="accent4"/>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800" b="1" dirty="0">
                          <a:solidFill>
                            <a:schemeClr val="dk1"/>
                          </a:solidFill>
                          <a:latin typeface="Bellota Text Light" panose="020B0604020202020204" charset="0"/>
                          <a:ea typeface="Bellota Text Light" panose="020B0604020202020204" charset="0"/>
                          <a:cs typeface="Bellota Text"/>
                          <a:sym typeface="Bellota Text"/>
                        </a:rPr>
                        <a:t>0,032</a:t>
                      </a: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38100" cap="flat" cmpd="sng">
                      <a:solidFill>
                        <a:schemeClr val="accent4"/>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800" b="1" dirty="0">
                          <a:solidFill>
                            <a:schemeClr val="dk1"/>
                          </a:solidFill>
                          <a:latin typeface="Bellota Text Light" panose="020B0604020202020204" charset="0"/>
                          <a:ea typeface="Bellota Text Light" panose="020B0604020202020204" charset="0"/>
                          <a:cs typeface="Bellota Text"/>
                          <a:sym typeface="Bellota Text"/>
                        </a:rPr>
                        <a:t>0,048</a:t>
                      </a: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38100" cap="flat" cmpd="sng">
                      <a:solidFill>
                        <a:schemeClr val="accent4"/>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800" b="1" dirty="0">
                          <a:solidFill>
                            <a:schemeClr val="dk1"/>
                          </a:solidFill>
                          <a:latin typeface="Bellota Text Light" panose="020B0604020202020204" charset="0"/>
                          <a:ea typeface="Bellota Text Light" panose="020B0604020202020204" charset="0"/>
                          <a:cs typeface="Bellota Text"/>
                          <a:sym typeface="Bellota Text"/>
                        </a:rPr>
                        <a:t>0,069</a:t>
                      </a: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38100" cap="flat" cmpd="sng">
                      <a:solidFill>
                        <a:schemeClr val="accent4"/>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800" b="1" dirty="0">
                          <a:solidFill>
                            <a:schemeClr val="dk1"/>
                          </a:solidFill>
                          <a:latin typeface="Bellota Text Light" panose="020B0604020202020204" charset="0"/>
                          <a:ea typeface="Bellota Text Light" panose="020B0604020202020204" charset="0"/>
                          <a:cs typeface="Bellota Text"/>
                          <a:sym typeface="Bellota Text"/>
                        </a:rPr>
                        <a:t>0,081</a:t>
                      </a: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38100"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en-US" sz="800" b="1">
                          <a:solidFill>
                            <a:schemeClr val="dk1"/>
                          </a:solidFill>
                          <a:latin typeface="Bellota Text Light" panose="020B0604020202020204" charset="0"/>
                          <a:ea typeface="Bellota Text Light" panose="020B0604020202020204" charset="0"/>
                          <a:cs typeface="Bellota Text"/>
                          <a:sym typeface="Bellota Text"/>
                        </a:rPr>
                        <a:t>0,102s</a:t>
                      </a:r>
                      <a:endParaRPr sz="800" b="1" dirty="0">
                        <a:solidFill>
                          <a:schemeClr val="dk1"/>
                        </a:solidFill>
                        <a:latin typeface="Bellota Text Light" panose="020B0604020202020204" charset="0"/>
                        <a:ea typeface="Bellota Text Light" panose="020B0604020202020204" charset="0"/>
                        <a:cs typeface="Bellota Text"/>
                        <a:sym typeface="Bellota Text"/>
                      </a:endParaRP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38100"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en-US" sz="800" b="1" dirty="0">
                          <a:solidFill>
                            <a:schemeClr val="dk1"/>
                          </a:solidFill>
                          <a:latin typeface="Bellota Text Light" panose="020B0604020202020204" charset="0"/>
                          <a:ea typeface="Bellota Text Light" panose="020B0604020202020204" charset="0"/>
                          <a:cs typeface="Bellota Text"/>
                          <a:sym typeface="Bellota Text"/>
                        </a:rPr>
                        <a:t>0,127s</a:t>
                      </a:r>
                      <a:endParaRPr sz="800" b="1" dirty="0">
                        <a:solidFill>
                          <a:schemeClr val="dk1"/>
                        </a:solidFill>
                        <a:latin typeface="Bellota Text Light" panose="020B0604020202020204" charset="0"/>
                        <a:ea typeface="Bellota Text Light" panose="020B0604020202020204" charset="0"/>
                        <a:cs typeface="Bellota Text"/>
                        <a:sym typeface="Bellota Text"/>
                      </a:endParaRP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38100"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en-US" sz="800" b="1" dirty="0">
                          <a:solidFill>
                            <a:schemeClr val="dk1"/>
                          </a:solidFill>
                          <a:latin typeface="Bellota Text Light" panose="020B0604020202020204" charset="0"/>
                          <a:ea typeface="Bellota Text Light" panose="020B0604020202020204" charset="0"/>
                          <a:cs typeface="Bellota Text"/>
                          <a:sym typeface="Bellota Text"/>
                        </a:rPr>
                        <a:t>0,161s</a:t>
                      </a:r>
                      <a:endParaRPr sz="800" b="1" dirty="0">
                        <a:solidFill>
                          <a:schemeClr val="dk1"/>
                        </a:solidFill>
                        <a:latin typeface="Bellota Text Light" panose="020B0604020202020204" charset="0"/>
                        <a:ea typeface="Bellota Text Light" panose="020B0604020202020204" charset="0"/>
                        <a:cs typeface="Bellota Text"/>
                        <a:sym typeface="Bellota Text"/>
                      </a:endParaRP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38100"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en-US" sz="800" b="1" dirty="0">
                          <a:solidFill>
                            <a:schemeClr val="dk1"/>
                          </a:solidFill>
                          <a:latin typeface="Bellota Text Light" panose="020B0604020202020204" charset="0"/>
                          <a:ea typeface="Bellota Text Light" panose="020B0604020202020204" charset="0"/>
                          <a:cs typeface="Bellota Text"/>
                          <a:sym typeface="Bellota Text"/>
                        </a:rPr>
                        <a:t>0,189s</a:t>
                      </a:r>
                      <a:endParaRPr sz="800" b="1" dirty="0">
                        <a:solidFill>
                          <a:schemeClr val="dk1"/>
                        </a:solidFill>
                        <a:latin typeface="Bellota Text Light" panose="020B0604020202020204" charset="0"/>
                        <a:ea typeface="Bellota Text Light" panose="020B0604020202020204" charset="0"/>
                        <a:cs typeface="Bellota Text"/>
                        <a:sym typeface="Bellota Text"/>
                      </a:endParaRPr>
                    </a:p>
                  </a:txBody>
                  <a:tcPr marL="91425" marR="91425" marT="68575" marB="68575" anchor="ctr">
                    <a:lnL w="9525" cap="flat" cmpd="sng" algn="ctr">
                      <a:solidFill>
                        <a:srgbClr val="D9DAD0"/>
                      </a:solidFill>
                      <a:prstDash val="solid"/>
                      <a:round/>
                      <a:headEnd type="none" w="sm" len="sm"/>
                      <a:tailEnd type="none" w="sm" len="sm"/>
                    </a:lnL>
                    <a:lnR w="9525" cap="flat" cmpd="sng" algn="ctr">
                      <a:solidFill>
                        <a:srgbClr val="D9DAD0"/>
                      </a:solidFill>
                      <a:prstDash val="solid"/>
                      <a:round/>
                      <a:headEnd type="none" w="sm" len="sm"/>
                      <a:tailEnd type="none" w="sm" len="sm"/>
                    </a:lnR>
                    <a:lnT w="9525" cap="flat" cmpd="sng" algn="ctr">
                      <a:solidFill>
                        <a:srgbClr val="D9DAD0"/>
                      </a:solidFill>
                      <a:prstDash val="solid"/>
                      <a:round/>
                      <a:headEnd type="none" w="sm" len="sm"/>
                      <a:tailEnd type="none" w="sm" len="sm"/>
                    </a:lnT>
                    <a:lnB w="38100"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en-US" sz="800" b="1" dirty="0">
                          <a:solidFill>
                            <a:schemeClr val="dk1"/>
                          </a:solidFill>
                          <a:latin typeface="Bellota Text Light" panose="020B0604020202020204" charset="0"/>
                          <a:ea typeface="Bellota Text Light" panose="020B0604020202020204" charset="0"/>
                          <a:cs typeface="Bellota Text"/>
                          <a:sym typeface="Bellota Text"/>
                        </a:rPr>
                        <a:t>0,210s</a:t>
                      </a:r>
                      <a:endParaRPr sz="800" b="1" dirty="0">
                        <a:solidFill>
                          <a:schemeClr val="dk1"/>
                        </a:solidFill>
                        <a:latin typeface="Bellota Text Light" panose="020B0604020202020204" charset="0"/>
                        <a:ea typeface="Bellota Text Light" panose="020B0604020202020204" charset="0"/>
                        <a:cs typeface="Bellota Text"/>
                        <a:sym typeface="Bellota Text"/>
                      </a:endParaRPr>
                    </a:p>
                  </a:txBody>
                  <a:tcPr marL="91425" marR="91425" marT="68575" marB="68575" anchor="ctr">
                    <a:lnL w="9525" cap="flat" cmpd="sng" algn="ctr">
                      <a:solidFill>
                        <a:srgbClr val="D9DAD0"/>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lgn="ctr">
                      <a:solidFill>
                        <a:srgbClr val="D9DAD0"/>
                      </a:solidFill>
                      <a:prstDash val="solid"/>
                      <a:round/>
                      <a:headEnd type="none" w="sm" len="sm"/>
                      <a:tailEnd type="none" w="sm" len="sm"/>
                    </a:lnT>
                    <a:lnB w="38100" cap="flat" cmpd="sng">
                      <a:solidFill>
                        <a:schemeClr val="accent4"/>
                      </a:solidFill>
                      <a:prstDash val="solid"/>
                      <a:round/>
                      <a:headEnd type="none" w="sm" len="sm"/>
                      <a:tailEnd type="none" w="sm" len="sm"/>
                    </a:lnB>
                  </a:tcPr>
                </a:tc>
                <a:extLst>
                  <a:ext uri="{0D108BD9-81ED-4DB2-BD59-A6C34878D82A}">
                    <a16:rowId xmlns:a16="http://schemas.microsoft.com/office/drawing/2014/main" val="1151198474"/>
                  </a:ext>
                </a:extLst>
              </a:tr>
            </a:tbl>
          </a:graphicData>
        </a:graphic>
      </p:graphicFrame>
    </p:spTree>
    <p:extLst>
      <p:ext uri="{BB962C8B-B14F-4D97-AF65-F5344CB8AC3E}">
        <p14:creationId xmlns:p14="http://schemas.microsoft.com/office/powerpoint/2010/main" val="15084916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2FC784-4217-49C7-8616-1C82648F3A00}"/>
              </a:ext>
            </a:extLst>
          </p:cNvPr>
          <p:cNvSpPr>
            <a:spLocks noGrp="1"/>
          </p:cNvSpPr>
          <p:nvPr>
            <p:ph type="title"/>
          </p:nvPr>
        </p:nvSpPr>
        <p:spPr/>
        <p:txBody>
          <a:bodyPr/>
          <a:lstStyle/>
          <a:p>
            <a:r>
              <a:rPr lang="en-US" dirty="0"/>
              <a:t>Graph With Bubble Sort</a:t>
            </a:r>
            <a:endParaRPr lang="en-ID" dirty="0"/>
          </a:p>
        </p:txBody>
      </p:sp>
      <p:sp>
        <p:nvSpPr>
          <p:cNvPr id="3" name="Slide Number Placeholder 2">
            <a:extLst>
              <a:ext uri="{FF2B5EF4-FFF2-40B4-BE49-F238E27FC236}">
                <a16:creationId xmlns:a16="http://schemas.microsoft.com/office/drawing/2014/main" id="{98C0BF1D-AB36-4E6E-9CE1-07177452F51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33</a:t>
            </a:fld>
            <a:endParaRPr lang="en"/>
          </a:p>
        </p:txBody>
      </p:sp>
      <p:graphicFrame>
        <p:nvGraphicFramePr>
          <p:cNvPr id="7" name="Chart 6">
            <a:extLst>
              <a:ext uri="{FF2B5EF4-FFF2-40B4-BE49-F238E27FC236}">
                <a16:creationId xmlns:a16="http://schemas.microsoft.com/office/drawing/2014/main" id="{19F94908-918C-402A-81DE-07C875AD1E24}"/>
              </a:ext>
            </a:extLst>
          </p:cNvPr>
          <p:cNvGraphicFramePr/>
          <p:nvPr>
            <p:extLst>
              <p:ext uri="{D42A27DB-BD31-4B8C-83A1-F6EECF244321}">
                <p14:modId xmlns:p14="http://schemas.microsoft.com/office/powerpoint/2010/main" val="2432227193"/>
              </p:ext>
            </p:extLst>
          </p:nvPr>
        </p:nvGraphicFramePr>
        <p:xfrm>
          <a:off x="992041" y="1249305"/>
          <a:ext cx="7341468" cy="31975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79063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2FC784-4217-49C7-8616-1C82648F3A00}"/>
              </a:ext>
            </a:extLst>
          </p:cNvPr>
          <p:cNvSpPr>
            <a:spLocks noGrp="1"/>
          </p:cNvSpPr>
          <p:nvPr>
            <p:ph type="title"/>
          </p:nvPr>
        </p:nvSpPr>
        <p:spPr/>
        <p:txBody>
          <a:bodyPr/>
          <a:lstStyle/>
          <a:p>
            <a:r>
              <a:rPr lang="en-US" dirty="0"/>
              <a:t>Graph Without Bubble Sort</a:t>
            </a:r>
            <a:endParaRPr lang="en-ID" dirty="0"/>
          </a:p>
        </p:txBody>
      </p:sp>
      <p:sp>
        <p:nvSpPr>
          <p:cNvPr id="3" name="Slide Number Placeholder 2">
            <a:extLst>
              <a:ext uri="{FF2B5EF4-FFF2-40B4-BE49-F238E27FC236}">
                <a16:creationId xmlns:a16="http://schemas.microsoft.com/office/drawing/2014/main" id="{98C0BF1D-AB36-4E6E-9CE1-07177452F51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34</a:t>
            </a:fld>
            <a:endParaRPr lang="en"/>
          </a:p>
        </p:txBody>
      </p:sp>
      <p:graphicFrame>
        <p:nvGraphicFramePr>
          <p:cNvPr id="7" name="Chart 6">
            <a:extLst>
              <a:ext uri="{FF2B5EF4-FFF2-40B4-BE49-F238E27FC236}">
                <a16:creationId xmlns:a16="http://schemas.microsoft.com/office/drawing/2014/main" id="{19F94908-918C-402A-81DE-07C875AD1E24}"/>
              </a:ext>
            </a:extLst>
          </p:cNvPr>
          <p:cNvGraphicFramePr/>
          <p:nvPr>
            <p:extLst>
              <p:ext uri="{D42A27DB-BD31-4B8C-83A1-F6EECF244321}">
                <p14:modId xmlns:p14="http://schemas.microsoft.com/office/powerpoint/2010/main" val="764930157"/>
              </p:ext>
            </p:extLst>
          </p:nvPr>
        </p:nvGraphicFramePr>
        <p:xfrm>
          <a:off x="992041" y="1249305"/>
          <a:ext cx="7341468" cy="31975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88755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2FC784-4217-49C7-8616-1C82648F3A00}"/>
              </a:ext>
            </a:extLst>
          </p:cNvPr>
          <p:cNvSpPr>
            <a:spLocks noGrp="1"/>
          </p:cNvSpPr>
          <p:nvPr>
            <p:ph type="title"/>
          </p:nvPr>
        </p:nvSpPr>
        <p:spPr/>
        <p:txBody>
          <a:bodyPr/>
          <a:lstStyle/>
          <a:p>
            <a:r>
              <a:rPr lang="en-US" dirty="0"/>
              <a:t>Graph W/O Bubble and </a:t>
            </a:r>
            <a:r>
              <a:rPr lang="en-US" dirty="0" err="1"/>
              <a:t>HashTable</a:t>
            </a:r>
            <a:endParaRPr lang="en-ID" dirty="0"/>
          </a:p>
        </p:txBody>
      </p:sp>
      <p:sp>
        <p:nvSpPr>
          <p:cNvPr id="3" name="Slide Number Placeholder 2">
            <a:extLst>
              <a:ext uri="{FF2B5EF4-FFF2-40B4-BE49-F238E27FC236}">
                <a16:creationId xmlns:a16="http://schemas.microsoft.com/office/drawing/2014/main" id="{98C0BF1D-AB36-4E6E-9CE1-07177452F51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35</a:t>
            </a:fld>
            <a:endParaRPr lang="en"/>
          </a:p>
        </p:txBody>
      </p:sp>
      <p:graphicFrame>
        <p:nvGraphicFramePr>
          <p:cNvPr id="7" name="Chart 6">
            <a:extLst>
              <a:ext uri="{FF2B5EF4-FFF2-40B4-BE49-F238E27FC236}">
                <a16:creationId xmlns:a16="http://schemas.microsoft.com/office/drawing/2014/main" id="{19F94908-918C-402A-81DE-07C875AD1E24}"/>
              </a:ext>
            </a:extLst>
          </p:cNvPr>
          <p:cNvGraphicFramePr/>
          <p:nvPr>
            <p:extLst>
              <p:ext uri="{D42A27DB-BD31-4B8C-83A1-F6EECF244321}">
                <p14:modId xmlns:p14="http://schemas.microsoft.com/office/powerpoint/2010/main" val="1904530555"/>
              </p:ext>
            </p:extLst>
          </p:nvPr>
        </p:nvGraphicFramePr>
        <p:xfrm>
          <a:off x="992041" y="1249305"/>
          <a:ext cx="7341468" cy="31975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35104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7BCCC3-F62F-4CD7-AD65-9A63803F47BA}"/>
              </a:ext>
            </a:extLst>
          </p:cNvPr>
          <p:cNvSpPr>
            <a:spLocks noGrp="1"/>
          </p:cNvSpPr>
          <p:nvPr>
            <p:ph type="title"/>
          </p:nvPr>
        </p:nvSpPr>
        <p:spPr/>
        <p:txBody>
          <a:bodyPr/>
          <a:lstStyle/>
          <a:p>
            <a:r>
              <a:rPr lang="en-US" dirty="0"/>
              <a:t>If </a:t>
            </a:r>
            <a:r>
              <a:rPr lang="en-US" dirty="0" err="1"/>
              <a:t>HashSort</a:t>
            </a:r>
            <a:r>
              <a:rPr lang="en-US" dirty="0"/>
              <a:t> is Fastest why isn’t it used to sort ?</a:t>
            </a:r>
            <a:endParaRPr lang="en-ID" dirty="0"/>
          </a:p>
        </p:txBody>
      </p:sp>
      <p:sp>
        <p:nvSpPr>
          <p:cNvPr id="5" name="Text Placeholder 4">
            <a:extLst>
              <a:ext uri="{FF2B5EF4-FFF2-40B4-BE49-F238E27FC236}">
                <a16:creationId xmlns:a16="http://schemas.microsoft.com/office/drawing/2014/main" id="{089EDDE1-C0A4-4D55-ABF1-87489D336032}"/>
              </a:ext>
            </a:extLst>
          </p:cNvPr>
          <p:cNvSpPr>
            <a:spLocks noGrp="1"/>
          </p:cNvSpPr>
          <p:nvPr>
            <p:ph type="body" idx="1"/>
          </p:nvPr>
        </p:nvSpPr>
        <p:spPr/>
        <p:txBody>
          <a:bodyPr/>
          <a:lstStyle/>
          <a:p>
            <a:pPr marL="101600" indent="0">
              <a:buNone/>
            </a:pPr>
            <a:r>
              <a:rPr lang="en-US" sz="1000" dirty="0"/>
              <a:t>	The reason you've never heard of hash tables being used like this is that hash tables are either "too much" or "not enough" in this situation.</a:t>
            </a:r>
          </a:p>
          <a:p>
            <a:r>
              <a:rPr lang="en-US" sz="1000" dirty="0"/>
              <a:t>If the range of elements being sorted is small, then you can use counting sort, or something similar. But for counting sort, you would almost certainly want to use a simple array rather than a hash table. If you know the max and min values of the numbers, then the array can be of size max-min+1, and value x would be associated with index x-min. By using an array, you avoid the extra complications of hash tables. Those extra complications are buying you nothing in this application, so hash tables are "too much".</a:t>
            </a:r>
          </a:p>
          <a:p>
            <a:r>
              <a:rPr lang="en-US" sz="1000" dirty="0"/>
              <a:t>Notice that your "no gaps" restriction ensures that the range of numbers is small (no larger than the number of elements in your original input). However, if gaps can be present then the range of elements is potentially MUCH larger than the number of elements in your original input. Then your running time is dominated by the size of that range, NOT by the size of your original input. Hash tables do not help you deal with those gaps efficiently, so in this case hash tables are "not enough".</a:t>
            </a:r>
            <a:endParaRPr lang="en-ID" sz="1000" dirty="0"/>
          </a:p>
        </p:txBody>
      </p:sp>
      <p:sp>
        <p:nvSpPr>
          <p:cNvPr id="3" name="Slide Number Placeholder 2">
            <a:extLst>
              <a:ext uri="{FF2B5EF4-FFF2-40B4-BE49-F238E27FC236}">
                <a16:creationId xmlns:a16="http://schemas.microsoft.com/office/drawing/2014/main" id="{A5190ED9-C939-4E21-860B-2F735C406C1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36</a:t>
            </a:fld>
            <a:endParaRPr lang="en"/>
          </a:p>
        </p:txBody>
      </p:sp>
    </p:spTree>
    <p:extLst>
      <p:ext uri="{BB962C8B-B14F-4D97-AF65-F5344CB8AC3E}">
        <p14:creationId xmlns:p14="http://schemas.microsoft.com/office/powerpoint/2010/main" val="6214511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47A64-0174-4933-88C7-AABA5BD15964}"/>
              </a:ext>
            </a:extLst>
          </p:cNvPr>
          <p:cNvSpPr>
            <a:spLocks noGrp="1"/>
          </p:cNvSpPr>
          <p:nvPr>
            <p:ph type="title"/>
          </p:nvPr>
        </p:nvSpPr>
        <p:spPr/>
        <p:txBody>
          <a:bodyPr/>
          <a:lstStyle/>
          <a:p>
            <a:r>
              <a:rPr lang="en-US" dirty="0"/>
              <a:t>Ideas to link a Hash Table with a B+ Tree</a:t>
            </a:r>
            <a:endParaRPr lang="en-ID" dirty="0"/>
          </a:p>
        </p:txBody>
      </p:sp>
      <p:sp>
        <p:nvSpPr>
          <p:cNvPr id="3" name="Text Placeholder 2">
            <a:extLst>
              <a:ext uri="{FF2B5EF4-FFF2-40B4-BE49-F238E27FC236}">
                <a16:creationId xmlns:a16="http://schemas.microsoft.com/office/drawing/2014/main" id="{8DBF4D67-8D6E-4F29-8CFE-B3CC87955583}"/>
              </a:ext>
            </a:extLst>
          </p:cNvPr>
          <p:cNvSpPr>
            <a:spLocks noGrp="1"/>
          </p:cNvSpPr>
          <p:nvPr>
            <p:ph type="body" idx="1"/>
          </p:nvPr>
        </p:nvSpPr>
        <p:spPr/>
        <p:txBody>
          <a:bodyPr/>
          <a:lstStyle/>
          <a:p>
            <a:r>
              <a:rPr lang="en-US" dirty="0"/>
              <a:t>What </a:t>
            </a:r>
            <a:endParaRPr lang="en-ID" dirty="0"/>
          </a:p>
        </p:txBody>
      </p:sp>
      <p:sp>
        <p:nvSpPr>
          <p:cNvPr id="4" name="Slide Number Placeholder 3">
            <a:extLst>
              <a:ext uri="{FF2B5EF4-FFF2-40B4-BE49-F238E27FC236}">
                <a16:creationId xmlns:a16="http://schemas.microsoft.com/office/drawing/2014/main" id="{69DE27AC-D7AF-4A09-B0B3-194DB6C0496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37</a:t>
            </a:fld>
            <a:endParaRPr lang="en"/>
          </a:p>
        </p:txBody>
      </p:sp>
    </p:spTree>
    <p:extLst>
      <p:ext uri="{BB962C8B-B14F-4D97-AF65-F5344CB8AC3E}">
        <p14:creationId xmlns:p14="http://schemas.microsoft.com/office/powerpoint/2010/main" val="40726197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0C355-A494-4714-8CE2-F106E1714CA1}"/>
              </a:ext>
            </a:extLst>
          </p:cNvPr>
          <p:cNvSpPr>
            <a:spLocks noGrp="1"/>
          </p:cNvSpPr>
          <p:nvPr>
            <p:ph type="title"/>
          </p:nvPr>
        </p:nvSpPr>
        <p:spPr/>
        <p:txBody>
          <a:bodyPr/>
          <a:lstStyle/>
          <a:p>
            <a:r>
              <a:rPr lang="en-US" dirty="0"/>
              <a:t>What to take away</a:t>
            </a:r>
            <a:endParaRPr lang="en-ID" dirty="0"/>
          </a:p>
        </p:txBody>
      </p:sp>
      <p:sp>
        <p:nvSpPr>
          <p:cNvPr id="3" name="Text Placeholder 2">
            <a:extLst>
              <a:ext uri="{FF2B5EF4-FFF2-40B4-BE49-F238E27FC236}">
                <a16:creationId xmlns:a16="http://schemas.microsoft.com/office/drawing/2014/main" id="{226A85DA-706C-408E-846F-8A6B8C85AC08}"/>
              </a:ext>
            </a:extLst>
          </p:cNvPr>
          <p:cNvSpPr>
            <a:spLocks noGrp="1"/>
          </p:cNvSpPr>
          <p:nvPr>
            <p:ph type="body" idx="1"/>
          </p:nvPr>
        </p:nvSpPr>
        <p:spPr/>
        <p:txBody>
          <a:bodyPr/>
          <a:lstStyle/>
          <a:p>
            <a:pPr marL="0" lvl="0" indent="0">
              <a:spcBef>
                <a:spcPts val="400"/>
              </a:spcBef>
              <a:buClr>
                <a:srgbClr val="85CE5B"/>
              </a:buClr>
              <a:buSzPts val="1600"/>
              <a:buNone/>
            </a:pPr>
            <a:r>
              <a:rPr lang="en-ID" sz="1200" b="1" dirty="0">
                <a:solidFill>
                  <a:srgbClr val="FEAB19"/>
                </a:solidFill>
                <a:latin typeface="Bellota Text"/>
                <a:ea typeface="Bellota Text"/>
                <a:cs typeface="Bellota Text"/>
                <a:sym typeface="Bellota Text"/>
              </a:rPr>
              <a:t>What went right</a:t>
            </a:r>
          </a:p>
          <a:p>
            <a:pPr marL="171450" indent="-171450">
              <a:spcBef>
                <a:spcPts val="400"/>
              </a:spcBef>
              <a:buClr>
                <a:srgbClr val="85CE5B"/>
              </a:buClr>
              <a:buSzPts val="1600"/>
            </a:pPr>
            <a:r>
              <a:rPr lang="en-ID" sz="1200" dirty="0">
                <a:solidFill>
                  <a:srgbClr val="143C55"/>
                </a:solidFill>
              </a:rPr>
              <a:t>The</a:t>
            </a:r>
            <a:r>
              <a:rPr lang="en" sz="1200" dirty="0">
                <a:solidFill>
                  <a:srgbClr val="143C55"/>
                </a:solidFill>
              </a:rPr>
              <a:t> </a:t>
            </a:r>
            <a:r>
              <a:rPr lang="en-ID" sz="1200" dirty="0">
                <a:solidFill>
                  <a:srgbClr val="143C55"/>
                </a:solidFill>
              </a:rPr>
              <a:t>actual making of the hash table went smoothly and is capable of handling massive amounts of data by using linked lists.</a:t>
            </a:r>
          </a:p>
          <a:p>
            <a:pPr marL="171450" indent="-171450">
              <a:spcBef>
                <a:spcPts val="400"/>
              </a:spcBef>
              <a:buClr>
                <a:srgbClr val="85CE5B"/>
              </a:buClr>
              <a:buSzPts val="1600"/>
            </a:pPr>
            <a:endParaRPr lang="en-ID" sz="1200" dirty="0">
              <a:solidFill>
                <a:srgbClr val="FEAB19"/>
              </a:solidFill>
              <a:latin typeface="Bellota Text"/>
              <a:ea typeface="Bellota Text"/>
              <a:cs typeface="Bellota Text"/>
              <a:sym typeface="Bellota Text"/>
            </a:endParaRPr>
          </a:p>
          <a:p>
            <a:pPr marL="101600" indent="0">
              <a:buNone/>
            </a:pPr>
            <a:endParaRPr lang="en-ID" dirty="0"/>
          </a:p>
        </p:txBody>
      </p:sp>
      <p:sp>
        <p:nvSpPr>
          <p:cNvPr id="4" name="Text Placeholder 3">
            <a:extLst>
              <a:ext uri="{FF2B5EF4-FFF2-40B4-BE49-F238E27FC236}">
                <a16:creationId xmlns:a16="http://schemas.microsoft.com/office/drawing/2014/main" id="{DC8E0602-052C-499F-A578-389BA6FBFF6D}"/>
              </a:ext>
            </a:extLst>
          </p:cNvPr>
          <p:cNvSpPr>
            <a:spLocks noGrp="1"/>
          </p:cNvSpPr>
          <p:nvPr>
            <p:ph type="body" idx="2"/>
          </p:nvPr>
        </p:nvSpPr>
        <p:spPr/>
        <p:txBody>
          <a:bodyPr/>
          <a:lstStyle/>
          <a:p>
            <a:pPr marL="0" lvl="0" indent="0">
              <a:spcBef>
                <a:spcPts val="400"/>
              </a:spcBef>
              <a:buClr>
                <a:srgbClr val="85CE5B"/>
              </a:buClr>
              <a:buSzPts val="1600"/>
              <a:buNone/>
            </a:pPr>
            <a:r>
              <a:rPr lang="en-US" sz="1200" b="1" dirty="0">
                <a:solidFill>
                  <a:schemeClr val="accent6"/>
                </a:solidFill>
                <a:latin typeface="Bellota Text"/>
                <a:ea typeface="Bellota Text"/>
                <a:cs typeface="Bellota Text"/>
                <a:sym typeface="Bellota Text"/>
              </a:rPr>
              <a:t>What went wrong</a:t>
            </a:r>
          </a:p>
          <a:p>
            <a:pPr marL="171450" indent="-171450">
              <a:spcBef>
                <a:spcPts val="400"/>
              </a:spcBef>
              <a:buClr>
                <a:srgbClr val="85CE5B"/>
              </a:buClr>
              <a:buSzPts val="1600"/>
            </a:pPr>
            <a:r>
              <a:rPr lang="en-US" sz="1200" dirty="0">
                <a:solidFill>
                  <a:srgbClr val="143C55"/>
                </a:solidFill>
              </a:rPr>
              <a:t>The in-efficient hashing function, in this case a prime number was the main problem. There was too much collision in the list and that caused slow search times because you can’t binary search a linked list</a:t>
            </a:r>
          </a:p>
          <a:p>
            <a:pPr marL="171450" indent="-171450">
              <a:spcBef>
                <a:spcPts val="400"/>
              </a:spcBef>
              <a:buClr>
                <a:srgbClr val="85CE5B"/>
              </a:buClr>
              <a:buSzPts val="1600"/>
            </a:pPr>
            <a:r>
              <a:rPr lang="en-US" sz="1200" dirty="0">
                <a:solidFill>
                  <a:srgbClr val="143C55"/>
                </a:solidFill>
              </a:rPr>
              <a:t>The lack of a resizing function greatly dampens the performance of the </a:t>
            </a:r>
          </a:p>
        </p:txBody>
      </p:sp>
      <p:sp>
        <p:nvSpPr>
          <p:cNvPr id="5" name="Slide Number Placeholder 4">
            <a:extLst>
              <a:ext uri="{FF2B5EF4-FFF2-40B4-BE49-F238E27FC236}">
                <a16:creationId xmlns:a16="http://schemas.microsoft.com/office/drawing/2014/main" id="{F67C7BA7-91A6-420B-B031-D943A559340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38</a:t>
            </a:fld>
            <a:endParaRPr lang="en"/>
          </a:p>
        </p:txBody>
      </p:sp>
    </p:spTree>
    <p:extLst>
      <p:ext uri="{BB962C8B-B14F-4D97-AF65-F5344CB8AC3E}">
        <p14:creationId xmlns:p14="http://schemas.microsoft.com/office/powerpoint/2010/main" val="492378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47"/>
        <p:cNvGrpSpPr/>
        <p:nvPr/>
      </p:nvGrpSpPr>
      <p:grpSpPr>
        <a:xfrm>
          <a:off x="0" y="0"/>
          <a:ext cx="0" cy="0"/>
          <a:chOff x="0" y="0"/>
          <a:chExt cx="0" cy="0"/>
        </a:xfrm>
      </p:grpSpPr>
      <p:sp>
        <p:nvSpPr>
          <p:cNvPr id="348" name="Google Shape;348;p44"/>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349" name="Google Shape;349;p44"/>
          <p:cNvSpPr/>
          <p:nvPr/>
        </p:nvSpPr>
        <p:spPr>
          <a:xfrm>
            <a:off x="2211750" y="416100"/>
            <a:ext cx="4720500" cy="3147300"/>
          </a:xfrm>
          <a:prstGeom prst="wedgeEllipseCallout">
            <a:avLst>
              <a:gd name="adj1" fmla="val 48642"/>
              <a:gd name="adj2" fmla="val 55360"/>
            </a:avLst>
          </a:prstGeom>
          <a:solidFill>
            <a:schemeClr val="lt1"/>
          </a:solidFill>
          <a:ln>
            <a:noFill/>
          </a:ln>
          <a:effectLst>
            <a:outerShdw blurRad="228600" dist="38100" algn="bl" rotWithShape="0">
              <a:srgbClr val="00131F">
                <a:alpha val="75000"/>
              </a:srgbClr>
            </a:outerShdw>
          </a:effectLst>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 sz="6000" dirty="0">
                <a:solidFill>
                  <a:schemeClr val="accent1"/>
                </a:solidFill>
                <a:latin typeface="Catamaran ExtraBold"/>
                <a:ea typeface="Catamaran ExtraBold"/>
                <a:cs typeface="Catamaran ExtraBold"/>
                <a:sym typeface="Catamaran ExtraBold"/>
              </a:rPr>
              <a:t>Thanks!</a:t>
            </a:r>
            <a:endParaRPr sz="6000" dirty="0">
              <a:solidFill>
                <a:schemeClr val="accent1"/>
              </a:solidFill>
              <a:latin typeface="Catamaran ExtraBold"/>
              <a:ea typeface="Catamaran ExtraBold"/>
              <a:cs typeface="Catamaran ExtraBold"/>
              <a:sym typeface="Catamaran ExtraBold"/>
            </a:endParaRPr>
          </a:p>
          <a:p>
            <a:pPr marL="0" lvl="0" indent="0" algn="ctr" rtl="0">
              <a:lnSpc>
                <a:spcPct val="100000"/>
              </a:lnSpc>
              <a:spcBef>
                <a:spcPts val="600"/>
              </a:spcBef>
              <a:spcAft>
                <a:spcPts val="0"/>
              </a:spcAft>
              <a:buNone/>
            </a:pPr>
            <a:r>
              <a:rPr lang="en" sz="2000" b="1" dirty="0">
                <a:solidFill>
                  <a:schemeClr val="dk1"/>
                </a:solidFill>
                <a:latin typeface="Bellota Text"/>
                <a:ea typeface="Bellota Text"/>
                <a:cs typeface="Bellota Text"/>
                <a:sym typeface="Bellota Text"/>
              </a:rPr>
              <a:t>Any questions?</a:t>
            </a:r>
            <a:br>
              <a:rPr lang="en" sz="2000" b="1" dirty="0">
                <a:solidFill>
                  <a:schemeClr val="dk1"/>
                </a:solidFill>
                <a:latin typeface="Bellota Text Light"/>
                <a:ea typeface="Bellota Text Light"/>
                <a:cs typeface="Bellota Text Light"/>
                <a:sym typeface="Bellota Text Light"/>
              </a:rPr>
            </a:br>
            <a:r>
              <a:rPr lang="en" sz="2000" dirty="0">
                <a:solidFill>
                  <a:schemeClr val="dk1"/>
                </a:solidFill>
                <a:latin typeface="Bellota Text Light"/>
                <a:ea typeface="Bellota Text Light"/>
                <a:cs typeface="Bellota Text Light"/>
                <a:sym typeface="Bellota Text Light"/>
              </a:rPr>
              <a:t>You can find me at </a:t>
            </a:r>
            <a:r>
              <a:rPr lang="en-ID" sz="2000" dirty="0">
                <a:solidFill>
                  <a:schemeClr val="dk1"/>
                </a:solidFill>
                <a:latin typeface="Bellota Text Light"/>
                <a:ea typeface="Bellota Text Light"/>
                <a:cs typeface="Bellota Text Light"/>
                <a:sym typeface="Bellota Text Light"/>
              </a:rPr>
              <a:t>line</a:t>
            </a:r>
            <a:r>
              <a:rPr lang="en" sz="2000" dirty="0">
                <a:solidFill>
                  <a:schemeClr val="dk1"/>
                </a:solidFill>
                <a:latin typeface="Bellota Text Light"/>
                <a:ea typeface="Bellota Text Light"/>
                <a:cs typeface="Bellota Text Light"/>
                <a:sym typeface="Bellota Text Light"/>
              </a:rPr>
              <a:t> @</a:t>
            </a:r>
            <a:r>
              <a:rPr lang="en-ID" sz="2000" dirty="0">
                <a:solidFill>
                  <a:schemeClr val="dk1"/>
                </a:solidFill>
                <a:latin typeface="Bellota Text Light"/>
                <a:ea typeface="Bellota Text Light"/>
                <a:cs typeface="Bellota Text Light"/>
                <a:sym typeface="Bellota Text Light"/>
              </a:rPr>
              <a:t>bayu100020</a:t>
            </a:r>
            <a:r>
              <a:rPr lang="en" sz="2000" dirty="0">
                <a:solidFill>
                  <a:schemeClr val="dk1"/>
                </a:solidFill>
                <a:latin typeface="Bellota Text Light"/>
                <a:ea typeface="Bellota Text Light"/>
                <a:cs typeface="Bellota Text Light"/>
                <a:sym typeface="Bellota Text Light"/>
              </a:rPr>
              <a:t> and </a:t>
            </a:r>
            <a:r>
              <a:rPr lang="en-ID" sz="2000" dirty="0">
                <a:solidFill>
                  <a:schemeClr val="dk1"/>
                </a:solidFill>
                <a:latin typeface="Bellota Text Light"/>
                <a:ea typeface="Bellota Text Light"/>
                <a:cs typeface="Bellota Text Light"/>
                <a:sym typeface="Bellota Text Light"/>
              </a:rPr>
              <a:t>bayuaaas@gmail.com</a:t>
            </a:r>
            <a:endParaRPr sz="2000" b="1" dirty="0">
              <a:solidFill>
                <a:schemeClr val="dk1"/>
              </a:solidFill>
              <a:latin typeface="Bellota Text Light"/>
              <a:ea typeface="Bellota Text Light"/>
              <a:cs typeface="Bellota Text Light"/>
              <a:sym typeface="Bellota Text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6" name="Picture 3" descr="Analysis of Algorithms | Big-O analysis - GeeksforGeeks">
            <a:extLst>
              <a:ext uri="{FF2B5EF4-FFF2-40B4-BE49-F238E27FC236}">
                <a16:creationId xmlns:a16="http://schemas.microsoft.com/office/drawing/2014/main" id="{77BA0448-B3DC-4531-B519-676781D357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2163" y="798347"/>
            <a:ext cx="3539672" cy="1137902"/>
          </a:xfrm>
          <a:prstGeom prst="rect">
            <a:avLst/>
          </a:prstGeom>
          <a:noFill/>
          <a:extLst>
            <a:ext uri="{909E8E84-426E-40DD-AFC4-6F175D3DCCD1}">
              <a14:hiddenFill xmlns:a14="http://schemas.microsoft.com/office/drawing/2010/main">
                <a:solidFill>
                  <a:srgbClr val="FFFFFF"/>
                </a:solidFill>
              </a14:hiddenFill>
            </a:ext>
          </a:extLst>
        </p:spPr>
      </p:pic>
      <p:sp>
        <p:nvSpPr>
          <p:cNvPr id="141" name="Google Shape;141;p2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pic>
        <p:nvPicPr>
          <p:cNvPr id="3" name="Picture 2">
            <a:extLst>
              <a:ext uri="{FF2B5EF4-FFF2-40B4-BE49-F238E27FC236}">
                <a16:creationId xmlns:a16="http://schemas.microsoft.com/office/drawing/2014/main" id="{F1A71AC6-B7DB-4310-A498-B8764B68C6DE}"/>
              </a:ext>
            </a:extLst>
          </p:cNvPr>
          <p:cNvPicPr>
            <a:picLocks noChangeAspect="1"/>
          </p:cNvPicPr>
          <p:nvPr/>
        </p:nvPicPr>
        <p:blipFill>
          <a:blip r:embed="rId4"/>
          <a:stretch>
            <a:fillRect/>
          </a:stretch>
        </p:blipFill>
        <p:spPr>
          <a:xfrm>
            <a:off x="2719218" y="1936249"/>
            <a:ext cx="3705561" cy="246865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1082050" y="1127750"/>
            <a:ext cx="6979800" cy="336300"/>
          </a:xfrm>
          <a:prstGeom prst="rect">
            <a:avLst/>
          </a:prstGeom>
        </p:spPr>
        <p:txBody>
          <a:bodyPr spcFirstLastPara="1" wrap="square" lIns="0" tIns="0" rIns="0" bIns="0" anchor="b" anchorCtr="0">
            <a:noAutofit/>
          </a:bodyPr>
          <a:lstStyle/>
          <a:p>
            <a:pPr lvl="0"/>
            <a:r>
              <a:rPr lang="en-US" dirty="0"/>
              <a:t>How do they work ?</a:t>
            </a:r>
            <a:endParaRPr dirty="0"/>
          </a:p>
        </p:txBody>
      </p:sp>
      <p:sp>
        <p:nvSpPr>
          <p:cNvPr id="147" name="Google Shape;147;p27"/>
          <p:cNvSpPr txBox="1">
            <a:spLocks noGrp="1"/>
          </p:cNvSpPr>
          <p:nvPr>
            <p:ph type="body" idx="1"/>
          </p:nvPr>
        </p:nvSpPr>
        <p:spPr>
          <a:xfrm>
            <a:off x="1082050" y="1633651"/>
            <a:ext cx="6979800" cy="2359200"/>
          </a:xfrm>
          <a:prstGeom prst="rect">
            <a:avLst/>
          </a:prstGeom>
        </p:spPr>
        <p:txBody>
          <a:bodyPr spcFirstLastPara="1" wrap="square" lIns="0" tIns="0" rIns="0" bIns="0" anchor="t" anchorCtr="0">
            <a:noAutofit/>
          </a:bodyPr>
          <a:lstStyle/>
          <a:p>
            <a:r>
              <a:rPr lang="en-US" sz="1800" dirty="0"/>
              <a:t>Hash Tables work by the same principle of 2D array of pointers. </a:t>
            </a:r>
          </a:p>
          <a:p>
            <a:r>
              <a:rPr lang="en-US" sz="1800" dirty="0"/>
              <a:t>When a key is inserted, the program calls a hashing function to hash the key and get the index of the array, then pushes back the data to the back of a linked list for storing.</a:t>
            </a:r>
          </a:p>
          <a:p>
            <a:r>
              <a:rPr lang="en-US" sz="1800" dirty="0"/>
              <a:t>This is called a “Hash </a:t>
            </a:r>
            <a:r>
              <a:rPr lang="en-US" sz="1800" dirty="0">
                <a:solidFill>
                  <a:srgbClr val="143C55"/>
                </a:solidFill>
              </a:rPr>
              <a:t>Table</a:t>
            </a:r>
            <a:r>
              <a:rPr lang="en-US" sz="1800" dirty="0"/>
              <a:t> with Chaining”</a:t>
            </a:r>
          </a:p>
        </p:txBody>
      </p:sp>
      <p:sp>
        <p:nvSpPr>
          <p:cNvPr id="148" name="Google Shape;148;p27"/>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ctrTitle" idx="4294967295"/>
          </p:nvPr>
        </p:nvSpPr>
        <p:spPr>
          <a:xfrm>
            <a:off x="2038775" y="2571750"/>
            <a:ext cx="5066400" cy="1159800"/>
          </a:xfrm>
          <a:prstGeom prst="rect">
            <a:avLst/>
          </a:prstGeom>
        </p:spPr>
        <p:txBody>
          <a:bodyPr spcFirstLastPara="1" wrap="square" lIns="0" tIns="0" rIns="0" bIns="0" anchor="b" anchorCtr="0">
            <a:noAutofit/>
          </a:bodyPr>
          <a:lstStyle/>
          <a:p>
            <a:pPr lvl="0" algn="ctr"/>
            <a:r>
              <a:rPr lang="en-US" sz="4400" dirty="0">
                <a:solidFill>
                  <a:schemeClr val="accent2"/>
                </a:solidFill>
              </a:rPr>
              <a:t>The Making of a Hash Table </a:t>
            </a:r>
            <a:endParaRPr sz="4400" dirty="0">
              <a:solidFill>
                <a:schemeClr val="accent2"/>
              </a:solidFill>
            </a:endParaRPr>
          </a:p>
        </p:txBody>
      </p:sp>
      <p:sp>
        <p:nvSpPr>
          <p:cNvPr id="155" name="Google Shape;155;p28"/>
          <p:cNvSpPr/>
          <p:nvPr/>
        </p:nvSpPr>
        <p:spPr>
          <a:xfrm>
            <a:off x="4572832" y="511383"/>
            <a:ext cx="1475763" cy="1495411"/>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56" name="Google Shape;156;p28"/>
          <p:cNvSpPr/>
          <p:nvPr/>
        </p:nvSpPr>
        <p:spPr>
          <a:xfrm rot="1473017">
            <a:off x="3231052" y="1258034"/>
            <a:ext cx="862799" cy="840475"/>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57" name="Google Shape;157;p28"/>
          <p:cNvSpPr/>
          <p:nvPr/>
        </p:nvSpPr>
        <p:spPr>
          <a:xfrm>
            <a:off x="4287407" y="368475"/>
            <a:ext cx="377759" cy="367085"/>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58" name="Google Shape;158;p28"/>
          <p:cNvSpPr/>
          <p:nvPr/>
        </p:nvSpPr>
        <p:spPr>
          <a:xfrm rot="2487103">
            <a:off x="4044483" y="2034063"/>
            <a:ext cx="268755" cy="261161"/>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59" name="Google Shape;159;p28"/>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29"/>
          <p:cNvSpPr txBox="1">
            <a:spLocks noGrp="1"/>
          </p:cNvSpPr>
          <p:nvPr>
            <p:ph type="title"/>
          </p:nvPr>
        </p:nvSpPr>
        <p:spPr>
          <a:prstGeom prst="rect">
            <a:avLst/>
          </a:prstGeom>
        </p:spPr>
        <p:txBody>
          <a:bodyPr spcFirstLastPara="1" wrap="square" lIns="0" tIns="0" rIns="0" bIns="0" anchor="b" anchorCtr="0">
            <a:noAutofit/>
          </a:bodyPr>
          <a:lstStyle/>
          <a:p>
            <a:pPr lvl="0"/>
            <a:r>
              <a:rPr lang="en-US" dirty="0"/>
              <a:t>1. Let’s define the hash table</a:t>
            </a:r>
            <a:endParaRPr dirty="0"/>
          </a:p>
        </p:txBody>
      </p:sp>
      <p:sp>
        <p:nvSpPr>
          <p:cNvPr id="164" name="Google Shape;164;p29"/>
          <p:cNvSpPr txBox="1">
            <a:spLocks noGrp="1"/>
          </p:cNvSpPr>
          <p:nvPr>
            <p:ph type="body" idx="1"/>
          </p:nvPr>
        </p:nvSpPr>
        <p:spPr>
          <a:prstGeom prst="rect">
            <a:avLst/>
          </a:prstGeom>
        </p:spPr>
        <p:txBody>
          <a:bodyPr spcFirstLastPara="1" wrap="square" lIns="0" tIns="0" rIns="0" bIns="0" anchor="t" anchorCtr="0">
            <a:noAutofit/>
          </a:bodyPr>
          <a:lstStyle/>
          <a:p>
            <a:pPr marL="342900" indent="-228600">
              <a:buFont typeface="+mj-lt"/>
              <a:buAutoNum type="arabicPeriod"/>
            </a:pPr>
            <a:r>
              <a:rPr lang="en-US" sz="1400" dirty="0"/>
              <a:t>This time I will be using C++ with &lt;bits/</a:t>
            </a:r>
            <a:r>
              <a:rPr lang="en-US" sz="1400" dirty="0" err="1"/>
              <a:t>stdc</a:t>
            </a:r>
            <a:r>
              <a:rPr lang="en-US" sz="1400" dirty="0"/>
              <a:t>++.h&gt; as our library because it has all the things we need in this code</a:t>
            </a:r>
          </a:p>
          <a:p>
            <a:pPr marL="342900" indent="-228600">
              <a:buFont typeface="+mj-lt"/>
              <a:buAutoNum type="arabicPeriod"/>
            </a:pPr>
            <a:r>
              <a:rPr lang="en-US" sz="1400" dirty="0"/>
              <a:t>We will be using an array of lists to be the basis of our hash table</a:t>
            </a:r>
          </a:p>
          <a:p>
            <a:pPr marL="800100" lvl="1" indent="-228600">
              <a:buFont typeface="+mj-lt"/>
              <a:buAutoNum type="arabicPeriod"/>
            </a:pPr>
            <a:r>
              <a:rPr lang="en-US" sz="1400" dirty="0"/>
              <a:t>Our hash table will have 1000 index numbers and in each index is a linked list to chain all the data. </a:t>
            </a:r>
          </a:p>
          <a:p>
            <a:pPr marL="1257300" lvl="2" indent="-228600">
              <a:buFont typeface="+mj-lt"/>
              <a:buAutoNum type="arabicPeriod"/>
            </a:pPr>
            <a:r>
              <a:rPr lang="en-US" sz="1400" dirty="0"/>
              <a:t>#include &lt;bits/</a:t>
            </a:r>
            <a:r>
              <a:rPr lang="en-US" sz="1400" dirty="0" err="1"/>
              <a:t>stdc</a:t>
            </a:r>
            <a:r>
              <a:rPr lang="en-US" sz="1400" dirty="0"/>
              <a:t>++.h&gt;</a:t>
            </a:r>
          </a:p>
          <a:p>
            <a:pPr marL="1257300" lvl="2" indent="-228600">
              <a:buFont typeface="+mj-lt"/>
              <a:buAutoNum type="arabicPeriod"/>
            </a:pPr>
            <a:r>
              <a:rPr lang="en-US" sz="1400" dirty="0"/>
              <a:t>using namespace std;</a:t>
            </a:r>
          </a:p>
          <a:p>
            <a:pPr marL="1257300" lvl="2" indent="-228600">
              <a:buFont typeface="+mj-lt"/>
              <a:buAutoNum type="arabicPeriod"/>
            </a:pPr>
            <a:r>
              <a:rPr lang="en-US" sz="1400" dirty="0"/>
              <a:t>list &lt;int&gt; table[1000];</a:t>
            </a:r>
            <a:endParaRPr lang="en-ID" sz="1400" dirty="0"/>
          </a:p>
        </p:txBody>
      </p:sp>
      <p:sp>
        <p:nvSpPr>
          <p:cNvPr id="167" name="Google Shape;167;p29"/>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4FD1-EB91-46A6-90D1-A7429C08C2C7}"/>
              </a:ext>
            </a:extLst>
          </p:cNvPr>
          <p:cNvSpPr>
            <a:spLocks noGrp="1"/>
          </p:cNvSpPr>
          <p:nvPr>
            <p:ph type="title"/>
          </p:nvPr>
        </p:nvSpPr>
        <p:spPr/>
        <p:txBody>
          <a:bodyPr/>
          <a:lstStyle/>
          <a:p>
            <a:r>
              <a:rPr lang="en-US" dirty="0"/>
              <a:t>2. Hash Function</a:t>
            </a:r>
            <a:endParaRPr lang="en-ID" dirty="0"/>
          </a:p>
        </p:txBody>
      </p:sp>
      <p:sp>
        <p:nvSpPr>
          <p:cNvPr id="3" name="Text Placeholder 2">
            <a:extLst>
              <a:ext uri="{FF2B5EF4-FFF2-40B4-BE49-F238E27FC236}">
                <a16:creationId xmlns:a16="http://schemas.microsoft.com/office/drawing/2014/main" id="{179973A8-3F24-4CC0-9C8B-D371A06C8110}"/>
              </a:ext>
            </a:extLst>
          </p:cNvPr>
          <p:cNvSpPr>
            <a:spLocks noGrp="1"/>
          </p:cNvSpPr>
          <p:nvPr>
            <p:ph type="body" idx="1"/>
          </p:nvPr>
        </p:nvSpPr>
        <p:spPr/>
        <p:txBody>
          <a:bodyPr numCol="2"/>
          <a:lstStyle/>
          <a:p>
            <a:r>
              <a:rPr lang="en-US" sz="1200" dirty="0"/>
              <a:t>There are many types of hash function, such as</a:t>
            </a:r>
          </a:p>
          <a:p>
            <a:pPr lvl="1"/>
            <a:r>
              <a:rPr lang="en-ID" sz="1200" dirty="0"/>
              <a:t>Identity hash function</a:t>
            </a:r>
          </a:p>
          <a:p>
            <a:pPr lvl="1"/>
            <a:r>
              <a:rPr lang="en-ID" sz="1200" dirty="0"/>
              <a:t>Trivial hash function</a:t>
            </a:r>
          </a:p>
          <a:p>
            <a:pPr lvl="1"/>
            <a:r>
              <a:rPr lang="en-ID" sz="1200" dirty="0"/>
              <a:t>Folding</a:t>
            </a:r>
          </a:p>
          <a:p>
            <a:pPr lvl="1"/>
            <a:r>
              <a:rPr lang="en-ID" sz="1200" dirty="0"/>
              <a:t>Mid-squares</a:t>
            </a:r>
          </a:p>
          <a:p>
            <a:pPr lvl="1"/>
            <a:r>
              <a:rPr lang="en-ID" sz="1200" dirty="0"/>
              <a:t>Division hashing</a:t>
            </a:r>
          </a:p>
          <a:p>
            <a:pPr lvl="1"/>
            <a:r>
              <a:rPr lang="en-ID" sz="1200" dirty="0"/>
              <a:t>Fibonacci hashing</a:t>
            </a:r>
          </a:p>
          <a:p>
            <a:pPr lvl="1"/>
            <a:r>
              <a:rPr lang="en-ID" sz="1200" dirty="0"/>
              <a:t>And so on, and so forth,</a:t>
            </a:r>
          </a:p>
          <a:p>
            <a:r>
              <a:rPr lang="en-ID" sz="1200" dirty="0"/>
              <a:t>The hashing algorithms on the left are complicated so we are going to use a prime number closest to our array as a hash.</a:t>
            </a:r>
          </a:p>
          <a:p>
            <a:r>
              <a:rPr lang="en-ID" sz="1200" dirty="0"/>
              <a:t>For small amounts of data and small integers prime numbers are enough to be the hash. </a:t>
            </a:r>
          </a:p>
          <a:p>
            <a:r>
              <a:rPr lang="en-ID" sz="1200" dirty="0"/>
              <a:t>For more complex keys and bigger numbers a better hash needs to be used in order to avoid too much collision ( A collision is when a data share the same index as another) .</a:t>
            </a:r>
          </a:p>
          <a:p>
            <a:r>
              <a:rPr lang="en-ID" sz="1200" dirty="0"/>
              <a:t>Because our list has</a:t>
            </a:r>
            <a:r>
              <a:rPr lang="en-ID" sz="1200" b="1" dirty="0"/>
              <a:t> 1000 </a:t>
            </a:r>
            <a:r>
              <a:rPr lang="en-ID" sz="1200" dirty="0"/>
              <a:t>index I used the prime number closest to it hence the 997.</a:t>
            </a:r>
            <a:endParaRPr lang="en-ID" sz="1200" b="1" dirty="0"/>
          </a:p>
        </p:txBody>
      </p:sp>
      <p:sp>
        <p:nvSpPr>
          <p:cNvPr id="4" name="Slide Number Placeholder 3">
            <a:extLst>
              <a:ext uri="{FF2B5EF4-FFF2-40B4-BE49-F238E27FC236}">
                <a16:creationId xmlns:a16="http://schemas.microsoft.com/office/drawing/2014/main" id="{FE34C0E0-296E-4C95-A81D-B45B4A7A81A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882542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D" dirty="0"/>
              <a:t>3. Insertion in the hash table</a:t>
            </a:r>
            <a:endParaRPr dirty="0"/>
          </a:p>
        </p:txBody>
      </p:sp>
      <p:sp>
        <p:nvSpPr>
          <p:cNvPr id="173" name="Google Shape;173;p30"/>
          <p:cNvSpPr txBox="1">
            <a:spLocks noGrp="1"/>
          </p:cNvSpPr>
          <p:nvPr>
            <p:ph type="body" idx="1"/>
          </p:nvPr>
        </p:nvSpPr>
        <p:spPr>
          <a:xfrm>
            <a:off x="1082049" y="1633650"/>
            <a:ext cx="4444397" cy="2511600"/>
          </a:xfrm>
          <a:prstGeom prst="rect">
            <a:avLst/>
          </a:prstGeom>
        </p:spPr>
        <p:txBody>
          <a:bodyPr spcFirstLastPara="1" wrap="square" lIns="0" tIns="0" rIns="0" bIns="0" numCol="1" anchor="t" anchorCtr="0">
            <a:noAutofit/>
          </a:bodyPr>
          <a:lstStyle/>
          <a:p>
            <a:pPr indent="-457200"/>
            <a:r>
              <a:rPr lang="en-US" sz="1200" dirty="0"/>
              <a:t>The code on the right shows how we inserted a data to the hash table.</a:t>
            </a:r>
          </a:p>
          <a:p>
            <a:pPr lvl="1" indent="-457200">
              <a:buFont typeface="+mj-lt"/>
              <a:buAutoNum type="arabicPeriod"/>
            </a:pPr>
            <a:r>
              <a:rPr lang="en-US" sz="1200" dirty="0"/>
              <a:t>First we set the data type that’s coming in to the list.</a:t>
            </a:r>
          </a:p>
          <a:p>
            <a:pPr lvl="1" indent="-457200">
              <a:buFont typeface="+mj-lt"/>
              <a:buAutoNum type="arabicPeriod"/>
            </a:pPr>
            <a:r>
              <a:rPr lang="en-US" sz="1200" dirty="0"/>
              <a:t>Then we scan the data .</a:t>
            </a:r>
          </a:p>
          <a:p>
            <a:pPr lvl="1" indent="-457200">
              <a:buFont typeface="+mj-lt"/>
              <a:buAutoNum type="arabicPeriod"/>
            </a:pPr>
            <a:r>
              <a:rPr lang="en-US" sz="1200" dirty="0"/>
              <a:t>We find the index by dividing our data by the hash number (997).</a:t>
            </a:r>
          </a:p>
          <a:p>
            <a:pPr lvl="1" indent="-457200">
              <a:buFont typeface="+mj-lt"/>
              <a:buAutoNum type="arabicPeriod"/>
            </a:pPr>
            <a:r>
              <a:rPr lang="en-US" sz="1200" dirty="0"/>
              <a:t>Then we push it into the back of the linked list in that particular index.</a:t>
            </a:r>
          </a:p>
          <a:p>
            <a:pPr marL="171450" indent="-171450"/>
            <a:r>
              <a:rPr lang="en-US" sz="1200" dirty="0"/>
              <a:t>Let’s say we want the number 1000 in the hash table, according to the code on the left it will push the data 1000 to the linked list in the index of 3.</a:t>
            </a:r>
          </a:p>
          <a:p>
            <a:pPr marL="628650" lvl="1" indent="-171450"/>
            <a:endParaRPr sz="1200" dirty="0"/>
          </a:p>
        </p:txBody>
      </p:sp>
      <p:sp>
        <p:nvSpPr>
          <p:cNvPr id="2" name="Text Placeholder 1">
            <a:extLst>
              <a:ext uri="{FF2B5EF4-FFF2-40B4-BE49-F238E27FC236}">
                <a16:creationId xmlns:a16="http://schemas.microsoft.com/office/drawing/2014/main" id="{8CABD995-A53C-4513-91B7-ED25649308D9}"/>
              </a:ext>
            </a:extLst>
          </p:cNvPr>
          <p:cNvSpPr>
            <a:spLocks noGrp="1"/>
          </p:cNvSpPr>
          <p:nvPr>
            <p:ph type="body" idx="2"/>
          </p:nvPr>
        </p:nvSpPr>
        <p:spPr>
          <a:xfrm>
            <a:off x="5720006" y="1633650"/>
            <a:ext cx="2341752" cy="2511600"/>
          </a:xfrm>
        </p:spPr>
        <p:txBody>
          <a:bodyPr/>
          <a:lstStyle/>
          <a:p>
            <a:pPr lvl="0" indent="-457200">
              <a:buAutoNum type="arabicPeriod"/>
            </a:pPr>
            <a:r>
              <a:rPr lang="en-US" sz="1200" dirty="0"/>
              <a:t>int in;</a:t>
            </a:r>
          </a:p>
          <a:p>
            <a:pPr lvl="0" indent="-457200">
              <a:buAutoNum type="arabicPeriod"/>
            </a:pPr>
            <a:r>
              <a:rPr lang="en-US" sz="1200" dirty="0" err="1"/>
              <a:t>cin</a:t>
            </a:r>
            <a:r>
              <a:rPr lang="en-US" sz="1200" dirty="0"/>
              <a:t> &gt;&gt; in;</a:t>
            </a:r>
          </a:p>
          <a:p>
            <a:pPr lvl="0" indent="-457200">
              <a:buAutoNum type="arabicPeriod"/>
            </a:pPr>
            <a:r>
              <a:rPr lang="en-US" sz="1200" dirty="0"/>
              <a:t>int key=in % </a:t>
            </a:r>
            <a:r>
              <a:rPr lang="en-US" sz="1200" dirty="0" err="1"/>
              <a:t>hnum</a:t>
            </a:r>
            <a:r>
              <a:rPr lang="en-US" sz="1200" dirty="0"/>
              <a:t>;</a:t>
            </a:r>
          </a:p>
          <a:p>
            <a:pPr lvl="0" indent="-457200">
              <a:buAutoNum type="arabicPeriod"/>
            </a:pPr>
            <a:r>
              <a:rPr lang="en-US" sz="1200" dirty="0"/>
              <a:t>table[key].</a:t>
            </a:r>
            <a:r>
              <a:rPr lang="en-US" sz="1200" dirty="0" err="1"/>
              <a:t>push_back</a:t>
            </a:r>
            <a:r>
              <a:rPr lang="en-US" sz="1200" dirty="0"/>
              <a:t>(in);</a:t>
            </a:r>
          </a:p>
          <a:p>
            <a:endParaRPr lang="en-ID" dirty="0"/>
          </a:p>
        </p:txBody>
      </p:sp>
      <p:sp>
        <p:nvSpPr>
          <p:cNvPr id="176" name="Google Shape;176;p3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Bagot template">
  <a:themeElements>
    <a:clrScheme name="Custom 347">
      <a:dk1>
        <a:srgbClr val="143C55"/>
      </a:dk1>
      <a:lt1>
        <a:srgbClr val="FFFFFF"/>
      </a:lt1>
      <a:dk2>
        <a:srgbClr val="748C9C"/>
      </a:dk2>
      <a:lt2>
        <a:srgbClr val="F7F9EA"/>
      </a:lt2>
      <a:accent1>
        <a:srgbClr val="FEAB19"/>
      </a:accent1>
      <a:accent2>
        <a:srgbClr val="85CE5B"/>
      </a:accent2>
      <a:accent3>
        <a:srgbClr val="65C5DB"/>
      </a:accent3>
      <a:accent4>
        <a:srgbClr val="7D7FD0"/>
      </a:accent4>
      <a:accent5>
        <a:srgbClr val="FA7F99"/>
      </a:accent5>
      <a:accent6>
        <a:srgbClr val="FF4E45"/>
      </a:accent6>
      <a:hlink>
        <a:srgbClr val="26577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388</TotalTime>
  <Words>3268</Words>
  <Application>Microsoft Office PowerPoint</Application>
  <PresentationFormat>On-screen Show (16:9)</PresentationFormat>
  <Paragraphs>342</Paragraphs>
  <Slides>39</Slides>
  <Notes>12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7" baseType="lpstr">
      <vt:lpstr>Catamaran ExtraBold</vt:lpstr>
      <vt:lpstr>Arial</vt:lpstr>
      <vt:lpstr>Bellota Text Light</vt:lpstr>
      <vt:lpstr>Catamaran</vt:lpstr>
      <vt:lpstr>Bellota Text</vt:lpstr>
      <vt:lpstr>Consolas</vt:lpstr>
      <vt:lpstr>Bagot template</vt:lpstr>
      <vt:lpstr>OpenDocument Text</vt:lpstr>
      <vt:lpstr>Hash Tables</vt:lpstr>
      <vt:lpstr>What is a Hash Table ?</vt:lpstr>
      <vt:lpstr>1. Time Complexity </vt:lpstr>
      <vt:lpstr>PowerPoint Presentation</vt:lpstr>
      <vt:lpstr>How do they work ?</vt:lpstr>
      <vt:lpstr>The Making of a Hash Table </vt:lpstr>
      <vt:lpstr>1. Let’s define the hash table</vt:lpstr>
      <vt:lpstr>2. Hash Function</vt:lpstr>
      <vt:lpstr>3. Insertion in the hash table</vt:lpstr>
      <vt:lpstr>Insertion</vt:lpstr>
      <vt:lpstr>4. Search Function</vt:lpstr>
      <vt:lpstr>5. Deletion</vt:lpstr>
      <vt:lpstr>6. Showing all the data</vt:lpstr>
      <vt:lpstr>The Actual Code</vt:lpstr>
      <vt:lpstr>PowerPoint Presentation</vt:lpstr>
      <vt:lpstr>PowerPoint Presentation</vt:lpstr>
      <vt:lpstr>PowerPoint Presentation</vt:lpstr>
      <vt:lpstr>PowerPoint Presentation</vt:lpstr>
      <vt:lpstr>I/O of the Code</vt:lpstr>
      <vt:lpstr>PowerPoint Presentation</vt:lpstr>
      <vt:lpstr>PowerPoint Presentation</vt:lpstr>
      <vt:lpstr>PowerPoint Presentation</vt:lpstr>
      <vt:lpstr>Advantages and Weakness of Hash Table</vt:lpstr>
      <vt:lpstr>Advantages and Disadvantages</vt:lpstr>
      <vt:lpstr>Proving Hash Table’s Search Speed</vt:lpstr>
      <vt:lpstr>Calculating the search time for Hash Table</vt:lpstr>
      <vt:lpstr>Data</vt:lpstr>
      <vt:lpstr>Calculating the search time for 1,000,000 searches</vt:lpstr>
      <vt:lpstr>Data</vt:lpstr>
      <vt:lpstr>Quod Erat Demonstrandum</vt:lpstr>
      <vt:lpstr>Calculating the search time for 1,000,000 searches with Binary Sort</vt:lpstr>
      <vt:lpstr>Sorting with a Hash Table</vt:lpstr>
      <vt:lpstr>Graph With Bubble Sort</vt:lpstr>
      <vt:lpstr>Graph Without Bubble Sort</vt:lpstr>
      <vt:lpstr>Graph W/O Bubble and HashTable</vt:lpstr>
      <vt:lpstr>If HashSort is Fastest why isn’t it used to sort ?</vt:lpstr>
      <vt:lpstr>Ideas to link a Hash Table with a B+ Tree</vt:lpstr>
      <vt:lpstr>What to take away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 Tables</dc:title>
  <dc:creator>bayu adjie</dc:creator>
  <cp:lastModifiedBy>bayu adjie</cp:lastModifiedBy>
  <cp:revision>40</cp:revision>
  <dcterms:modified xsi:type="dcterms:W3CDTF">2020-05-12T21:08:28Z</dcterms:modified>
</cp:coreProperties>
</file>