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19A8-4C1F-4A7E-B88F-3A3842BB479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5B648-B46C-4893-91A0-25D34702C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A8B2-357B-403D-B7FE-1848DFBB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1DDFB-DFC8-4B60-9313-275FF579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8A8E0-EF0E-4D53-8B30-B8623880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3DAE4-6031-44D1-8EF7-A9AFF4D4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F11B3-053F-495E-B21A-F3A5585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AB59-E945-4E6C-8D72-C294B6FF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77B0D-CA66-4EB4-B660-279211909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E4F65-D2FF-4522-9AF0-AEA27F91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DCA71-3F37-49A4-B16D-43469434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7B104-31D0-480A-BD0E-770D228E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61C04-AD66-4417-BFCA-25578726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A2B60-0DD5-415A-A6B5-4EA5D3F2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0373B-2D93-494A-8CAA-64411E31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75552-3CD8-4034-8C0E-1BECE916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E0F64-6D3C-4E79-8E7B-6352140D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445A9-971F-47AD-94C1-44AC6D3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E7A25-99AF-468E-9076-B1DF9888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0865-88C0-4D96-9464-EAFAE47D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658C5-20C7-4601-B7CF-AE13FF5A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D40B6-72EE-4C83-9D17-8C020533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0A2A-3C43-4D4D-9DA9-A6F52EA9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69875-3EC8-49E2-92B0-BFD250A5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83D17-FB7E-4552-A47D-E4FB7A42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3B2AF-4DEC-4AEC-8FDD-5B1F58C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8396B-E423-46E6-9DD0-9F9541D1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85CC-357E-4CD9-8028-8DFE53D1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989F3-0B2E-4267-8FC4-85FA253D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50106-2594-46B8-A6C7-0E15DEE1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8F596-8D23-4FA0-8492-0FB2B32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AADC6-2085-42D6-8EBF-C822BB5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05B88-7608-424B-A431-48A6127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92361-1D57-43D3-85D5-0DD9B11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7B741-E68E-45BA-81D0-07781B8D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E4B5C-99A7-444D-98B1-1ED62CA0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935F3-49F0-4C93-BCBD-5E2B6AEE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4C98F-44D0-4A5F-AE54-A4725C9EE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6D6F0-D8D6-4324-AE94-52BFE26E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133391-5044-4B6D-B21B-50B0F109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873B05-7D7B-411A-9053-F160D050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35DD5-002C-40C9-9C71-9A709617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4FE81-A039-4236-AC5D-BA94F2D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BB662-16A5-422B-ABF5-38FE80B0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36F6F-8BF3-4A04-9969-2280C041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7AF99A-C20A-4919-A068-BF36088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82D61-A733-4E9F-9C70-9A0FFC2D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BA26D-E73B-4351-8769-4940238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7BDD-452B-46BC-82FF-FE5460A3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53435-B9AE-4713-B477-5FC4C87A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1045C-74E7-4F7A-88E9-1E79D371D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81F84-233D-47D5-9AD4-FE425A75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D3206-8EBB-4ED8-BB62-E3B611DB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D06F0-4A56-41FC-AA39-16482111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2C97-A966-4B44-8C07-75557E5A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C7676-7357-4F6E-868E-011BBC2FD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F0712-E48B-404B-BF45-DEC8ADB6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5BDEC-C948-410F-A909-24394D30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1A3C6-E9A0-4775-A13F-1C72F1D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07812-D6E9-4B1D-8B73-0D08B3DC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CD4EFF-9CEA-4558-ADD5-1492B7F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1EF11-0469-43A1-B803-9BD57065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09399-B509-42DD-9188-576D3EA5A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22D-E16E-4BAC-A272-C085E63DCEFE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35C4F-9928-4E3F-8980-646DF6AB2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4E38-A410-4B27-896D-E0A31C880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C2C5-5B14-4A2C-86DB-23C93D9D7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F750-EA2B-456C-AB72-7D0D2E791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2820" y="1772920"/>
            <a:ext cx="440375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This Is A </a:t>
            </a:r>
            <a:r>
              <a:rPr lang="en-US" altLang="zh-CN" dirty="0" err="1"/>
              <a:t>ContraGame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游戏介绍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A479B-F59F-4B7C-A7C2-092F7EBD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293" y="4725226"/>
            <a:ext cx="4762804" cy="1655762"/>
          </a:xfrm>
        </p:spPr>
        <p:txBody>
          <a:bodyPr/>
          <a:lstStyle/>
          <a:p>
            <a:r>
              <a:rPr lang="zh-CN" altLang="en-US" dirty="0"/>
              <a:t>杜一阳</a:t>
            </a:r>
            <a:endParaRPr lang="en-US" altLang="zh-CN" dirty="0"/>
          </a:p>
          <a:p>
            <a:r>
              <a:rPr lang="zh-CN" altLang="en-US" dirty="0"/>
              <a:t>软件</a:t>
            </a:r>
            <a:r>
              <a:rPr lang="en-US" altLang="zh-CN" dirty="0"/>
              <a:t>11</a:t>
            </a:r>
          </a:p>
          <a:p>
            <a:r>
              <a:rPr lang="en-US" altLang="zh-CN" dirty="0"/>
              <a:t>2021011778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4C49D4-C00C-4C42-A8D8-C36D59CA3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4730-EE66-4620-B786-5C818867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5F29-D582-4928-9122-F644CA8D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6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游戏介绍</Template>
  <TotalTime>15</TotalTime>
  <Words>14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This Is A ContraGame  游戏介绍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ContraGame  游戏介绍</dc:title>
  <dc:creator>杜 一阳</dc:creator>
  <cp:lastModifiedBy>杜 一阳</cp:lastModifiedBy>
  <cp:revision>2</cp:revision>
  <dcterms:created xsi:type="dcterms:W3CDTF">2021-12-11T15:02:47Z</dcterms:created>
  <dcterms:modified xsi:type="dcterms:W3CDTF">2021-12-11T15:18:25Z</dcterms:modified>
</cp:coreProperties>
</file>