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7" r:id="rId3"/>
    <p:sldId id="260" r:id="rId4"/>
    <p:sldId id="266" r:id="rId5"/>
    <p:sldId id="262" r:id="rId6"/>
    <p:sldId id="268" r:id="rId7"/>
    <p:sldId id="263" r:id="rId8"/>
    <p:sldId id="269" r:id="rId9"/>
    <p:sldId id="264" r:id="rId10"/>
    <p:sldId id="270" r:id="rId11"/>
    <p:sldId id="265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85F-D620-C0D9-3F26-727A1CA2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39F05-15A6-CACA-38B6-8D34D2A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93517-3297-891A-8480-A00EF56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66F60-4427-34BA-6217-B8100B6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B616-B2AA-9FD5-A2F2-5EFE107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A723-1E6F-4E4B-252A-8A10EEF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FF3DB-C670-4A4B-CD40-5718207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C398-9A7E-DAA4-1882-D921805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714C-CC0A-9E01-092C-8C8502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421D-592A-C38D-94C6-2981AD9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32FF-D5B8-F2B5-9206-C0B3312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3F79-C3ED-64B8-A3EA-9D15E3A7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C2A3-1767-0073-DBA6-623F750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24B4-5853-701B-B6BF-696A97D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6A39-2D87-5EAD-83CF-CD368128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D353-80CD-5A65-DED6-860DB06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1922-E7AC-5026-69FC-D415C8C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9ACD-8FBF-24D1-3C15-B2C57BD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4395-9026-A228-F860-66E00EA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A1E-DC1F-0E75-3618-354E010B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2969-4079-4736-1587-F3EF03F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E1610-FFB3-1FA1-57CC-F913CDBE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4957-4FD1-257B-664D-6283FA04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868A-E16D-CCCF-5575-2D7D46E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A177-F3C7-7EFD-0C6F-20CAAE7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BADD-A670-6303-FBB3-8F9F9AA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050-D8D1-F913-0DE5-26105C51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20D78-F808-7F8A-DC10-7B3DFA6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636E0-F57E-9437-90F3-48527DF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43AF-7129-84AC-2CC2-D770E8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573A9-8BF8-614E-BB94-018797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1-B3E7-6BE9-BAB3-17B43A5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3E9E8-ACB4-F75A-121C-F4F9405D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A56C-62D9-AA03-FE61-3610DEFB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B596F-8FC9-C00D-10F9-1F87B9C4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8EFF-4F4F-8ED5-47E0-750DB719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BEAE7-5A50-0C3B-764F-DD81AEC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EBDD7-FF78-EE68-CC2A-B62BF0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A80D4-85A6-F9A9-D191-824183D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8A7-45A4-49E5-101C-7B89F4D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8936F-DC12-E288-AC52-3AA7BCE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B3427-AD26-7BF2-5B36-0E3464E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B1FE-7D4C-11D2-1B7C-37D39DDA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94198-98CD-74DB-862D-91DA800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C827-1D33-7E07-E0CA-3173153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E79D6-E1EB-D707-7BEB-2D546C2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4B2C-15C4-67B1-A194-ACBB62E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7DD7-992A-27D0-3BC4-45A76F4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FE3B-07B3-D19C-74E3-3FF747A9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E577-16A0-8F1B-D777-F6A32B3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9985-65E8-1037-B9B5-0C2F197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21764-FC0B-0A88-0C43-BCBD4F7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7E01-6F55-FFEC-5339-67B5271F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3B64C-9F32-C3B8-F6A8-C5FC5A68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BA1FA-3297-8DE5-5950-B81EE391F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B7D9-3D43-A662-87DE-74AFDF0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40528-54AB-EC40-1DE1-BF08B53C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6F75-4592-F169-2D5D-604F7FF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F798-CA71-CD73-5861-1FD0D50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138D5-B6D3-AE28-5637-908F4EC7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E960-9065-6507-E06B-8FFBEBD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6963-EF35-41F4-B235-3A3F02295E84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2E9B-F136-A170-4051-0718B49E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B638-B930-E77C-02EA-BE42247D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A36EC-11E0-E2D2-7496-77B1618B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E17-2726-0191-EAC1-0253169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7A3C9-0CF2-F497-B3AA-AE74D4D2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" y="600891"/>
            <a:ext cx="3912326" cy="29342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F84EE26-013C-51AB-6775-C0052A7BCCD1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latin typeface="Consolas" panose="020B0609020204030204" pitchFamily="49" charset="0"/>
              </a:rPr>
              <a:t>mlp</a:t>
            </a:r>
            <a:r>
              <a:rPr lang="en-US" altLang="zh-CN" sz="1000" dirty="0"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latin typeface="Consolas" panose="020B0609020204030204" pitchFamily="49" charset="0"/>
              </a:rPr>
              <a:t>MLPRegressor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=(100, 50),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activation='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solver='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max_iter</a:t>
            </a:r>
            <a:r>
              <a:rPr lang="en-US" altLang="zh-CN" sz="1000" dirty="0">
                <a:latin typeface="Consolas" panose="020B0609020204030204" pitchFamily="49" charset="0"/>
              </a:rPr>
              <a:t>=10000,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544.7565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1.7809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2CB0F-87C6-7DAC-8FFC-2205F728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E97B04-9E6F-C06C-A48D-CF770D62726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335.4517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2.1308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2F568-C28A-6F84-C04D-D4D27E71A7A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88A30-28A4-B505-6102-940CCBBB2FF3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8DC3-B191-CD1B-5E82-08C8D8FAB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6F82E-85C2-5973-97A1-A162A7E1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非线性最小二乘拟合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2ABB8-88B7-3608-B3A8-5EEF6911D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FC2385D-E669-BC8A-D3B3-D24E79E13246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645.0907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14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82F3-3561-7555-429B-B9EB0A9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DEFA-C841-7196-F1C0-27C0F741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DA8929C-3E7C-8957-77F1-CD7A4E2BDA8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4.7861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884ED-A998-A4F8-52FF-AD67F2EF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292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743E2B4-D3D7-1BA6-FFC2-4E155135B22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0.9447600319730725, 'gamma': 1.1871972283905326e-05,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0.0339394647270345,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858,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6.751542867668973e-06,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0.00016239865993185278, 'subsample': 0.63708662969523}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4.8126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8C4FC-08E8-CECA-2F94-5C3D9475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6030D3-2C14-01A9-E0CF-973EC74DCE8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D4B85-93DB-8CA6-BE3C-31795EE3F61F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69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478A4-D215-02BE-5CD9-86C0943E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FEBB-D2E8-AE32-B1B0-C611BDA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58C2D-61DC-2B60-E725-325961B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8BE2AB3-60A7-BE0D-D730-AF232C2E69B0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1.4526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11.0045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9945A-C558-8075-1A67-61EF2EF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C23F7D-536E-AB9B-AA54-CC7D8BDDF0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0.5875581919673329, 'gamma': 0.0004302614800676075,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0.23717426076930576,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14,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245,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0.00017320857784693374,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2.9143439864895515e-06, 'subsample': 0.5131920745577545}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7.7352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11.0036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CCC18-A132-0D27-576F-27656030E2B3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925B-72DD-3232-D3BF-145995C8285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5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A324E-4F03-1E1C-0F81-CCDE866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A8F7-7F19-D411-E0AA-3BDB8258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90701-8AA6-A719-41BB-1633DFA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3EFC040-718C-9FF3-20AE-B622C984C3F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46.8010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3.9219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0C66B-6704-8389-C0B8-159AE1D0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3AAA-41AD-CD12-1C2A-64E59FF9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BD863-E9F8-608C-26CD-7DEA4B3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707775C-D8BA-E0BE-B454-0A792D4BB69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0.2768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5.3571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5B1AB2-8DD3-1008-47D5-E941B57C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0.3288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0.9956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5.8434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2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E2E7B-040F-4DFE-D456-54562534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4B3-3AFC-BFC4-7F7B-4E47495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F74E-4838-7A09-B407-62D34C21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653816E-05C5-08FB-2A44-26971F71051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2.0482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7.1898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9FED-23A1-B204-B33F-E715533C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7DF5CB0-9604-C12C-2F9E-E222FD741549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1.8589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6.6951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19434-7FB6-4DB2-99C5-63CB8AED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9291-CA2A-2C82-B1B1-FB5C8D1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6CF9-4808-059F-B4E6-8E260C05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D314C31-812B-9817-F16F-96150BA9B8D3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3784.3033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1.8431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49E60-4F73-5555-920A-1801172C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C39BA7B-6752-617F-CA85-E05BAA197AC5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2892.1275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1.7198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A6BAB-4B5A-7BEE-638B-176CBC70C30F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84A97-FA51-DBEC-1985-722E870EE4F2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30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4DE5B-B970-AF26-5A17-0ABEEAE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1353-6F95-21C0-14C7-7CFF163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0AB3-C398-C774-CEFD-DBE87C2D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F8F62B-13DB-66B7-FAEE-7AD42101F83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1357.1281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3.3460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C876F-C61F-78B9-4A8F-0608BBFE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1DCDE6-B313-E067-FB81-7A61372740E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1335.9732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4.5853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2C502-8E46-BF58-950B-0DBFCE2251F1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5AE84-E363-182B-EA10-8ED82D695907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ECF1-6507-DD4B-B156-62FDDA54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F46-DD9C-94F8-9778-CB9E7AA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多项式回归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59035-F5DA-901D-2D63-63D1A35E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98A111-CF32-1FB1-5096-F8E1D66E91A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2011.0220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8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0C702-1A76-DC11-56A6-5300022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F7F1-808D-9206-38B1-FA1C9889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多项式回归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2D35C-DB79-AAB6-D2D3-3C76FE37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11AB25-CBF2-0C54-3894-7726B5E8C59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645.0855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B4146-D357-06CD-1500-EEF933BBF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DE997-7806-CAB1-EC94-56E4B1BB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非线性最小二乘拟合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7F9140-5B35-96D6-952C-B324FFDE4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53765FE-67E2-7F59-3F2D-125980A2788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2011.0434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3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787</Words>
  <Application>Microsoft Office PowerPoint</Application>
  <PresentationFormat>宽屏</PresentationFormat>
  <Paragraphs>159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Alte DIN 1451 Mittelschrift gep</vt:lpstr>
      <vt:lpstr>Arial</vt:lpstr>
      <vt:lpstr>Consolas</vt:lpstr>
      <vt:lpstr>Office 主题​​</vt:lpstr>
      <vt:lpstr>神经网络回归</vt:lpstr>
      <vt:lpstr>神经网络回归</vt:lpstr>
      <vt:lpstr>随机森林回归</vt:lpstr>
      <vt:lpstr>随机森林回归</vt:lpstr>
      <vt:lpstr>支持向量回归</vt:lpstr>
      <vt:lpstr>支持向量回归</vt:lpstr>
      <vt:lpstr>多项式回归</vt:lpstr>
      <vt:lpstr>多项式回归</vt:lpstr>
      <vt:lpstr>非线性最小二乘拟合</vt:lpstr>
      <vt:lpstr>非线性最小二乘拟合</vt:lpstr>
      <vt:lpstr>XGBoost回归</vt:lpstr>
      <vt:lpstr>XGBoost回归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誉祺 金</dc:creator>
  <cp:lastModifiedBy>誉祺 金</cp:lastModifiedBy>
  <cp:revision>5</cp:revision>
  <dcterms:created xsi:type="dcterms:W3CDTF">2025-10-02T06:17:57Z</dcterms:created>
  <dcterms:modified xsi:type="dcterms:W3CDTF">2025-10-07T17:35:16Z</dcterms:modified>
</cp:coreProperties>
</file>