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</p:sldIdLst>
  <p:sldSz cx="216011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00"/>
    <a:srgbClr val="FF0101"/>
    <a:srgbClr val="FFFFFF"/>
    <a:srgbClr val="00CCFF"/>
    <a:srgbClr val="AC0000"/>
    <a:srgbClr val="800000"/>
    <a:srgbClr val="FE0000"/>
    <a:srgbClr val="00FFFF"/>
    <a:srgbClr val="FF9933"/>
    <a:srgbClr val="693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619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84" y="2356703"/>
            <a:ext cx="1836094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39" y="7563446"/>
            <a:ext cx="16200835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636D-8555-4A11-8765-BF9C921A4CAA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93DE-6951-4D9F-B9F0-C7A3E6A4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64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636D-8555-4A11-8765-BF9C921A4CAA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93DE-6951-4D9F-B9F0-C7A3E6A4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53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8298" y="766678"/>
            <a:ext cx="4657740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078" y="766678"/>
            <a:ext cx="13703206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636D-8555-4A11-8765-BF9C921A4CAA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93DE-6951-4D9F-B9F0-C7A3E6A4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78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636D-8555-4A11-8765-BF9C921A4CAA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93DE-6951-4D9F-B9F0-C7A3E6A4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19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27" y="3590057"/>
            <a:ext cx="1863096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827" y="9636813"/>
            <a:ext cx="1863096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636D-8555-4A11-8765-BF9C921A4CAA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93DE-6951-4D9F-B9F0-C7A3E6A4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74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077" y="3833390"/>
            <a:ext cx="9180473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563" y="3833390"/>
            <a:ext cx="9180473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636D-8555-4A11-8765-BF9C921A4CAA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93DE-6951-4D9F-B9F0-C7A3E6A4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50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766681"/>
            <a:ext cx="1863096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892" y="3530053"/>
            <a:ext cx="9138282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892" y="5260078"/>
            <a:ext cx="9138282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5564" y="3530053"/>
            <a:ext cx="9183287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5564" y="5260078"/>
            <a:ext cx="9183287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636D-8555-4A11-8765-BF9C921A4CAA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93DE-6951-4D9F-B9F0-C7A3E6A4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90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636D-8555-4A11-8765-BF9C921A4CAA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93DE-6951-4D9F-B9F0-C7A3E6A4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2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636D-8555-4A11-8765-BF9C921A4CAA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93DE-6951-4D9F-B9F0-C7A3E6A4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15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960014"/>
            <a:ext cx="6966921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287" y="2073367"/>
            <a:ext cx="1093556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0" y="4320064"/>
            <a:ext cx="6966921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636D-8555-4A11-8765-BF9C921A4CAA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93DE-6951-4D9F-B9F0-C7A3E6A4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0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960014"/>
            <a:ext cx="6966921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3287" y="2073367"/>
            <a:ext cx="1093556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0" y="4320064"/>
            <a:ext cx="6966921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636D-8555-4A11-8765-BF9C921A4CAA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993DE-6951-4D9F-B9F0-C7A3E6A4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8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077" y="766681"/>
            <a:ext cx="1863096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077" y="3833390"/>
            <a:ext cx="1863096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077" y="13346867"/>
            <a:ext cx="486025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2636D-8555-4A11-8765-BF9C921A4CAA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5369" y="13346867"/>
            <a:ext cx="729037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5786" y="13346867"/>
            <a:ext cx="486025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993DE-6951-4D9F-B9F0-C7A3E6A4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5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05C2EB3C-5090-4AB8-9E54-A8CE06996A7D}"/>
              </a:ext>
            </a:extLst>
          </p:cNvPr>
          <p:cNvGrpSpPr>
            <a:grpSpLocks noChangeAspect="1"/>
          </p:cNvGrpSpPr>
          <p:nvPr/>
        </p:nvGrpSpPr>
        <p:grpSpPr>
          <a:xfrm>
            <a:off x="3773250" y="4033705"/>
            <a:ext cx="13864370" cy="6521094"/>
            <a:chOff x="653637" y="1744399"/>
            <a:chExt cx="9930174" cy="4670648"/>
          </a:xfrm>
        </p:grpSpPr>
        <p:sp>
          <p:nvSpPr>
            <p:cNvPr id="7" name="Oval 6" descr="Mid Tier Circle">
              <a:extLst>
                <a:ext uri="{FF2B5EF4-FFF2-40B4-BE49-F238E27FC236}">
                  <a16:creationId xmlns:a16="http://schemas.microsoft.com/office/drawing/2014/main" id="{603E1AEA-1BBC-4ACB-A46A-B9857D6EAD76}"/>
                </a:ext>
              </a:extLst>
            </p:cNvPr>
            <p:cNvSpPr/>
            <p:nvPr/>
          </p:nvSpPr>
          <p:spPr>
            <a:xfrm>
              <a:off x="3776663" y="1744399"/>
              <a:ext cx="4638675" cy="4638675"/>
            </a:xfrm>
            <a:prstGeom prst="ellipse">
              <a:avLst/>
            </a:prstGeom>
            <a:solidFill>
              <a:schemeClr val="bg1">
                <a:lumMod val="95000"/>
                <a:alpha val="68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6" name="Oval 45" descr="Second Tier Hierarchy Color Large Circle">
              <a:extLst>
                <a:ext uri="{FF2B5EF4-FFF2-40B4-BE49-F238E27FC236}">
                  <a16:creationId xmlns:a16="http://schemas.microsoft.com/office/drawing/2014/main" id="{FE9CF9D3-02DD-44A2-90C8-582062FEA761}"/>
                </a:ext>
              </a:extLst>
            </p:cNvPr>
            <p:cNvSpPr/>
            <p:nvPr/>
          </p:nvSpPr>
          <p:spPr>
            <a:xfrm>
              <a:off x="3107099" y="3055408"/>
              <a:ext cx="1980000" cy="198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50" name="Picture 49" descr="Profile Photo Placeholder&#10;">
              <a:extLst>
                <a:ext uri="{FF2B5EF4-FFF2-40B4-BE49-F238E27FC236}">
                  <a16:creationId xmlns:a16="http://schemas.microsoft.com/office/drawing/2014/main" id="{383A4B76-59B9-4DB8-AED6-11BB1F611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8689" y="3711942"/>
              <a:ext cx="720000" cy="720000"/>
            </a:xfrm>
            <a:prstGeom prst="ellipse">
              <a:avLst/>
            </a:prstGeom>
          </p:spPr>
        </p:pic>
        <p:sp>
          <p:nvSpPr>
            <p:cNvPr id="2" name="Oval 1" descr="Second Tier Hierarchy Color Large Circle">
              <a:extLst>
                <a:ext uri="{FF2B5EF4-FFF2-40B4-BE49-F238E27FC236}">
                  <a16:creationId xmlns:a16="http://schemas.microsoft.com/office/drawing/2014/main" id="{47427B44-4B00-470E-9B72-2B45F23BFD29}"/>
                </a:ext>
              </a:extLst>
            </p:cNvPr>
            <p:cNvSpPr/>
            <p:nvPr/>
          </p:nvSpPr>
          <p:spPr>
            <a:xfrm>
              <a:off x="7037076" y="3040141"/>
              <a:ext cx="1980000" cy="1980000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" name="Oval 2" descr="Second Tier Hierarchy Color Large Circle">
              <a:extLst>
                <a:ext uri="{FF2B5EF4-FFF2-40B4-BE49-F238E27FC236}">
                  <a16:creationId xmlns:a16="http://schemas.microsoft.com/office/drawing/2014/main" id="{A82615DF-BB19-454F-BBD2-1ACDF48A15EF}"/>
                </a:ext>
              </a:extLst>
            </p:cNvPr>
            <p:cNvSpPr/>
            <p:nvPr/>
          </p:nvSpPr>
          <p:spPr>
            <a:xfrm>
              <a:off x="6444530" y="4425522"/>
              <a:ext cx="1980000" cy="198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" name="Oval 3" descr="Second Tier Hierarchy Color Large Circle">
              <a:extLst>
                <a:ext uri="{FF2B5EF4-FFF2-40B4-BE49-F238E27FC236}">
                  <a16:creationId xmlns:a16="http://schemas.microsoft.com/office/drawing/2014/main" id="{8AAEF8F2-E94A-4B79-9784-F67395CA3EA7}"/>
                </a:ext>
              </a:extLst>
            </p:cNvPr>
            <p:cNvSpPr/>
            <p:nvPr/>
          </p:nvSpPr>
          <p:spPr>
            <a:xfrm>
              <a:off x="6444530" y="1763284"/>
              <a:ext cx="1980000" cy="1980000"/>
            </a:xfrm>
            <a:prstGeom prst="ellipse">
              <a:avLst/>
            </a:prstGeom>
            <a:solidFill>
              <a:srgbClr val="D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" name="Oval 4" descr="Second Tier Hierarchy Color Large Circle">
              <a:extLst>
                <a:ext uri="{FF2B5EF4-FFF2-40B4-BE49-F238E27FC236}">
                  <a16:creationId xmlns:a16="http://schemas.microsoft.com/office/drawing/2014/main" id="{6D75E7E3-5BED-4919-BB4F-651F0B00D375}"/>
                </a:ext>
              </a:extLst>
            </p:cNvPr>
            <p:cNvSpPr/>
            <p:nvPr/>
          </p:nvSpPr>
          <p:spPr>
            <a:xfrm>
              <a:off x="3779317" y="4435047"/>
              <a:ext cx="2042168" cy="198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" name="Oval 5" descr="Second Tier Hierarchy Color Large Circle">
              <a:extLst>
                <a:ext uri="{FF2B5EF4-FFF2-40B4-BE49-F238E27FC236}">
                  <a16:creationId xmlns:a16="http://schemas.microsoft.com/office/drawing/2014/main" id="{6A72C63B-ACD1-499E-B817-64617D355445}"/>
                </a:ext>
              </a:extLst>
            </p:cNvPr>
            <p:cNvSpPr/>
            <p:nvPr/>
          </p:nvSpPr>
          <p:spPr>
            <a:xfrm>
              <a:off x="3841485" y="1820635"/>
              <a:ext cx="1980000" cy="1980000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" name="Oval 7" descr="High Tier Cricle">
              <a:extLst>
                <a:ext uri="{FF2B5EF4-FFF2-40B4-BE49-F238E27FC236}">
                  <a16:creationId xmlns:a16="http://schemas.microsoft.com/office/drawing/2014/main" id="{4A7A0183-5063-4C84-84ED-9B9A8CC496AD}"/>
                </a:ext>
              </a:extLst>
            </p:cNvPr>
            <p:cNvSpPr/>
            <p:nvPr/>
          </p:nvSpPr>
          <p:spPr>
            <a:xfrm>
              <a:off x="4636294" y="2604030"/>
              <a:ext cx="2919412" cy="29194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3D715E-C6F7-437C-8B18-BB8942A8EE77}"/>
                </a:ext>
              </a:extLst>
            </p:cNvPr>
            <p:cNvSpPr/>
            <p:nvPr/>
          </p:nvSpPr>
          <p:spPr>
            <a:xfrm>
              <a:off x="5430000" y="4482873"/>
              <a:ext cx="1332000" cy="68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Jasmine Rimani</a:t>
              </a:r>
              <a:b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Project Manager </a:t>
              </a:r>
            </a:p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And Operations Lead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C3C56F-9E4E-4BCA-9874-A66B2C1BF2CE}"/>
                </a:ext>
              </a:extLst>
            </p:cNvPr>
            <p:cNvSpPr/>
            <p:nvPr/>
          </p:nvSpPr>
          <p:spPr>
            <a:xfrm>
              <a:off x="1986563" y="1920030"/>
              <a:ext cx="1080000" cy="68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Julien T</a:t>
              </a:r>
              <a:b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Mission Analysis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CE26B8-F6B6-4F13-ADB4-9A938BD19B6A}"/>
                </a:ext>
              </a:extLst>
            </p:cNvPr>
            <p:cNvSpPr/>
            <p:nvPr/>
          </p:nvSpPr>
          <p:spPr>
            <a:xfrm>
              <a:off x="725567" y="5680192"/>
              <a:ext cx="1080000" cy="68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Mathéo</a:t>
              </a:r>
              <a:r>
                <a:rPr 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Fouchet</a:t>
              </a:r>
              <a:br>
                <a:rPr 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Sponsoring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C94DAE-0347-4C43-A4A7-FAFF8E3BBCDD}"/>
                </a:ext>
              </a:extLst>
            </p:cNvPr>
            <p:cNvSpPr/>
            <p:nvPr/>
          </p:nvSpPr>
          <p:spPr>
            <a:xfrm>
              <a:off x="653637" y="1920030"/>
              <a:ext cx="1216258" cy="68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Maxime </a:t>
              </a:r>
              <a:r>
                <a:rPr lang="en-US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Forté</a:t>
              </a:r>
              <a:b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Mission Analysis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B99675-FD6C-40E5-A240-0A89310080A9}"/>
                </a:ext>
              </a:extLst>
            </p:cNvPr>
            <p:cNvSpPr/>
            <p:nvPr/>
          </p:nvSpPr>
          <p:spPr>
            <a:xfrm>
              <a:off x="1915563" y="5700775"/>
              <a:ext cx="1200208" cy="68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Valentine Bourgeois</a:t>
              </a:r>
              <a:br>
                <a:rPr 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Social Media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583570-9E07-4CCC-8396-6A239F53E9D3}"/>
                </a:ext>
              </a:extLst>
            </p:cNvPr>
            <p:cNvSpPr/>
            <p:nvPr/>
          </p:nvSpPr>
          <p:spPr>
            <a:xfrm>
              <a:off x="3238012" y="2472433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Nathan Goy</a:t>
              </a:r>
            </a:p>
            <a:p>
              <a:pPr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Mission Analysis Lead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A330F4-4DA0-4E41-B070-F05F5FDA4475}"/>
                </a:ext>
              </a:extLst>
            </p:cNvPr>
            <p:cNvSpPr/>
            <p:nvPr/>
          </p:nvSpPr>
          <p:spPr>
            <a:xfrm>
              <a:off x="2750902" y="3815424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Jim Fouquet</a:t>
              </a:r>
              <a:b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Drone SLAM Lead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ACF9F2-2054-4AAC-8962-046F1C17A91F}"/>
                </a:ext>
              </a:extLst>
            </p:cNvPr>
            <p:cNvSpPr/>
            <p:nvPr/>
          </p:nvSpPr>
          <p:spPr>
            <a:xfrm>
              <a:off x="7942969" y="2472433"/>
              <a:ext cx="1486898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Maxime </a:t>
              </a:r>
              <a:r>
                <a:rPr lang="en-US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Jalabert</a:t>
              </a:r>
              <a:b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Path Planning Lead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6883C6-7D9D-4079-BCED-1892067B5F57}"/>
                </a:ext>
              </a:extLst>
            </p:cNvPr>
            <p:cNvSpPr/>
            <p:nvPr/>
          </p:nvSpPr>
          <p:spPr>
            <a:xfrm>
              <a:off x="8433624" y="3789148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Pierre Fabre</a:t>
              </a:r>
              <a:b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ROS/SLAM Interface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1DF279-2AB5-413D-B302-62DD74CAEE51}"/>
                </a:ext>
              </a:extLst>
            </p:cNvPr>
            <p:cNvSpPr/>
            <p:nvPr/>
          </p:nvSpPr>
          <p:spPr>
            <a:xfrm>
              <a:off x="7942969" y="5175050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François </a:t>
              </a:r>
              <a:r>
                <a:rPr lang="en-US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Vinet</a:t>
              </a:r>
              <a:r>
                <a:rPr 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b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Rover SLAM Lead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207D26-1B21-40A0-9C29-D91C5D36C1ED}"/>
                </a:ext>
              </a:extLst>
            </p:cNvPr>
            <p:cNvSpPr/>
            <p:nvPr/>
          </p:nvSpPr>
          <p:spPr>
            <a:xfrm>
              <a:off x="9503811" y="1920030"/>
              <a:ext cx="1080000" cy="68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Loic</a:t>
              </a:r>
              <a:r>
                <a:rPr lang="en-GB" sz="13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de Rougemont </a:t>
              </a:r>
              <a:br>
                <a:rPr lang="en-US" sz="13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Path Planning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F3D6BA-7845-44A9-9862-F5AF46168CD0}"/>
                </a:ext>
              </a:extLst>
            </p:cNvPr>
            <p:cNvSpPr/>
            <p:nvPr/>
          </p:nvSpPr>
          <p:spPr>
            <a:xfrm>
              <a:off x="5264813" y="3107857"/>
              <a:ext cx="1683634" cy="39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Stéphanie</a:t>
              </a:r>
              <a:r>
                <a:rPr 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Lizy-Destrez</a:t>
              </a:r>
              <a:b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Supervisor</a:t>
              </a:r>
            </a:p>
          </p:txBody>
        </p:sp>
        <p:pic>
          <p:nvPicPr>
            <p:cNvPr id="21" name="Picture 20" descr="Profile Photo Placeholder&#10;">
              <a:extLst>
                <a:ext uri="{FF2B5EF4-FFF2-40B4-BE49-F238E27FC236}">
                  <a16:creationId xmlns:a16="http://schemas.microsoft.com/office/drawing/2014/main" id="{84F9A7FC-C2C2-4848-8ADE-A2A586200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6000" y="2324746"/>
              <a:ext cx="720000" cy="720000"/>
            </a:xfrm>
            <a:prstGeom prst="ellipse">
              <a:avLst/>
            </a:prstGeom>
          </p:spPr>
        </p:pic>
        <p:pic>
          <p:nvPicPr>
            <p:cNvPr id="22" name="Picture 21" descr="Profile Photo Placeholder&#10;">
              <a:extLst>
                <a:ext uri="{FF2B5EF4-FFF2-40B4-BE49-F238E27FC236}">
                  <a16:creationId xmlns:a16="http://schemas.microsoft.com/office/drawing/2014/main" id="{C9D370E7-357C-4EB8-AED6-5065C8DCD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1271" y="2382433"/>
              <a:ext cx="720000" cy="720000"/>
            </a:xfrm>
            <a:prstGeom prst="ellipse">
              <a:avLst/>
            </a:prstGeom>
          </p:spPr>
        </p:pic>
        <p:pic>
          <p:nvPicPr>
            <p:cNvPr id="23" name="Picture 22" descr="Profile Photo Placeholder&#10;">
              <a:extLst>
                <a:ext uri="{FF2B5EF4-FFF2-40B4-BE49-F238E27FC236}">
                  <a16:creationId xmlns:a16="http://schemas.microsoft.com/office/drawing/2014/main" id="{1B8FBB71-BEE6-4FD6-8530-51464E6A3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784" y="3699148"/>
              <a:ext cx="720000" cy="720000"/>
            </a:xfrm>
            <a:prstGeom prst="ellipse">
              <a:avLst/>
            </a:prstGeom>
          </p:spPr>
        </p:pic>
        <p:pic>
          <p:nvPicPr>
            <p:cNvPr id="24" name="Picture 23" descr="Profile Photo Placeholder&#10;">
              <a:extLst>
                <a:ext uri="{FF2B5EF4-FFF2-40B4-BE49-F238E27FC236}">
                  <a16:creationId xmlns:a16="http://schemas.microsoft.com/office/drawing/2014/main" id="{6241E35C-5244-443F-AE48-5C675F459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5224" y="5085050"/>
              <a:ext cx="720000" cy="720000"/>
            </a:xfrm>
            <a:prstGeom prst="ellipse">
              <a:avLst/>
            </a:prstGeom>
          </p:spPr>
        </p:pic>
        <p:pic>
          <p:nvPicPr>
            <p:cNvPr id="25" name="Picture 24" descr="Profile Photo Placeholder&#10;">
              <a:extLst>
                <a:ext uri="{FF2B5EF4-FFF2-40B4-BE49-F238E27FC236}">
                  <a16:creationId xmlns:a16="http://schemas.microsoft.com/office/drawing/2014/main" id="{2906E171-BF39-4F59-AD1C-4BA05EAEF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736" y="2382433"/>
              <a:ext cx="720000" cy="720000"/>
            </a:xfrm>
            <a:prstGeom prst="ellipse">
              <a:avLst/>
            </a:prstGeom>
          </p:spPr>
        </p:pic>
        <p:pic>
          <p:nvPicPr>
            <p:cNvPr id="26" name="Picture 25" descr="Profile Photo Placeholder&#10;">
              <a:extLst>
                <a:ext uri="{FF2B5EF4-FFF2-40B4-BE49-F238E27FC236}">
                  <a16:creationId xmlns:a16="http://schemas.microsoft.com/office/drawing/2014/main" id="{387608E4-A58E-4A9B-9222-53EFA9F95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55480" y="5085050"/>
              <a:ext cx="720000" cy="720000"/>
            </a:xfrm>
            <a:prstGeom prst="ellipse">
              <a:avLst/>
            </a:prstGeom>
          </p:spPr>
        </p:pic>
        <p:sp>
          <p:nvSpPr>
            <p:cNvPr id="27" name="Oval 26" descr="Second Tier Hierarchy Color Small Circle">
              <a:extLst>
                <a:ext uri="{FF2B5EF4-FFF2-40B4-BE49-F238E27FC236}">
                  <a16:creationId xmlns:a16="http://schemas.microsoft.com/office/drawing/2014/main" id="{5B265041-C2DA-43AA-8D97-E4ECD3CD12F6}"/>
                </a:ext>
              </a:extLst>
            </p:cNvPr>
            <p:cNvSpPr/>
            <p:nvPr/>
          </p:nvSpPr>
          <p:spPr>
            <a:xfrm>
              <a:off x="4952221" y="2929105"/>
              <a:ext cx="213490" cy="21349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" name="Oval 27" descr="Second Tier Hierarchy Color Small Circle">
              <a:extLst>
                <a:ext uri="{FF2B5EF4-FFF2-40B4-BE49-F238E27FC236}">
                  <a16:creationId xmlns:a16="http://schemas.microsoft.com/office/drawing/2014/main" id="{0DDD7014-0699-433D-87E8-C31D3FE2E863}"/>
                </a:ext>
              </a:extLst>
            </p:cNvPr>
            <p:cNvSpPr/>
            <p:nvPr/>
          </p:nvSpPr>
          <p:spPr>
            <a:xfrm>
              <a:off x="7026968" y="2948970"/>
              <a:ext cx="213490" cy="21349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" name="Oval 28" descr="Second Tier Hierarchy Color Small Circle">
              <a:extLst>
                <a:ext uri="{FF2B5EF4-FFF2-40B4-BE49-F238E27FC236}">
                  <a16:creationId xmlns:a16="http://schemas.microsoft.com/office/drawing/2014/main" id="{61941ABB-AE45-4E46-918E-02CA6396E268}"/>
                </a:ext>
              </a:extLst>
            </p:cNvPr>
            <p:cNvSpPr/>
            <p:nvPr/>
          </p:nvSpPr>
          <p:spPr>
            <a:xfrm>
              <a:off x="7020654" y="5004920"/>
              <a:ext cx="213490" cy="21349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" name="Oval 29" descr="Second Tier Hierarchy Color Small Circle">
              <a:extLst>
                <a:ext uri="{FF2B5EF4-FFF2-40B4-BE49-F238E27FC236}">
                  <a16:creationId xmlns:a16="http://schemas.microsoft.com/office/drawing/2014/main" id="{6E3B552D-30FB-4402-9852-C8E5C0A26945}"/>
                </a:ext>
              </a:extLst>
            </p:cNvPr>
            <p:cNvSpPr/>
            <p:nvPr/>
          </p:nvSpPr>
          <p:spPr>
            <a:xfrm>
              <a:off x="7448961" y="3968701"/>
              <a:ext cx="213490" cy="2134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" name="Oval 30" descr="Second Tier Hierarchy Color Small Circle">
              <a:extLst>
                <a:ext uri="{FF2B5EF4-FFF2-40B4-BE49-F238E27FC236}">
                  <a16:creationId xmlns:a16="http://schemas.microsoft.com/office/drawing/2014/main" id="{A21B864B-D0B9-435E-B9E9-C67A1BC13DBF}"/>
                </a:ext>
              </a:extLst>
            </p:cNvPr>
            <p:cNvSpPr/>
            <p:nvPr/>
          </p:nvSpPr>
          <p:spPr>
            <a:xfrm>
              <a:off x="4968596" y="5007567"/>
              <a:ext cx="213490" cy="2134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2" name="Oval 31" descr="Third Tier Hierarchy Color Connectors">
              <a:extLst>
                <a:ext uri="{FF2B5EF4-FFF2-40B4-BE49-F238E27FC236}">
                  <a16:creationId xmlns:a16="http://schemas.microsoft.com/office/drawing/2014/main" id="{AE2636FA-449B-4106-B088-14EB5AA335CE}"/>
                </a:ext>
              </a:extLst>
            </p:cNvPr>
            <p:cNvSpPr/>
            <p:nvPr/>
          </p:nvSpPr>
          <p:spPr>
            <a:xfrm>
              <a:off x="2984253" y="2586848"/>
              <a:ext cx="82310" cy="8231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3" name="Oval 32" descr="Third Tier Hierarchy Color Connectors">
              <a:extLst>
                <a:ext uri="{FF2B5EF4-FFF2-40B4-BE49-F238E27FC236}">
                  <a16:creationId xmlns:a16="http://schemas.microsoft.com/office/drawing/2014/main" id="{AC5F9F59-3275-4C4C-A77D-012299776AB7}"/>
                </a:ext>
              </a:extLst>
            </p:cNvPr>
            <p:cNvSpPr/>
            <p:nvPr/>
          </p:nvSpPr>
          <p:spPr>
            <a:xfrm>
              <a:off x="1787585" y="2586848"/>
              <a:ext cx="82310" cy="8231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4" name="Oval 33" descr="Third Tier Hierarchy Color Connectors">
              <a:extLst>
                <a:ext uri="{FF2B5EF4-FFF2-40B4-BE49-F238E27FC236}">
                  <a16:creationId xmlns:a16="http://schemas.microsoft.com/office/drawing/2014/main" id="{E592C3B7-C079-4406-868E-C6A36CB8059B}"/>
                </a:ext>
              </a:extLst>
            </p:cNvPr>
            <p:cNvSpPr/>
            <p:nvPr/>
          </p:nvSpPr>
          <p:spPr>
            <a:xfrm>
              <a:off x="2984253" y="5613510"/>
              <a:ext cx="82310" cy="823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5" name="Oval 34" descr="Third Tier Hierarchy Color Connectors">
              <a:extLst>
                <a:ext uri="{FF2B5EF4-FFF2-40B4-BE49-F238E27FC236}">
                  <a16:creationId xmlns:a16="http://schemas.microsoft.com/office/drawing/2014/main" id="{6B9FFEF2-958B-4E2D-A2A7-EBD7D4434E74}"/>
                </a:ext>
              </a:extLst>
            </p:cNvPr>
            <p:cNvSpPr/>
            <p:nvPr/>
          </p:nvSpPr>
          <p:spPr>
            <a:xfrm>
              <a:off x="1787585" y="5613510"/>
              <a:ext cx="82310" cy="823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36" name="Connector: Elbow 35" descr="Connector Lines">
              <a:extLst>
                <a:ext uri="{FF2B5EF4-FFF2-40B4-BE49-F238E27FC236}">
                  <a16:creationId xmlns:a16="http://schemas.microsoft.com/office/drawing/2014/main" id="{B301BE37-79AE-4325-B7A6-EFE6831BC6DF}"/>
                </a:ext>
              </a:extLst>
            </p:cNvPr>
            <p:cNvCxnSpPr>
              <a:cxnSpLocks/>
              <a:stCxn id="25" idx="4"/>
              <a:endCxn id="32" idx="4"/>
            </p:cNvCxnSpPr>
            <p:nvPr/>
          </p:nvCxnSpPr>
          <p:spPr>
            <a:xfrm rot="5400000" flipH="1">
              <a:off x="3678934" y="2015632"/>
              <a:ext cx="433275" cy="1740328"/>
            </a:xfrm>
            <a:prstGeom prst="bentConnector3">
              <a:avLst>
                <a:gd name="adj1" fmla="val -52761"/>
              </a:avLst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 descr="Connector Lines">
              <a:extLst>
                <a:ext uri="{FF2B5EF4-FFF2-40B4-BE49-F238E27FC236}">
                  <a16:creationId xmlns:a16="http://schemas.microsoft.com/office/drawing/2014/main" id="{DD716192-B3B6-4E00-B240-5901D582C2F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80600" y="1417297"/>
              <a:ext cx="433275" cy="2936996"/>
            </a:xfrm>
            <a:prstGeom prst="bentConnector3">
              <a:avLst>
                <a:gd name="adj1" fmla="val -52761"/>
              </a:avLst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 descr="Third Tier Hierarchy Color Connectors">
              <a:extLst>
                <a:ext uri="{FF2B5EF4-FFF2-40B4-BE49-F238E27FC236}">
                  <a16:creationId xmlns:a16="http://schemas.microsoft.com/office/drawing/2014/main" id="{6523A7A3-8408-4D06-9D88-BDBCD02D6365}"/>
                </a:ext>
              </a:extLst>
            </p:cNvPr>
            <p:cNvSpPr/>
            <p:nvPr/>
          </p:nvSpPr>
          <p:spPr>
            <a:xfrm>
              <a:off x="9494619" y="2586848"/>
              <a:ext cx="82310" cy="8231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39" name="Connector: Elbow 38" descr="Connector Lines">
              <a:extLst>
                <a:ext uri="{FF2B5EF4-FFF2-40B4-BE49-F238E27FC236}">
                  <a16:creationId xmlns:a16="http://schemas.microsoft.com/office/drawing/2014/main" id="{21B79F12-773E-4E6D-B8E0-54C7A2F847F9}"/>
                </a:ext>
              </a:extLst>
            </p:cNvPr>
            <p:cNvCxnSpPr>
              <a:cxnSpLocks/>
              <a:stCxn id="24" idx="0"/>
              <a:endCxn id="34" idx="0"/>
            </p:cNvCxnSpPr>
            <p:nvPr/>
          </p:nvCxnSpPr>
          <p:spPr>
            <a:xfrm rot="16200000" flipH="1" flipV="1">
              <a:off x="3641086" y="4469372"/>
              <a:ext cx="528460" cy="1759816"/>
            </a:xfrm>
            <a:prstGeom prst="bentConnector3">
              <a:avLst>
                <a:gd name="adj1" fmla="val -43258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 descr="Connector Lines">
              <a:extLst>
                <a:ext uri="{FF2B5EF4-FFF2-40B4-BE49-F238E27FC236}">
                  <a16:creationId xmlns:a16="http://schemas.microsoft.com/office/drawing/2014/main" id="{F353F26C-0818-41D8-9CED-6DED322124F7}"/>
                </a:ext>
              </a:extLst>
            </p:cNvPr>
            <p:cNvCxnSpPr>
              <a:cxnSpLocks/>
              <a:stCxn id="24" idx="0"/>
              <a:endCxn id="35" idx="0"/>
            </p:cNvCxnSpPr>
            <p:nvPr/>
          </p:nvCxnSpPr>
          <p:spPr>
            <a:xfrm rot="16200000" flipH="1" flipV="1">
              <a:off x="3042752" y="3871038"/>
              <a:ext cx="528460" cy="2956484"/>
            </a:xfrm>
            <a:prstGeom prst="bentConnector3">
              <a:avLst>
                <a:gd name="adj1" fmla="val -43258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 descr="Connector Lines">
              <a:extLst>
                <a:ext uri="{FF2B5EF4-FFF2-40B4-BE49-F238E27FC236}">
                  <a16:creationId xmlns:a16="http://schemas.microsoft.com/office/drawing/2014/main" id="{0ECD71DC-DCCB-4382-A149-77518071EBA6}"/>
                </a:ext>
              </a:extLst>
            </p:cNvPr>
            <p:cNvCxnSpPr>
              <a:cxnSpLocks/>
              <a:stCxn id="22" idx="4"/>
              <a:endCxn id="38" idx="4"/>
            </p:cNvCxnSpPr>
            <p:nvPr/>
          </p:nvCxnSpPr>
          <p:spPr>
            <a:xfrm rot="5400000" flipH="1" flipV="1">
              <a:off x="8271884" y="1838544"/>
              <a:ext cx="433275" cy="2094503"/>
            </a:xfrm>
            <a:prstGeom prst="bentConnector3">
              <a:avLst>
                <a:gd name="adj1" fmla="val -52761"/>
              </a:avLst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 descr="Profile Photo Placeholder&#10;">
              <a:extLst>
                <a:ext uri="{FF2B5EF4-FFF2-40B4-BE49-F238E27FC236}">
                  <a16:creationId xmlns:a16="http://schemas.microsoft.com/office/drawing/2014/main" id="{38C47412-B946-4A9A-9949-283C5BC0A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8924" y="3465520"/>
              <a:ext cx="1054152" cy="1054152"/>
            </a:xfrm>
            <a:prstGeom prst="ellipse">
              <a:avLst/>
            </a:prstGeom>
          </p:spPr>
        </p:pic>
        <p:sp>
          <p:nvSpPr>
            <p:cNvPr id="47" name="Oval 46" descr="Second Tier Hierarchy Color Small Circle">
              <a:extLst>
                <a:ext uri="{FF2B5EF4-FFF2-40B4-BE49-F238E27FC236}">
                  <a16:creationId xmlns:a16="http://schemas.microsoft.com/office/drawing/2014/main" id="{A6523DD2-21EB-4A45-8519-3E2CABF98E73}"/>
                </a:ext>
              </a:extLst>
            </p:cNvPr>
            <p:cNvSpPr/>
            <p:nvPr/>
          </p:nvSpPr>
          <p:spPr>
            <a:xfrm>
              <a:off x="4571734" y="3957864"/>
              <a:ext cx="213490" cy="2134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67EEFAF-9636-4FEB-9B45-124A879EAE9B}"/>
                </a:ext>
              </a:extLst>
            </p:cNvPr>
            <p:cNvSpPr/>
            <p:nvPr/>
          </p:nvSpPr>
          <p:spPr>
            <a:xfrm>
              <a:off x="3583121" y="5124245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Clément </a:t>
              </a:r>
              <a:r>
                <a:rPr lang="en-US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Plagne</a:t>
              </a:r>
              <a:b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Outreach and Communication</a:t>
              </a:r>
            </a:p>
          </p:txBody>
        </p:sp>
      </p:grpSp>
      <p:sp>
        <p:nvSpPr>
          <p:cNvPr id="53" name="Oval 52" descr="Third Tier Hierarchy Color Connectors">
            <a:extLst>
              <a:ext uri="{FF2B5EF4-FFF2-40B4-BE49-F238E27FC236}">
                <a16:creationId xmlns:a16="http://schemas.microsoft.com/office/drawing/2014/main" id="{60771CF4-24E0-4A92-8FC1-9B8E650D33B0}"/>
              </a:ext>
            </a:extLst>
          </p:cNvPr>
          <p:cNvSpPr/>
          <p:nvPr/>
        </p:nvSpPr>
        <p:spPr>
          <a:xfrm>
            <a:off x="3493877" y="9411426"/>
            <a:ext cx="114920" cy="114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084D30-D01F-4994-895D-7D2AB2BC01AE}"/>
              </a:ext>
            </a:extLst>
          </p:cNvPr>
          <p:cNvSpPr/>
          <p:nvPr/>
        </p:nvSpPr>
        <p:spPr>
          <a:xfrm>
            <a:off x="2126022" y="9493164"/>
            <a:ext cx="1507881" cy="954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Martin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Badoil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Sponsoring</a:t>
            </a:r>
          </a:p>
        </p:txBody>
      </p:sp>
      <p:sp>
        <p:nvSpPr>
          <p:cNvPr id="60" name="Oval 59" descr="Third Tier Hierarchy Color Connectors">
            <a:extLst>
              <a:ext uri="{FF2B5EF4-FFF2-40B4-BE49-F238E27FC236}">
                <a16:creationId xmlns:a16="http://schemas.microsoft.com/office/drawing/2014/main" id="{F3137D3D-81AD-4A21-B50B-1E546B989C04}"/>
              </a:ext>
            </a:extLst>
          </p:cNvPr>
          <p:cNvSpPr/>
          <p:nvPr/>
        </p:nvSpPr>
        <p:spPr>
          <a:xfrm>
            <a:off x="10044341" y="11504519"/>
            <a:ext cx="114920" cy="1149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1" name="Connector: Elbow 60" descr="Connector Lines">
            <a:extLst>
              <a:ext uri="{FF2B5EF4-FFF2-40B4-BE49-F238E27FC236}">
                <a16:creationId xmlns:a16="http://schemas.microsoft.com/office/drawing/2014/main" id="{4F47E19F-8BF1-4CCD-BAA0-D173E1A49083}"/>
              </a:ext>
            </a:extLst>
          </p:cNvPr>
          <p:cNvCxnSpPr>
            <a:cxnSpLocks/>
            <a:stCxn id="8" idx="4"/>
            <a:endCxn id="60" idx="0"/>
          </p:cNvCxnSpPr>
          <p:nvPr/>
        </p:nvCxnSpPr>
        <p:spPr>
          <a:xfrm rot="5400000">
            <a:off x="9639518" y="9772236"/>
            <a:ext cx="2194566" cy="127000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CDD3058-4766-4EDA-946A-0DAD0B746431}"/>
              </a:ext>
            </a:extLst>
          </p:cNvPr>
          <p:cNvSpPr/>
          <p:nvPr/>
        </p:nvSpPr>
        <p:spPr>
          <a:xfrm>
            <a:off x="9039087" y="11561979"/>
            <a:ext cx="1507881" cy="753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Nicolas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Houry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Telecom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97E610A-4807-4EEE-98D8-AFC98B16F755}"/>
              </a:ext>
            </a:extLst>
          </p:cNvPr>
          <p:cNvSpPr/>
          <p:nvPr/>
        </p:nvSpPr>
        <p:spPr>
          <a:xfrm>
            <a:off x="11552222" y="11561979"/>
            <a:ext cx="1507881" cy="753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Gaètan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Bizont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Telecom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6BE5F04-BF9F-4D64-9344-94BDD8BF42A2}"/>
              </a:ext>
            </a:extLst>
          </p:cNvPr>
          <p:cNvSpPr/>
          <p:nvPr/>
        </p:nvSpPr>
        <p:spPr>
          <a:xfrm>
            <a:off x="2126022" y="4273666"/>
            <a:ext cx="1507881" cy="954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Thomas Liege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Mission Analysis</a:t>
            </a:r>
          </a:p>
        </p:txBody>
      </p:sp>
      <p:sp>
        <p:nvSpPr>
          <p:cNvPr id="70" name="Oval 69" descr="Third Tier Hierarchy Color Connectors">
            <a:extLst>
              <a:ext uri="{FF2B5EF4-FFF2-40B4-BE49-F238E27FC236}">
                <a16:creationId xmlns:a16="http://schemas.microsoft.com/office/drawing/2014/main" id="{A7E29E09-16C5-4C5A-A5EF-D21111FD1DFE}"/>
              </a:ext>
            </a:extLst>
          </p:cNvPr>
          <p:cNvSpPr/>
          <p:nvPr/>
        </p:nvSpPr>
        <p:spPr>
          <a:xfrm>
            <a:off x="3494641" y="5231684"/>
            <a:ext cx="114920" cy="1149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1" name="Connector: Elbow 70" descr="Connector Lines">
            <a:extLst>
              <a:ext uri="{FF2B5EF4-FFF2-40B4-BE49-F238E27FC236}">
                <a16:creationId xmlns:a16="http://schemas.microsoft.com/office/drawing/2014/main" id="{D8184F69-9AA3-499C-8FA6-36CB242D7CAB}"/>
              </a:ext>
            </a:extLst>
          </p:cNvPr>
          <p:cNvCxnSpPr>
            <a:cxnSpLocks/>
            <a:stCxn id="25" idx="4"/>
            <a:endCxn id="70" idx="4"/>
          </p:cNvCxnSpPr>
          <p:nvPr/>
        </p:nvCxnSpPr>
        <p:spPr>
          <a:xfrm rot="5400000" flipH="1">
            <a:off x="6241718" y="2656987"/>
            <a:ext cx="583169" cy="5962404"/>
          </a:xfrm>
          <a:prstGeom prst="bentConnector3">
            <a:avLst>
              <a:gd name="adj1" fmla="val -55078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 descr="Connector Lines">
            <a:extLst>
              <a:ext uri="{FF2B5EF4-FFF2-40B4-BE49-F238E27FC236}">
                <a16:creationId xmlns:a16="http://schemas.microsoft.com/office/drawing/2014/main" id="{27663F4E-8907-4D86-A8E8-C3F217A80744}"/>
              </a:ext>
            </a:extLst>
          </p:cNvPr>
          <p:cNvCxnSpPr>
            <a:cxnSpLocks/>
            <a:stCxn id="24" idx="0"/>
            <a:endCxn id="53" idx="0"/>
          </p:cNvCxnSpPr>
          <p:nvPr/>
        </p:nvCxnSpPr>
        <p:spPr>
          <a:xfrm rot="16200000" flipH="1" flipV="1">
            <a:off x="6189751" y="6059462"/>
            <a:ext cx="713550" cy="5990377"/>
          </a:xfrm>
          <a:prstGeom prst="bentConnector3">
            <a:avLst>
              <a:gd name="adj1" fmla="val -4501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 descr="Third Tier Hierarchy Color Connectors">
            <a:extLst>
              <a:ext uri="{FF2B5EF4-FFF2-40B4-BE49-F238E27FC236}">
                <a16:creationId xmlns:a16="http://schemas.microsoft.com/office/drawing/2014/main" id="{44416561-E907-4EAB-92CE-B7F7A857055D}"/>
              </a:ext>
            </a:extLst>
          </p:cNvPr>
          <p:cNvSpPr/>
          <p:nvPr/>
        </p:nvSpPr>
        <p:spPr>
          <a:xfrm>
            <a:off x="12570798" y="11504519"/>
            <a:ext cx="114920" cy="1149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2" name="Connector: Elbow 81" descr="Connector Lines">
            <a:extLst>
              <a:ext uri="{FF2B5EF4-FFF2-40B4-BE49-F238E27FC236}">
                <a16:creationId xmlns:a16="http://schemas.microsoft.com/office/drawing/2014/main" id="{A8805275-D250-4723-88D6-D4EEE4852C8A}"/>
              </a:ext>
            </a:extLst>
          </p:cNvPr>
          <p:cNvCxnSpPr>
            <a:cxnSpLocks/>
            <a:stCxn id="8" idx="4"/>
            <a:endCxn id="81" idx="0"/>
          </p:cNvCxnSpPr>
          <p:nvPr/>
        </p:nvCxnSpPr>
        <p:spPr>
          <a:xfrm rot="16200000" flipH="1">
            <a:off x="10902746" y="9779007"/>
            <a:ext cx="2194566" cy="125645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 descr="Profile Photo Placeholder&#10;">
            <a:extLst>
              <a:ext uri="{FF2B5EF4-FFF2-40B4-BE49-F238E27FC236}">
                <a16:creationId xmlns:a16="http://schemas.microsoft.com/office/drawing/2014/main" id="{9D7A2DC9-C558-401A-8AF7-7C23ECB2156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735" y="3654455"/>
            <a:ext cx="1005254" cy="1005254"/>
          </a:xfrm>
          <a:prstGeom prst="ellipse">
            <a:avLst/>
          </a:prstGeom>
        </p:spPr>
      </p:pic>
      <p:pic>
        <p:nvPicPr>
          <p:cNvPr id="88" name="Picture 87" descr="Profile Photo Placeholder&#10;">
            <a:extLst>
              <a:ext uri="{FF2B5EF4-FFF2-40B4-BE49-F238E27FC236}">
                <a16:creationId xmlns:a16="http://schemas.microsoft.com/office/drawing/2014/main" id="{EFDC5677-1D75-4268-94A4-92821B45B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61" y="10321484"/>
            <a:ext cx="1005254" cy="100525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9420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5254</TotalTime>
  <Words>90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Rimani</dc:creator>
  <cp:lastModifiedBy>Jasmine Rimani</cp:lastModifiedBy>
  <cp:revision>67</cp:revision>
  <dcterms:created xsi:type="dcterms:W3CDTF">2020-06-16T21:08:54Z</dcterms:created>
  <dcterms:modified xsi:type="dcterms:W3CDTF">2020-09-27T21:50:41Z</dcterms:modified>
</cp:coreProperties>
</file>