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4E3C-8783-12EC-97CF-C5474DE9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8DDC2-671D-598E-1C83-46C7BF58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D7B-6D9C-5888-A7F2-87B9FA7B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8F82-BF9F-C419-BCFC-78CDC61A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453E-FF71-6A35-9D10-DFBB7B1C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1610-5752-2922-F926-CA9FF9EE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C5481-D2D8-3645-6013-D1EFCF3EF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6125-FBDC-D3C7-76D7-69D52638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70F3-1E20-DA51-B9A9-BFB24B80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6D28-41ED-235E-6746-80AC088A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88A90-EC12-0025-22A6-DC070B385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02F29-28CF-B202-0231-377A420ED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67E2-F7AF-75BA-3355-8FD8F4CA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A5E0-34EF-0C4A-C147-F3D6F699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BE68-5C35-92FC-9996-EB889A81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7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48C9-B661-5259-8A30-E233B74A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2FB3-2B13-C23F-D35E-FB0AE2FF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83C8-F30D-5610-2A8B-A9E340E7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21A6-5EEA-5DF3-60A3-FB1F646A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C193-E082-B349-774B-B2E04482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D15A-B166-B194-5E7F-CA4AAC9F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ADF4-393E-FC68-B1F2-E8006968D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3511-E882-0449-0284-16CD65FC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5AE2-8DB1-50E4-4AE0-325E8732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36B64-1594-D824-5D3F-F5B82D99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0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8AC3-48D6-3257-7B6F-FA78DF22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4A4A-5C38-386A-55A8-DC786B467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82504-62DA-170E-04D0-6BCEE558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C07F-DB0E-1CF2-9BDB-0C135AE8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80379-FDF0-7495-14F8-6C02F535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3F8C-31A3-B2D0-C395-635C767F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8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B28B-C34D-2172-8C75-36F25078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FD52A-59B1-6123-EC75-9513170F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B14E-DB0C-C84B-6366-3CE9268D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BA6A5-14C3-E1A9-B547-0AC877AC7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6CE4F-EF06-07B5-7CF1-61D10A0CA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EE585-F111-FAD0-D927-80EA007F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864D9-2FE9-E839-C92B-07F94D63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2ACAB-8670-13BB-2199-1F6294D0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1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C8A5-C8F3-7C39-651A-A5CFE755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869EB-D7D9-BD12-ACC0-6C990A32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3C924-DF2F-CA71-8822-0B54FC76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521D-0A5E-9E22-B90A-F8532384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3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D8B20-9968-AB7E-6405-A8446D28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9A046-6D49-FA6B-A8AA-0CA32459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0E2C2-1CE2-D037-D5EE-D499B430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7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9948-5BBE-E4A1-4DE2-BCAB4968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BD0F-958F-016B-5C22-0CF64C8F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EA0E5-2F15-8ECF-C61F-91185400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AEED-3763-C116-1988-E28A955A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BF3BF-2E8D-348F-F531-31240CDA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F444A-10F0-63DB-88F7-002D36C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8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37C9-7F46-B402-2DD1-B022CA5D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0A42A-D244-30B8-C459-A252F13B4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807C5-30F9-D74C-09AD-2E7F4AD47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B274E-764B-EA91-87C2-493785F1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1384-247C-AE2A-5578-B96423D5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9181-9BDA-83ED-4D90-05D70337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3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908CB-5E26-042A-4312-436BC7FF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75C28-01BE-47DD-11BD-F07DEDB6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D47E-9B70-2A21-A7C6-3185C2359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F72E8-F343-4C48-B8D9-C28198D97881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9854-86A7-D423-E0FE-2FECFA333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0490-365D-BF46-8AEA-58AAC8F47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247B7-74F0-498F-8F1B-72A4705A2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tial Circle 3">
            <a:extLst>
              <a:ext uri="{FF2B5EF4-FFF2-40B4-BE49-F238E27FC236}">
                <a16:creationId xmlns:a16="http://schemas.microsoft.com/office/drawing/2014/main" id="{367D8876-B4B3-B746-8E8D-D3B042B2DA9D}"/>
              </a:ext>
            </a:extLst>
          </p:cNvPr>
          <p:cNvSpPr/>
          <p:nvPr/>
        </p:nvSpPr>
        <p:spPr>
          <a:xfrm>
            <a:off x="2496000" y="1414418"/>
            <a:ext cx="7200000" cy="7200000"/>
          </a:xfrm>
          <a:prstGeom prst="pie">
            <a:avLst>
              <a:gd name="adj1" fmla="val 13630901"/>
              <a:gd name="adj2" fmla="val 18861058"/>
            </a:avLst>
          </a:prstGeom>
          <a:solidFill>
            <a:srgbClr val="A6A6A6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AE1CC-2C87-BA99-D33D-65D7B66E8C83}"/>
              </a:ext>
            </a:extLst>
          </p:cNvPr>
          <p:cNvSpPr txBox="1"/>
          <p:nvPr/>
        </p:nvSpPr>
        <p:spPr>
          <a:xfrm>
            <a:off x="4972049" y="2414696"/>
            <a:ext cx="236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Google Sans"/>
              </a:rPr>
              <a:t>ρ</a:t>
            </a:r>
            <a:r>
              <a:rPr lang="en-GB" sz="4800" dirty="0">
                <a:latin typeface="Google Sans"/>
              </a:rPr>
              <a:t>, </a:t>
            </a:r>
            <a:r>
              <a:rPr lang="el-GR" sz="4800" dirty="0">
                <a:latin typeface="Google Sans"/>
              </a:rPr>
              <a:t>η</a:t>
            </a:r>
            <a:r>
              <a:rPr lang="en-GB" sz="4800" dirty="0">
                <a:latin typeface="Google Sans"/>
              </a:rPr>
              <a:t>, </a:t>
            </a:r>
            <a:r>
              <a:rPr lang="el-GR" sz="4800" dirty="0">
                <a:latin typeface="Google Sans"/>
              </a:rPr>
              <a:t>μ</a:t>
            </a:r>
            <a:r>
              <a:rPr lang="en-GB" sz="4800" dirty="0">
                <a:latin typeface="Google Sans"/>
              </a:rPr>
              <a:t>, 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369895-DCDC-D572-5356-00754363D63C}"/>
              </a:ext>
            </a:extLst>
          </p:cNvPr>
          <p:cNvCxnSpPr>
            <a:cxnSpLocks/>
          </p:cNvCxnSpPr>
          <p:nvPr/>
        </p:nvCxnSpPr>
        <p:spPr>
          <a:xfrm flipV="1">
            <a:off x="6210300" y="2522220"/>
            <a:ext cx="2506980" cy="258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65BC61-BDEC-CF53-9763-18A9030E2B82}"/>
              </a:ext>
            </a:extLst>
          </p:cNvPr>
          <p:cNvSpPr txBox="1"/>
          <p:nvPr/>
        </p:nvSpPr>
        <p:spPr>
          <a:xfrm>
            <a:off x="7435413" y="3601720"/>
            <a:ext cx="33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Google Sans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1423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Jelte Bijlsma</dc:creator>
  <cp:lastModifiedBy>Jelte Bijlsma</cp:lastModifiedBy>
  <cp:revision>1</cp:revision>
  <dcterms:created xsi:type="dcterms:W3CDTF">2024-06-17T12:16:32Z</dcterms:created>
  <dcterms:modified xsi:type="dcterms:W3CDTF">2024-06-17T12:58:19Z</dcterms:modified>
</cp:coreProperties>
</file>