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Projet</a:t>
            </a:r>
            <a:r>
              <a:rPr lang="en-GB" dirty="0"/>
              <a:t> smart-</a:t>
            </a:r>
            <a:r>
              <a:rPr lang="en-GB" dirty="0" err="1"/>
              <a:t>patate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Une nouvelle </a:t>
            </a:r>
            <a:r>
              <a:rPr lang="fr-FR" cap="none" dirty="0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 interactive.</a:t>
            </a:r>
            <a:endParaRPr lang="fr-F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9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GB" dirty="0"/>
              <a:t> </a:t>
            </a:r>
            <a:r>
              <a:rPr lang="fr-FR" dirty="0"/>
              <a:t>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initié par Disney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Le but de ce projet.</a:t>
            </a:r>
          </a:p>
          <a:p>
            <a:r>
              <a:rPr lang="fr-FR" dirty="0"/>
              <a:t>Les étapes de </a:t>
            </a:r>
            <a:r>
              <a:rPr lang="fr-FR"/>
              <a:t>recherches.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7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des expériences menées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58" y="2278617"/>
            <a:ext cx="5685714" cy="2409524"/>
          </a:xfrm>
          <a:prstGeom prst="rect">
            <a:avLst/>
          </a:prstGeom>
        </p:spPr>
      </p:pic>
      <p:pic>
        <p:nvPicPr>
          <p:cNvPr id="1026" name="Picture 2" descr="final graft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49" y="1912530"/>
            <a:ext cx="4528585" cy="340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fonctionnement du circuit et capteur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625" y="2097088"/>
            <a:ext cx="6429573" cy="44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réalisation du prototype.</a:t>
            </a:r>
          </a:p>
          <a:p>
            <a:r>
              <a:rPr lang="fr-FR" dirty="0"/>
              <a:t>Les améliorations</a:t>
            </a:r>
            <a:r>
              <a:rPr lang="fr-FR" dirty="0"/>
              <a:t> possible</a:t>
            </a:r>
            <a:r>
              <a:rPr lang="fr-FR" dirty="0"/>
              <a:t>.</a:t>
            </a:r>
          </a:p>
          <a:p>
            <a:r>
              <a:rPr lang="fr-FR" dirty="0"/>
              <a:t>Les contraintes rencontrées.</a:t>
            </a:r>
          </a:p>
          <a:p>
            <a:r>
              <a:rPr lang="fr-FR" dirty="0"/>
              <a:t>Conclusion général. </a:t>
            </a:r>
          </a:p>
        </p:txBody>
      </p:sp>
    </p:spTree>
    <p:extLst>
      <p:ext uri="{BB962C8B-B14F-4D97-AF65-F5344CB8AC3E}">
        <p14:creationId xmlns:p14="http://schemas.microsoft.com/office/powerpoint/2010/main" val="246379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58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Projet smart-patate</vt:lpstr>
      <vt:lpstr>Présentation du projet </vt:lpstr>
      <vt:lpstr>Résultat des expériences menées</vt:lpstr>
      <vt:lpstr>Explication du fonctionnement du circuit et capteur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JOUATTE ROMAIN</dc:creator>
  <cp:lastModifiedBy>JOUATTE ROMAIN</cp:lastModifiedBy>
  <cp:revision>10</cp:revision>
  <dcterms:created xsi:type="dcterms:W3CDTF">2016-11-14T10:07:54Z</dcterms:created>
  <dcterms:modified xsi:type="dcterms:W3CDTF">2016-11-15T12:37:40Z</dcterms:modified>
</cp:coreProperties>
</file>