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Projet</a:t>
            </a:r>
            <a:r>
              <a:rPr lang="en-GB" dirty="0"/>
              <a:t> smart-</a:t>
            </a:r>
            <a:r>
              <a:rPr lang="en-GB" dirty="0" err="1"/>
              <a:t>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1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47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2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Projet smart-patate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JOUATTE ROMAIN</dc:creator>
  <cp:lastModifiedBy>JOUATTE ROMAIN</cp:lastModifiedBy>
  <cp:revision>1</cp:revision>
  <dcterms:created xsi:type="dcterms:W3CDTF">2016-11-14T10:07:54Z</dcterms:created>
  <dcterms:modified xsi:type="dcterms:W3CDTF">2016-11-14T10:09:43Z</dcterms:modified>
</cp:coreProperties>
</file>