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795" autoAdjust="0"/>
  </p:normalViewPr>
  <p:slideViewPr>
    <p:cSldViewPr snapToGrid="0">
      <p:cViewPr varScale="1">
        <p:scale>
          <a:sx n="63" d="100"/>
          <a:sy n="63" d="100"/>
        </p:scale>
        <p:origin x="141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8E410-8E76-4847-91F0-A18BFEBE768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5639-90FA-4D2B-89FD-C563D90104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86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5639-90FA-4D2B-89FD-C563D90104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3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Concept </a:t>
            </a:r>
            <a:r>
              <a:rPr lang="fr-FR" dirty="0" err="1"/>
              <a:t>interessant</a:t>
            </a: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/>
              <a:t>Domotique : écran de control de la maison</a:t>
            </a:r>
          </a:p>
          <a:p>
            <a:pPr marL="0" indent="0">
              <a:buFontTx/>
              <a:buNone/>
            </a:pP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/>
              <a:t>Amélioration : vitesse de détection avec le choix des condos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Écart entre les tensions lors de la mesure selon chaque surface de contact</a:t>
            </a:r>
          </a:p>
          <a:p>
            <a:pPr marL="0" indent="0">
              <a:buFontTx/>
              <a:buNone/>
            </a:pP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/>
              <a:t>Contraintes : matériel 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Temps, pour mon cas, l’année dernière 1 an, ici deux jours,</a:t>
            </a:r>
          </a:p>
          <a:p>
            <a:pPr marL="0" indent="0">
              <a:buFontTx/>
              <a:buNone/>
            </a:pPr>
            <a:endParaRPr lang="fr-FR" baseline="0" dirty="0"/>
          </a:p>
          <a:p>
            <a:pPr marL="0" indent="0">
              <a:buFontTx/>
              <a:buNone/>
            </a:pPr>
            <a:r>
              <a:rPr lang="fr-FR" baseline="0" dirty="0"/>
              <a:t>- (Bilan personnel) ?</a:t>
            </a:r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5639-90FA-4D2B-89FD-C563D901046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34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 = Q/U ; Q= CU</a:t>
            </a:r>
            <a:r>
              <a:rPr lang="fr-FR" baseline="0" dirty="0"/>
              <a:t> ; U = Q/C</a:t>
            </a:r>
          </a:p>
          <a:p>
            <a:r>
              <a:rPr lang="fr-FR" dirty="0"/>
              <a:t>Q la charge stockée en coulombs</a:t>
            </a:r>
          </a:p>
          <a:p>
            <a:endParaRPr lang="fr-FR" dirty="0"/>
          </a:p>
          <a:p>
            <a:r>
              <a:rPr lang="fr-FR" dirty="0"/>
              <a:t>Temps de charge : 5T = RC</a:t>
            </a:r>
          </a:p>
          <a:p>
            <a:endParaRPr lang="fr-FR" dirty="0"/>
          </a:p>
          <a:p>
            <a:r>
              <a:rPr lang="fr-FR" dirty="0" err="1"/>
              <a:t>Bode</a:t>
            </a:r>
            <a:r>
              <a:rPr lang="fr-FR" dirty="0"/>
              <a:t> : dB en fonction de la fréquence</a:t>
            </a:r>
            <a:r>
              <a:rPr lang="fr-FR" baseline="0" dirty="0"/>
              <a:t> puis degrés en fonction de la fréquence</a:t>
            </a:r>
          </a:p>
          <a:p>
            <a:r>
              <a:rPr lang="fr-FR" baseline="0" dirty="0"/>
              <a:t>Échelle logarithmique abscisses, </a:t>
            </a:r>
            <a:r>
              <a:rPr lang="fr-FR" baseline="0" dirty="0" err="1"/>
              <a:t>fréq</a:t>
            </a:r>
            <a:r>
              <a:rPr lang="fr-FR" baseline="0" dirty="0"/>
              <a:t> de coupure aux inters </a:t>
            </a:r>
            <a:r>
              <a:rPr lang="fr-FR" baseline="0"/>
              <a:t>des asymptotes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5639-90FA-4D2B-89FD-C563D901046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11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8800" dirty="0"/>
              <a:t>Projet </a:t>
            </a:r>
            <a:r>
              <a:rPr lang="fr-FR" sz="8800" dirty="0" err="1"/>
              <a:t>smartpatate</a:t>
            </a:r>
            <a:endParaRPr lang="fr-FR" sz="8800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cap="none" dirty="0">
                <a:latin typeface="Arial" panose="020B0604020202020204" pitchFamily="34" charset="0"/>
                <a:cs typeface="Arial" panose="020B0604020202020204" pitchFamily="34" charset="0"/>
              </a:rPr>
              <a:t>Une nouvelle </a:t>
            </a:r>
            <a:r>
              <a:rPr lang="fr-FR" sz="3200" cap="none" dirty="0">
                <a:latin typeface="Arial" panose="020B0604020202020204" pitchFamily="34" charset="0"/>
                <a:cs typeface="Arial" panose="020B0604020202020204" pitchFamily="34" charset="0"/>
              </a:rPr>
              <a:t>technologie</a:t>
            </a:r>
            <a:r>
              <a:rPr lang="en-GB" sz="3200" cap="none" dirty="0">
                <a:latin typeface="Arial" panose="020B0604020202020204" pitchFamily="34" charset="0"/>
                <a:cs typeface="Arial" panose="020B0604020202020204" pitchFamily="34" charset="0"/>
              </a:rPr>
              <a:t> interactive.</a:t>
            </a:r>
            <a:endParaRPr lang="fr-FR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/>
              <a:t>Présentation</a:t>
            </a:r>
            <a:r>
              <a:rPr lang="en-GB" sz="6000" dirty="0"/>
              <a:t> </a:t>
            </a:r>
            <a:r>
              <a:rPr lang="fr-FR" sz="6000" dirty="0"/>
              <a:t>du projet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Un projet initié par Disney </a:t>
            </a:r>
            <a:r>
              <a:rPr lang="fr-FR" sz="3200" dirty="0" err="1"/>
              <a:t>Research</a:t>
            </a:r>
            <a:r>
              <a:rPr lang="fr-FR" sz="3200" dirty="0"/>
              <a:t>.</a:t>
            </a:r>
          </a:p>
          <a:p>
            <a:r>
              <a:rPr lang="fr-FR" sz="3200" dirty="0"/>
              <a:t>Le but de ce projet.</a:t>
            </a:r>
          </a:p>
          <a:p>
            <a:r>
              <a:rPr lang="fr-FR" sz="3200" dirty="0"/>
              <a:t>Les étapes de recherches.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47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Résultat des expériences menées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58" y="1912530"/>
            <a:ext cx="5685714" cy="2409524"/>
          </a:xfrm>
          <a:prstGeom prst="rect">
            <a:avLst/>
          </a:prstGeom>
        </p:spPr>
      </p:pic>
      <p:pic>
        <p:nvPicPr>
          <p:cNvPr id="1026" name="Picture 2" descr="final graft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127" y="1751265"/>
            <a:ext cx="4528585" cy="340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30" y="4306012"/>
            <a:ext cx="4714286" cy="1971429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6530109" y="1751265"/>
            <a:ext cx="0" cy="4723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Explication du fonctionnement du circuit et capteur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927" y="2010636"/>
            <a:ext cx="6429573" cy="44486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7" y="1905898"/>
            <a:ext cx="4254001" cy="42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1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dirty="0"/>
              <a:t>La réalisation du prototype.</a:t>
            </a:r>
          </a:p>
          <a:p>
            <a:r>
              <a:rPr lang="fr-FR" sz="4000" dirty="0"/>
              <a:t>Les améliorations possible.</a:t>
            </a:r>
          </a:p>
          <a:p>
            <a:r>
              <a:rPr lang="fr-FR" sz="4000" dirty="0"/>
              <a:t>Les contraintes rencontrées.</a:t>
            </a:r>
          </a:p>
          <a:p>
            <a:r>
              <a:rPr lang="fr-FR" sz="4000" dirty="0"/>
              <a:t>Conclusion générale. </a:t>
            </a:r>
          </a:p>
        </p:txBody>
      </p:sp>
    </p:spTree>
    <p:extLst>
      <p:ext uri="{BB962C8B-B14F-4D97-AF65-F5344CB8AC3E}">
        <p14:creationId xmlns:p14="http://schemas.microsoft.com/office/powerpoint/2010/main" val="246379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MERCI de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354216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</TotalTime>
  <Words>176</Words>
  <Application>Microsoft Office PowerPoint</Application>
  <PresentationFormat>Grand écran</PresentationFormat>
  <Paragraphs>35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Projet smartpatate</vt:lpstr>
      <vt:lpstr>Présentation du projet </vt:lpstr>
      <vt:lpstr>Résultat des expériences menées</vt:lpstr>
      <vt:lpstr>Explication du fonctionnement du circuit et capteur</vt:lpstr>
      <vt:lpstr>Bilan du projet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smart-patate</dc:title>
  <dc:creator>JOUATTE ROMAIN</dc:creator>
  <cp:lastModifiedBy>HOMO CHARLES</cp:lastModifiedBy>
  <cp:revision>19</cp:revision>
  <dcterms:created xsi:type="dcterms:W3CDTF">2016-11-14T10:07:54Z</dcterms:created>
  <dcterms:modified xsi:type="dcterms:W3CDTF">2016-11-16T08:29:00Z</dcterms:modified>
</cp:coreProperties>
</file>