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err="1"/>
              <a:t>Projet</a:t>
            </a:r>
            <a:r>
              <a:rPr lang="en-GB" dirty="0"/>
              <a:t> smart-</a:t>
            </a:r>
            <a:r>
              <a:rPr lang="en-GB" dirty="0" err="1"/>
              <a:t>patate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cap="none" dirty="0">
                <a:latin typeface="Arial" panose="020B0604020202020204" pitchFamily="34" charset="0"/>
                <a:cs typeface="Arial" panose="020B0604020202020204" pitchFamily="34" charset="0"/>
              </a:rPr>
              <a:t>Une nouvelle </a:t>
            </a:r>
            <a:r>
              <a:rPr lang="fr-FR" cap="none" dirty="0">
                <a:latin typeface="Arial" panose="020B0604020202020204" pitchFamily="34" charset="0"/>
                <a:cs typeface="Arial" panose="020B0604020202020204" pitchFamily="34" charset="0"/>
              </a:rPr>
              <a:t>technologie</a:t>
            </a:r>
            <a:r>
              <a:rPr lang="en-GB" cap="none" dirty="0">
                <a:latin typeface="Arial" panose="020B0604020202020204" pitchFamily="34" charset="0"/>
                <a:cs typeface="Arial" panose="020B0604020202020204" pitchFamily="34" charset="0"/>
              </a:rPr>
              <a:t> interactive.</a:t>
            </a:r>
            <a:endParaRPr lang="fr-FR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19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  <a:r>
              <a:rPr lang="en-GB" dirty="0"/>
              <a:t> </a:t>
            </a:r>
            <a:r>
              <a:rPr lang="fr-FR" dirty="0"/>
              <a:t>du projet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projet initié par Disney </a:t>
            </a:r>
            <a:r>
              <a:rPr lang="fr-FR" dirty="0" err="1"/>
              <a:t>Research</a:t>
            </a:r>
            <a:r>
              <a:rPr lang="fr-FR" dirty="0"/>
              <a:t>.</a:t>
            </a:r>
          </a:p>
          <a:p>
            <a:r>
              <a:rPr lang="fr-FR" dirty="0"/>
              <a:t>Le but de ce projet.</a:t>
            </a:r>
          </a:p>
          <a:p>
            <a:r>
              <a:rPr lang="fr-FR" dirty="0"/>
              <a:t>Les étapes de </a:t>
            </a:r>
            <a:r>
              <a:rPr lang="fr-FR"/>
              <a:t>recherches.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5470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137</TotalTime>
  <Words>28</Words>
  <Application>Microsoft Office PowerPoint</Application>
  <PresentationFormat>Grand écran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Circuit</vt:lpstr>
      <vt:lpstr>Projet smart-patate</vt:lpstr>
      <vt:lpstr>Présentation du projet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smart-patate</dc:title>
  <dc:creator>JOUATTE ROMAIN</dc:creator>
  <cp:lastModifiedBy>JOUATTE ROMAIN</cp:lastModifiedBy>
  <cp:revision>5</cp:revision>
  <dcterms:created xsi:type="dcterms:W3CDTF">2016-11-14T10:07:54Z</dcterms:created>
  <dcterms:modified xsi:type="dcterms:W3CDTF">2016-11-14T15:39:53Z</dcterms:modified>
</cp:coreProperties>
</file>