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08" autoAdjust="0"/>
  </p:normalViewPr>
  <p:slideViewPr>
    <p:cSldViewPr snapToGrid="0">
      <p:cViewPr varScale="1">
        <p:scale>
          <a:sx n="58" d="100"/>
          <a:sy n="58" d="100"/>
        </p:scale>
        <p:origin x="16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19B62-1834-40A8-8F40-9CDA0AFF69B7}" type="datetimeFigureOut">
              <a:rPr lang="fr-FR" smtClean="0"/>
              <a:t>16/12/2016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5BFFD-DB9B-46A2-821F-90D218B0EA4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341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290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484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ETIENNE</a:t>
            </a:r>
            <a:r>
              <a:rPr lang="fr-FR" baseline="0" dirty="0"/>
              <a:t> (+</a:t>
            </a:r>
            <a:r>
              <a:rPr lang="fr-FR" baseline="0" dirty="0" err="1"/>
              <a:t>charles</a:t>
            </a:r>
            <a:r>
              <a:rPr lang="fr-FR" baseline="0" dirty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721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15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987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</a:t>
            </a:r>
            <a:r>
              <a:rPr lang="fr-FR" baseline="0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116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JULIEN (+</a:t>
            </a:r>
            <a:r>
              <a:rPr lang="fr-FR" dirty="0" err="1"/>
              <a:t>charles</a:t>
            </a:r>
            <a:r>
              <a:rPr lang="fr-FR" dirty="0"/>
              <a:t>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15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CHARLES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180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ETIENNE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31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ETIENNE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29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028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ROMAIN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BFFD-DB9B-46A2-821F-90D218B0EA4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85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9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3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5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86" y="670676"/>
            <a:ext cx="6927634" cy="272995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923" y="6278046"/>
            <a:ext cx="10342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 Julien 	JOUVENÇON Etienne 		JOUATTE Romain 		HOMO Charles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882554" y="0"/>
            <a:ext cx="28248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Groupe 4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84" y="3053683"/>
            <a:ext cx="4812319" cy="20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3045" y="1627766"/>
            <a:ext cx="10341236" cy="43132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61684"/>
            <a:ext cx="540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484307" y="-12483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Interactif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7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825" y="2327274"/>
            <a:ext cx="4496190" cy="3040643"/>
          </a:xfr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1484307" y="-12483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Logs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449" y="-237530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15" y="1242560"/>
            <a:ext cx="4488569" cy="522015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75137" y="1181913"/>
            <a:ext cx="5835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./Launcher3.0 -</a:t>
            </a:r>
            <a:r>
              <a:rPr lang="fr-F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8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484307" y="-12483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Conclusion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7145" y="2583021"/>
            <a:ext cx="635303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Démonstration et bilan de groupe</a:t>
            </a:r>
          </a:p>
        </p:txBody>
      </p:sp>
    </p:spTree>
    <p:extLst>
      <p:ext uri="{BB962C8B-B14F-4D97-AF65-F5344CB8AC3E}">
        <p14:creationId xmlns:p14="http://schemas.microsoft.com/office/powerpoint/2010/main" val="63531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86" y="670676"/>
            <a:ext cx="6927634" cy="27299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82554" y="0"/>
            <a:ext cx="28248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Groupe 4</a:t>
            </a:r>
          </a:p>
        </p:txBody>
      </p:sp>
      <p:sp>
        <p:nvSpPr>
          <p:cNvPr id="7" name="Rectangle 6"/>
          <p:cNvSpPr/>
          <p:nvPr/>
        </p:nvSpPr>
        <p:spPr>
          <a:xfrm>
            <a:off x="87923" y="6278046"/>
            <a:ext cx="10342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HIS Julien 	JOUVENÇON Etienne 		JOUATTE Romain 		HOMO Charles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2135" y="4377674"/>
            <a:ext cx="7914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21444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06" y="2666999"/>
            <a:ext cx="6133172" cy="25146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Autofit/>
          </a:bodyPr>
          <a:lstStyle/>
          <a:p>
            <a:r>
              <a:rPr lang="fr-FR" dirty="0"/>
              <a:t>Introduction </a:t>
            </a:r>
          </a:p>
          <a:p>
            <a:r>
              <a:rPr lang="fr-FR" dirty="0" err="1"/>
              <a:t>Launcher</a:t>
            </a:r>
            <a:endParaRPr lang="fr-FR" dirty="0"/>
          </a:p>
          <a:p>
            <a:pPr lvl="1"/>
            <a:r>
              <a:rPr lang="fr-FR" sz="2400" dirty="0"/>
              <a:t>Statique</a:t>
            </a:r>
          </a:p>
          <a:p>
            <a:pPr lvl="1"/>
            <a:r>
              <a:rPr lang="fr-FR" sz="2400" dirty="0"/>
              <a:t>Dynamique</a:t>
            </a:r>
          </a:p>
          <a:p>
            <a:pPr lvl="1"/>
            <a:r>
              <a:rPr lang="fr-FR" sz="2400" dirty="0"/>
              <a:t>Interactif</a:t>
            </a:r>
          </a:p>
          <a:p>
            <a:pPr lvl="1"/>
            <a:endParaRPr lang="fr-FR" sz="2400" dirty="0"/>
          </a:p>
          <a:p>
            <a:r>
              <a:rPr lang="fr-FR" dirty="0"/>
              <a:t>Logs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45561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302303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Création d’un économiseur d’écran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Gestion de projet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44" y="2271909"/>
            <a:ext cx="5395428" cy="2126164"/>
          </a:xfrm>
          <a:prstGeom prst="rect">
            <a:avLst/>
          </a:prstGeom>
        </p:spPr>
      </p:pic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1162047" y="4263202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1162047" y="2184324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091" y="4982707"/>
            <a:ext cx="2705334" cy="10973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-237530"/>
            <a:ext cx="495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07" y="-124833"/>
            <a:ext cx="10018713" cy="1752599"/>
          </a:xfrm>
        </p:spPr>
        <p:txBody>
          <a:bodyPr/>
          <a:lstStyle/>
          <a:p>
            <a:r>
              <a:rPr lang="fr-FR" dirty="0" err="1"/>
              <a:t>Launcher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7394" y="2667000"/>
            <a:ext cx="7492550" cy="3124200"/>
          </a:xfrm>
        </p:spPr>
      </p:pic>
      <p:sp>
        <p:nvSpPr>
          <p:cNvPr id="5" name="Rectangle 4"/>
          <p:cNvSpPr/>
          <p:nvPr/>
        </p:nvSpPr>
        <p:spPr>
          <a:xfrm>
            <a:off x="-21640" y="-237530"/>
            <a:ext cx="538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51276" y="1166101"/>
            <a:ext cx="4084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./Launcher3.0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10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4644" y="665142"/>
            <a:ext cx="10018713" cy="432288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80x24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Plein écran</a:t>
            </a:r>
          </a:p>
        </p:txBody>
      </p:sp>
      <p:sp>
        <p:nvSpPr>
          <p:cNvPr id="7" name="Rectangle 6"/>
          <p:cNvSpPr/>
          <p:nvPr/>
        </p:nvSpPr>
        <p:spPr>
          <a:xfrm>
            <a:off x="-1603" y="-237530"/>
            <a:ext cx="498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1484307" y="-12483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Statique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062" y="1169182"/>
            <a:ext cx="6849878" cy="285622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062" y="4071480"/>
            <a:ext cx="7253446" cy="2755845"/>
          </a:xfrm>
          <a:prstGeom prst="rect">
            <a:avLst/>
          </a:prstGeom>
        </p:spPr>
      </p:pic>
      <p:sp>
        <p:nvSpPr>
          <p:cNvPr id="15" name="Bouton d’action : avant ou précédent 14">
            <a:hlinkClick r:id="" action="ppaction://hlinkshowjump?jump=nextslide" highlightClick="1"/>
          </p:cNvPr>
          <p:cNvSpPr/>
          <p:nvPr/>
        </p:nvSpPr>
        <p:spPr>
          <a:xfrm>
            <a:off x="1232382" y="4290451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Bouton d’action : avant ou précédent 15">
            <a:hlinkClick r:id="" action="ppaction://hlinkshowjump?jump=nextslide" highlightClick="1"/>
          </p:cNvPr>
          <p:cNvSpPr/>
          <p:nvPr/>
        </p:nvSpPr>
        <p:spPr>
          <a:xfrm>
            <a:off x="1232382" y="1222771"/>
            <a:ext cx="322261" cy="17516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3243" y="-23753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484307" y="-12483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Dynamique</a:t>
            </a: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87820" y="1627766"/>
            <a:ext cx="10211685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419" y="-237530"/>
            <a:ext cx="5164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484307" y="-12483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Dynamique</a:t>
            </a: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42096" y="1627766"/>
            <a:ext cx="10303133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2096" y="1627766"/>
            <a:ext cx="10303133" cy="4275190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1484307" y="-12483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Interactif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-124833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4476" y="1627766"/>
            <a:ext cx="10318374" cy="42904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14" y="-237530"/>
            <a:ext cx="481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0"/>
            <a:ext cx="990600" cy="3918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4003" y="6067425"/>
            <a:ext cx="1514475" cy="790575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484307" y="-124833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Interactif</a:t>
            </a:r>
          </a:p>
        </p:txBody>
      </p:sp>
    </p:spTree>
    <p:extLst>
      <p:ext uri="{BB962C8B-B14F-4D97-AF65-F5344CB8AC3E}">
        <p14:creationId xmlns:p14="http://schemas.microsoft.com/office/powerpoint/2010/main" val="8708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91</Words>
  <Application>Microsoft Office PowerPoint</Application>
  <PresentationFormat>Grand écran</PresentationFormat>
  <Paragraphs>73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Parallaxe</vt:lpstr>
      <vt:lpstr>Présentation PowerPoint</vt:lpstr>
      <vt:lpstr>Sommaire</vt:lpstr>
      <vt:lpstr>Introduction</vt:lpstr>
      <vt:lpstr>Launcher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HOMO CHARLES</dc:creator>
  <cp:lastModifiedBy>HOMO CHARLES</cp:lastModifiedBy>
  <cp:revision>12</cp:revision>
  <dcterms:created xsi:type="dcterms:W3CDTF">2016-12-15T07:52:13Z</dcterms:created>
  <dcterms:modified xsi:type="dcterms:W3CDTF">2016-12-16T07:46:05Z</dcterms:modified>
</cp:coreProperties>
</file>