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58E7-2264-2621-DEA1-2EF27F5CD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81C13-F354-627F-186C-1AD5F6CF3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4B7F4-1953-A838-AEC5-E594611B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5D2F-457D-4143-81D1-0D017BA21BD7}" type="datetimeFigureOut">
              <a:rPr lang="en-DK" smtClean="0"/>
              <a:t>31/05/2022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7C915-DEAB-BADA-C6C8-D5996C58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5F1B1-7733-A859-AE51-F41F379D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5680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1764-DFB7-91BE-9814-27511019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10C18-815D-CA0A-4A34-4C53F01E9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59212-5163-C201-A066-33FCAAB4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5D2F-457D-4143-81D1-0D017BA21BD7}" type="datetimeFigureOut">
              <a:rPr lang="en-DK" smtClean="0"/>
              <a:t>31/05/2022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D6AA1-D939-C736-6273-95E08E07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64526-F8C9-87D0-E3B9-DF0199CE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1716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33985-0A2E-E5BE-36F8-3510FA3F2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51248-9806-8721-9323-C76909FCF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4C6BE-2285-19C2-C91B-A1D31B54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5D2F-457D-4143-81D1-0D017BA21BD7}" type="datetimeFigureOut">
              <a:rPr lang="en-DK" smtClean="0"/>
              <a:t>31/05/2022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0DB65-8EA8-BD00-7A60-374B69706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DF875-FEB3-95D1-BDA3-BA35DD1A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327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5D97-AE3D-4370-AEFD-82F6C22F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95FD8-0928-9AF7-17C2-E1B44A526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595E1-9DA0-7BE3-ED2B-3EA1CC3A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5D2F-457D-4143-81D1-0D017BA21BD7}" type="datetimeFigureOut">
              <a:rPr lang="en-DK" smtClean="0"/>
              <a:t>31/05/2022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FF89-C9AA-2592-9249-317AF677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70D2-221F-EAD4-2B19-D64D6A9C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9912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A0AC-F1CC-369A-3675-1EAC599A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1010-C4D1-3C5F-F3A5-25CA7F870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B837F-E071-BFB8-836E-EA9978AF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5D2F-457D-4143-81D1-0D017BA21BD7}" type="datetimeFigureOut">
              <a:rPr lang="en-DK" smtClean="0"/>
              <a:t>31/05/2022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FB250-3946-1DF9-D4C0-27914CD8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20D0D-063A-BFE7-BF21-1892D96D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7046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AA4D-1293-EBFD-4671-F40F496F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6F38A-1B04-26C2-61F5-E9AD500EE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92A39-A5BE-DC49-FBD0-F6189AFB3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13EDB-C208-5B89-9C61-7E640A7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5D2F-457D-4143-81D1-0D017BA21BD7}" type="datetimeFigureOut">
              <a:rPr lang="en-DK" smtClean="0"/>
              <a:t>31/05/2022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070E9-897D-3BED-5C3D-19B2FD75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D25C0-6B5B-9547-E68E-9F2F13F6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7164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DD1A-C772-91A4-BA65-9028B82A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38590-89F3-6D7B-B3D1-5F604340F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2C26A-2B85-24E0-1EDB-B9B4D89D6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9F6ED-24BC-18C6-BDFE-997AB84A2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EE461-456B-B207-7AD4-F3C17AEBF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27EC3-0463-A737-DD5A-0DAB522C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5D2F-457D-4143-81D1-0D017BA21BD7}" type="datetimeFigureOut">
              <a:rPr lang="en-DK" smtClean="0"/>
              <a:t>31/05/2022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34875F-9E42-900C-9C82-034D8C4D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CC0BB-0FA4-A9B0-5B6A-CC4CEBD4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474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AD14-CF09-BB3F-DC9A-01AE3428D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9881B-94F7-AB82-A1FF-9F8F0BB7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5D2F-457D-4143-81D1-0D017BA21BD7}" type="datetimeFigureOut">
              <a:rPr lang="en-DK" smtClean="0"/>
              <a:t>31/05/2022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912CC-4E7D-850B-DF84-73B24286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B2FFF-A4C2-D04C-20A9-46E2F6E5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7571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C6806-5666-B507-26F0-5BF0B4D6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5D2F-457D-4143-81D1-0D017BA21BD7}" type="datetimeFigureOut">
              <a:rPr lang="en-DK" smtClean="0"/>
              <a:t>31/05/2022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F9BD5-25E9-26C2-51E7-03D4DA31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49552-BC74-D71A-9EB3-9870D722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1476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DE99-0F56-504B-9688-3050BE9A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E08E-5F48-5F56-451D-C1BF883C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82DA4-6C09-0193-5BA7-D0B7D5886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9CB22-C896-3BBF-2B08-0A9F3B65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5D2F-457D-4143-81D1-0D017BA21BD7}" type="datetimeFigureOut">
              <a:rPr lang="en-DK" smtClean="0"/>
              <a:t>31/05/2022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32E9B-CA5F-9B5C-38CC-54B75E7D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B26FD-F552-96DA-86C9-68CF5362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2797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5893-DD50-8C3D-0C88-DF603CC2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B03DD-DCEA-747C-87D8-937BD8970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D2EBB-F06A-11AB-3754-64200C733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01B40-5AEA-0F75-ACF8-BFAFE2D6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5D2F-457D-4143-81D1-0D017BA21BD7}" type="datetimeFigureOut">
              <a:rPr lang="en-DK" smtClean="0"/>
              <a:t>31/05/2022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86FA4-5421-19C4-CE46-22FE2BA4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DA7DE-B734-B184-F0F1-3206499A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6854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8ACCA-0350-FDF4-E053-0A09E5911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5D2B1-A7A9-3942-85B4-B1065030F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0EDCB-3A94-CFEF-F9D9-2C7739FBD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F5D2F-457D-4143-81D1-0D017BA21BD7}" type="datetimeFigureOut">
              <a:rPr lang="en-DK" smtClean="0"/>
              <a:t>31/05/2022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31197-EB54-BCF2-C5AE-A181ACE68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02847-6514-2A51-ECE2-26CF5680D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0371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86C0A4-BA11-CFA3-58BC-B5D7571DD84B}"/>
              </a:ext>
            </a:extLst>
          </p:cNvPr>
          <p:cNvSpPr/>
          <p:nvPr/>
        </p:nvSpPr>
        <p:spPr>
          <a:xfrm>
            <a:off x="1710005" y="2082325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 Return Order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362602-4EF6-A4A7-FCAE-B4626D22E2D0}"/>
              </a:ext>
            </a:extLst>
          </p:cNvPr>
          <p:cNvSpPr/>
          <p:nvPr/>
        </p:nvSpPr>
        <p:spPr>
          <a:xfrm>
            <a:off x="1325077" y="2394981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Transfer Order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4ED023-4437-2EC8-2E9E-D30034DD6716}"/>
              </a:ext>
            </a:extLst>
          </p:cNvPr>
          <p:cNvSpPr/>
          <p:nvPr/>
        </p:nvSpPr>
        <p:spPr>
          <a:xfrm>
            <a:off x="1080125" y="2756571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Purchase Order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5E45B4-35B8-F55E-5955-43C87D5BFEBF}"/>
              </a:ext>
            </a:extLst>
          </p:cNvPr>
          <p:cNvSpPr/>
          <p:nvPr/>
        </p:nvSpPr>
        <p:spPr>
          <a:xfrm>
            <a:off x="1265397" y="3235946"/>
            <a:ext cx="1334392" cy="43315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Release…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Put-Away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7F6D43-B16D-E2CB-E686-DC3DB9D71A97}"/>
              </a:ext>
            </a:extLst>
          </p:cNvPr>
          <p:cNvSpPr/>
          <p:nvPr/>
        </p:nvSpPr>
        <p:spPr>
          <a:xfrm>
            <a:off x="7442953" y="2078273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Posted Return Receipt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6BB60E-AF03-8919-FD4E-C6820AA8C778}"/>
              </a:ext>
            </a:extLst>
          </p:cNvPr>
          <p:cNvSpPr/>
          <p:nvPr/>
        </p:nvSpPr>
        <p:spPr>
          <a:xfrm>
            <a:off x="7224901" y="2388195"/>
            <a:ext cx="1815861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Posted Transfer Receipt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4265BF-C3F8-F51B-0092-D25B6E7495B0}"/>
              </a:ext>
            </a:extLst>
          </p:cNvPr>
          <p:cNvSpPr/>
          <p:nvPr/>
        </p:nvSpPr>
        <p:spPr>
          <a:xfrm>
            <a:off x="7058025" y="2698117"/>
            <a:ext cx="1815861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Posted Purchase Receipt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6814DF5-801E-4EB2-0D23-3F51750F0627}"/>
              </a:ext>
            </a:extLst>
          </p:cNvPr>
          <p:cNvCxnSpPr>
            <a:cxnSpLocks/>
          </p:cNvCxnSpPr>
          <p:nvPr/>
        </p:nvCxnSpPr>
        <p:spPr>
          <a:xfrm>
            <a:off x="3318089" y="3025143"/>
            <a:ext cx="3739936" cy="0"/>
          </a:xfrm>
          <a:prstGeom prst="straightConnector1">
            <a:avLst/>
          </a:prstGeom>
          <a:ln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483B59C-EBF8-2B59-DD9D-97EC8A5DCCE1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1916357" y="3682235"/>
            <a:ext cx="1367728" cy="427863"/>
          </a:xfrm>
          <a:prstGeom prst="bentConnector3">
            <a:avLst>
              <a:gd name="adj1" fmla="val -1534"/>
            </a:avLst>
          </a:prstGeom>
          <a:ln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855BE39F-16DF-FAB3-BF9F-700FAAA681DC}"/>
              </a:ext>
            </a:extLst>
          </p:cNvPr>
          <p:cNvCxnSpPr>
            <a:cxnSpLocks/>
            <a:stCxn id="90" idx="2"/>
          </p:cNvCxnSpPr>
          <p:nvPr/>
        </p:nvCxnSpPr>
        <p:spPr>
          <a:xfrm rot="16200000" flipH="1">
            <a:off x="4648753" y="3770919"/>
            <a:ext cx="183617" cy="1419652"/>
          </a:xfrm>
          <a:prstGeom prst="bentConnector2">
            <a:avLst/>
          </a:prstGeom>
          <a:ln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Document 89">
            <a:extLst>
              <a:ext uri="{FF2B5EF4-FFF2-40B4-BE49-F238E27FC236}">
                <a16:creationId xmlns:a16="http://schemas.microsoft.com/office/drawing/2014/main" id="{31EBE7F5-E411-7961-9DA2-56E8E0556F97}"/>
              </a:ext>
            </a:extLst>
          </p:cNvPr>
          <p:cNvSpPr/>
          <p:nvPr/>
        </p:nvSpPr>
        <p:spPr>
          <a:xfrm>
            <a:off x="3284085" y="3788773"/>
            <a:ext cx="1493299" cy="642650"/>
          </a:xfrm>
          <a:prstGeom prst="flowChartDocument">
            <a:avLst/>
          </a:prstGeom>
          <a:noFill/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Inbound Request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A0DC9B6-609F-86AD-F8D4-B20C10F3E4E3}"/>
              </a:ext>
            </a:extLst>
          </p:cNvPr>
          <p:cNvSpPr/>
          <p:nvPr/>
        </p:nvSpPr>
        <p:spPr>
          <a:xfrm>
            <a:off x="5954988" y="3842842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DK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D249A59-28DE-7423-3854-A120FC91733F}"/>
              </a:ext>
            </a:extLst>
          </p:cNvPr>
          <p:cNvSpPr/>
          <p:nvPr/>
        </p:nvSpPr>
        <p:spPr>
          <a:xfrm>
            <a:off x="5723229" y="4015847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DK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9C1FAE0-8E9B-A400-407A-F50F8E8EA1D2}"/>
              </a:ext>
            </a:extLst>
          </p:cNvPr>
          <p:cNvSpPr/>
          <p:nvPr/>
        </p:nvSpPr>
        <p:spPr>
          <a:xfrm>
            <a:off x="5450388" y="4186791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Inventory Put-Away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5E17324-8F6D-95CE-F780-9D41BC1A864E}"/>
              </a:ext>
            </a:extLst>
          </p:cNvPr>
          <p:cNvSpPr/>
          <p:nvPr/>
        </p:nvSpPr>
        <p:spPr>
          <a:xfrm>
            <a:off x="5796967" y="4780068"/>
            <a:ext cx="942493" cy="32218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Post…</a:t>
            </a:r>
          </a:p>
        </p:txBody>
      </p:sp>
      <p:sp>
        <p:nvSpPr>
          <p:cNvPr id="151" name="Flowchart: Connector 150">
            <a:extLst>
              <a:ext uri="{FF2B5EF4-FFF2-40B4-BE49-F238E27FC236}">
                <a16:creationId xmlns:a16="http://schemas.microsoft.com/office/drawing/2014/main" id="{C186D810-0341-11E9-1868-BCE134EA7C45}"/>
              </a:ext>
            </a:extLst>
          </p:cNvPr>
          <p:cNvSpPr/>
          <p:nvPr/>
        </p:nvSpPr>
        <p:spPr>
          <a:xfrm>
            <a:off x="1517482" y="3791977"/>
            <a:ext cx="34252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DK" dirty="0"/>
          </a:p>
        </p:txBody>
      </p:sp>
      <p:sp>
        <p:nvSpPr>
          <p:cNvPr id="153" name="Flowchart: Connector 152">
            <a:extLst>
              <a:ext uri="{FF2B5EF4-FFF2-40B4-BE49-F238E27FC236}">
                <a16:creationId xmlns:a16="http://schemas.microsoft.com/office/drawing/2014/main" id="{4EBB5EFF-C6CC-352E-CE0E-4497C084A7A8}"/>
              </a:ext>
            </a:extLst>
          </p:cNvPr>
          <p:cNvSpPr/>
          <p:nvPr/>
        </p:nvSpPr>
        <p:spPr>
          <a:xfrm>
            <a:off x="3405228" y="4464312"/>
            <a:ext cx="34252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DK" dirty="0"/>
          </a:p>
        </p:txBody>
      </p:sp>
      <p:sp>
        <p:nvSpPr>
          <p:cNvPr id="155" name="Flowchart: Connector 154">
            <a:extLst>
              <a:ext uri="{FF2B5EF4-FFF2-40B4-BE49-F238E27FC236}">
                <a16:creationId xmlns:a16="http://schemas.microsoft.com/office/drawing/2014/main" id="{4E96B5F4-C27D-0874-58EA-BAF519A60061}"/>
              </a:ext>
            </a:extLst>
          </p:cNvPr>
          <p:cNvSpPr/>
          <p:nvPr/>
        </p:nvSpPr>
        <p:spPr>
          <a:xfrm>
            <a:off x="5816570" y="2698117"/>
            <a:ext cx="34252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DK" dirty="0"/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A2CEB2E2-28AE-BDD8-F97F-741DCC043CB2}"/>
              </a:ext>
            </a:extLst>
          </p:cNvPr>
          <p:cNvSpPr/>
          <p:nvPr/>
        </p:nvSpPr>
        <p:spPr>
          <a:xfrm>
            <a:off x="5816570" y="4464312"/>
            <a:ext cx="34252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DK" dirty="0"/>
          </a:p>
        </p:txBody>
      </p:sp>
      <p:sp>
        <p:nvSpPr>
          <p:cNvPr id="161" name="Flowchart: Connector 160">
            <a:extLst>
              <a:ext uri="{FF2B5EF4-FFF2-40B4-BE49-F238E27FC236}">
                <a16:creationId xmlns:a16="http://schemas.microsoft.com/office/drawing/2014/main" id="{10C39717-8EF6-3869-35E7-4E1509FE9757}"/>
              </a:ext>
            </a:extLst>
          </p:cNvPr>
          <p:cNvSpPr/>
          <p:nvPr/>
        </p:nvSpPr>
        <p:spPr>
          <a:xfrm>
            <a:off x="5816570" y="5166009"/>
            <a:ext cx="34252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0A7CCB-9FEF-17C7-086B-E5572E9C3D95}"/>
              </a:ext>
            </a:extLst>
          </p:cNvPr>
          <p:cNvSpPr/>
          <p:nvPr/>
        </p:nvSpPr>
        <p:spPr>
          <a:xfrm>
            <a:off x="2735345" y="801633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Assembly Order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D0DF66-4EE4-B6FC-B71A-7A7438B025A3}"/>
              </a:ext>
            </a:extLst>
          </p:cNvPr>
          <p:cNvSpPr/>
          <p:nvPr/>
        </p:nvSpPr>
        <p:spPr>
          <a:xfrm>
            <a:off x="2350417" y="1114289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Production Order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EE0672-491B-DBBE-009D-35287ADA04F8}"/>
              </a:ext>
            </a:extLst>
          </p:cNvPr>
          <p:cNvSpPr/>
          <p:nvPr/>
        </p:nvSpPr>
        <p:spPr>
          <a:xfrm>
            <a:off x="8275481" y="804367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Assembly Output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3539B0-7394-3A18-C66A-0245AB394C66}"/>
              </a:ext>
            </a:extLst>
          </p:cNvPr>
          <p:cNvSpPr/>
          <p:nvPr/>
        </p:nvSpPr>
        <p:spPr>
          <a:xfrm>
            <a:off x="8057429" y="1114289"/>
            <a:ext cx="1815861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Entry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0668380-50F1-9572-C757-438A6B825BC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53436" y="3331160"/>
            <a:ext cx="1628559" cy="1957038"/>
          </a:xfrm>
          <a:prstGeom prst="bentConnector3">
            <a:avLst>
              <a:gd name="adj1" fmla="val -14037"/>
            </a:avLst>
          </a:prstGeom>
          <a:ln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56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Holtorf</dc:creator>
  <cp:lastModifiedBy>Brent Holtorf</cp:lastModifiedBy>
  <cp:revision>2</cp:revision>
  <dcterms:created xsi:type="dcterms:W3CDTF">2022-05-30T12:00:10Z</dcterms:created>
  <dcterms:modified xsi:type="dcterms:W3CDTF">2022-05-31T13:27:26Z</dcterms:modified>
</cp:coreProperties>
</file>