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51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6BE02-6E83-4382-964F-34FAED81A658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5D0"/>
    <a:srgbClr val="D9F0F2"/>
    <a:srgbClr val="00B7C3"/>
    <a:srgbClr val="008272"/>
    <a:srgbClr val="00B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-25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F9CDD-9F43-4CBA-BF61-57BAC3551753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41A1-3B0E-4CAD-A4AE-C5C7FF18394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479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07DE-24DF-42C5-BAA1-99BA55E0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EC632-B285-4AD0-8F6A-6B02EBEE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68A-985F-433B-8FE6-F52BB29D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B3EB-5EDD-46F7-9DF4-E700D201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AE8-C1B0-44A3-A081-37103A3D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55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0D43-795A-4C49-8A10-2A2BB2DA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8E44-C9FC-44ED-A307-9FE96B4E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F970-4812-4138-8A65-4FB7746A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3C0E-C7F8-4E60-B97C-93EF8594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8D33-B12F-424D-B5DA-6D62132F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27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B40F-964F-4B4E-B401-A6A0176E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1C8D-C441-4C43-8242-B0DB6496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F2C6-FCC5-42D1-9DEE-286814F2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FCE4-9FFC-4FB4-A34A-F5484678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8949-AAD1-41A2-A79D-AAEA15E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731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4D5-523E-4152-B857-17DFD586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E129-5E7B-4481-864A-CAA8E83D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F212-9A49-4CC2-8B29-3CCEC29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B242-72F2-46DF-AAE5-A9DA0145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ED27-1802-4808-875A-7C303B7D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563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082C-C20A-4BC9-A3F2-2875EA59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8CE6-C941-469C-98EA-A5BD43A2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5D68-E582-4D32-AA95-AF0CDDB6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10E5-9173-480B-9F1F-C5C7ACBC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97B6-ECBE-4DB9-9002-C81D110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0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D5C-FE49-4C6E-8207-63133B8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856B-038F-4316-8D6D-DE4B65DC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70B6-252D-4159-B964-506526C5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B469-6DD5-4F7D-9576-0356BB97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DECE-6B35-4125-B1E2-F016D617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BA2A8-1B76-40D7-8B28-72441EE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27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0DCD-5B82-4D83-82B2-8D633CBA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0799-D573-4589-B1D3-E6AD59BB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E6B9E-9E15-4E46-BB9F-58F612AC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4A7E2-F84B-45F7-B828-DDFF794CB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8C51-652C-40C0-8E14-13D134B1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2C923-328A-438D-96A3-44AE2A1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F1A2-4CC5-40DA-9A53-FF31F0D7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3CF07-E2D0-44B5-A0E6-439C33C6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60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BDEB-9814-498F-AD5D-0173E76C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D921D-E44C-41D7-98F9-00C5BC1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70EB2-4A6F-4259-ADBE-F2CFE66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DD240-1CC1-4497-A3C8-0FF3AD59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93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C34C-EC48-4885-8D87-CCBEABBA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E064-6718-432B-BADC-304AD0DE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ED11-5436-4970-BEED-A85E489A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0FED-9059-45E3-B7D1-9DAFF9C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D4DD2-246D-402D-B363-DACC092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5150-7678-4C44-BE76-FFF294F1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115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DAD5-5422-446D-BF30-C0E7C95F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F05C5-8114-4186-BF09-06684253A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D2C4B-F688-4135-9DB7-7612547F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66DFA-C1FB-477A-A4D8-77769B5B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228CE-9E4B-4E74-900A-D564144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F753-1019-4DC8-B97D-5B9C9457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64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29/11/2021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6988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22" userDrawn="1">
          <p15:clr>
            <a:srgbClr val="C35EA4"/>
          </p15:clr>
        </p15:guide>
        <p15:guide id="32" pos="1498" userDrawn="1">
          <p15:clr>
            <a:srgbClr val="C35EA4"/>
          </p15:clr>
        </p15:guide>
        <p15:guide id="33" pos="2569" userDrawn="1">
          <p15:clr>
            <a:srgbClr val="C35EA4"/>
          </p15:clr>
        </p15:guide>
        <p15:guide id="34" pos="2711" userDrawn="1">
          <p15:clr>
            <a:srgbClr val="C35EA4"/>
          </p15:clr>
        </p15:guide>
        <p15:guide id="35" pos="3778" userDrawn="1">
          <p15:clr>
            <a:srgbClr val="C35EA4"/>
          </p15:clr>
        </p15:guide>
        <p15:guide id="36" pos="3924" userDrawn="1">
          <p15:clr>
            <a:srgbClr val="C35EA4"/>
          </p15:clr>
        </p15:guide>
        <p15:guide id="37" pos="4983" userDrawn="1">
          <p15:clr>
            <a:srgbClr val="C35EA4"/>
          </p15:clr>
        </p15:guide>
        <p15:guide id="38" pos="5127" userDrawn="1">
          <p15:clr>
            <a:srgbClr val="C35EA4"/>
          </p15:clr>
        </p15:guide>
        <p15:guide id="39" pos="6199" userDrawn="1">
          <p15:clr>
            <a:srgbClr val="C35EA4"/>
          </p15:clr>
        </p15:guide>
        <p15:guide id="40" pos="6342" userDrawn="1">
          <p15:clr>
            <a:srgbClr val="C35EA4"/>
          </p15:clr>
        </p15:guide>
        <p15:guide id="41" pos="287" userDrawn="1">
          <p15:clr>
            <a:srgbClr val="F26B43"/>
          </p15:clr>
        </p15:guide>
        <p15:guide id="42" pos="7416" userDrawn="1">
          <p15:clr>
            <a:srgbClr val="F26B43"/>
          </p15:clr>
        </p15:guide>
        <p15:guide id="43" orient="horz" pos="736" userDrawn="1">
          <p15:clr>
            <a:srgbClr val="5ACBF0"/>
          </p15:clr>
        </p15:guide>
        <p15:guide id="44" orient="horz" pos="1360" userDrawn="1">
          <p15:clr>
            <a:srgbClr val="5ACBF0"/>
          </p15:clr>
        </p15:guide>
        <p15:guide id="45" orient="horz" pos="593" userDrawn="1">
          <p15:clr>
            <a:srgbClr val="5ACBF0"/>
          </p15:clr>
        </p15:guide>
        <p15:guide id="46" orient="horz" pos="1484" userDrawn="1">
          <p15:clr>
            <a:srgbClr val="5ACBF0"/>
          </p15:clr>
        </p15:guide>
        <p15:guide id="47" orient="horz" pos="2088" userDrawn="1">
          <p15:clr>
            <a:srgbClr val="5ACBF0"/>
          </p15:clr>
        </p15:guide>
        <p15:guide id="48" orient="horz" pos="2254" userDrawn="1">
          <p15:clr>
            <a:srgbClr val="5ACBF0"/>
          </p15:clr>
        </p15:guide>
        <p15:guide id="49" orient="horz" pos="277" userDrawn="1">
          <p15:clr>
            <a:srgbClr val="F26B43"/>
          </p15:clr>
        </p15:guide>
        <p15:guide id="50" orient="horz" pos="4040" userDrawn="1">
          <p15:clr>
            <a:srgbClr val="F26B43"/>
          </p15:clr>
        </p15:guide>
        <p15:guide id="51" orient="horz" pos="2835" userDrawn="1">
          <p15:clr>
            <a:srgbClr val="5ACBF0"/>
          </p15:clr>
        </p15:guide>
        <p15:guide id="52" orient="horz" pos="2960" userDrawn="1">
          <p15:clr>
            <a:srgbClr val="5ACBF0"/>
          </p15:clr>
        </p15:guide>
        <p15:guide id="53" orient="horz" pos="3572" userDrawn="1">
          <p15:clr>
            <a:srgbClr val="5ACBF0"/>
          </p15:clr>
        </p15:guide>
        <p15:guide id="54" orient="horz" pos="369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5DFE82-D871-492F-ADB8-B349D311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21476"/>
              </p:ext>
            </p:extLst>
          </p:nvPr>
        </p:nvGraphicFramePr>
        <p:xfrm>
          <a:off x="1924490" y="37947"/>
          <a:ext cx="8128000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843">
                  <a:extLst>
                    <a:ext uri="{9D8B030D-6E8A-4147-A177-3AD203B41FA5}">
                      <a16:colId xmlns:a16="http://schemas.microsoft.com/office/drawing/2014/main" val="1074738017"/>
                    </a:ext>
                  </a:extLst>
                </a:gridCol>
                <a:gridCol w="6835157">
                  <a:extLst>
                    <a:ext uri="{9D8B030D-6E8A-4147-A177-3AD203B41FA5}">
                      <a16:colId xmlns:a16="http://schemas.microsoft.com/office/drawing/2014/main" val="86254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FIFO</a:t>
                      </a:r>
                      <a:b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(First-In, First-Out)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Beginning inventory                    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Goods available for sale                        </a:t>
                      </a:r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Ending inventory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Net purchases                                                                                           Cost of goods sold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LIFO</a:t>
                      </a:r>
                      <a:b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(Last-In, First-Out)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Beginning inventory                    Goods available for sale                         Ending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Net purchases                                                                                          Cost of goods sold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  <a:b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(weighted average)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Beginning inventory                   Goods available for sale                         Ending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Net purchases                                                                                         Cost of goods sold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649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8EB9606-1708-49AA-AE2D-249165057957}"/>
              </a:ext>
            </a:extLst>
          </p:cNvPr>
          <p:cNvGrpSpPr/>
          <p:nvPr/>
        </p:nvGrpSpPr>
        <p:grpSpPr>
          <a:xfrm>
            <a:off x="3482305" y="3143139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32715D-E10F-487D-B163-164BD2DC1CA9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392DB0-8FD2-430E-94FC-08BFBA5F01E3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B8DFEE-2A6E-4832-9CB4-8B872FB5EF39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3D1A62-3540-40DB-8C48-7AA07F12202A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AF1458-2DB7-4829-8615-3E7E5353C5D7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B4CE63-2D64-4F80-BAEE-5F6B51F7859C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37D4A2-B17D-4C35-868E-7B26CE049B73}"/>
              </a:ext>
            </a:extLst>
          </p:cNvPr>
          <p:cNvGrpSpPr/>
          <p:nvPr/>
        </p:nvGrpSpPr>
        <p:grpSpPr>
          <a:xfrm>
            <a:off x="5662317" y="1672545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4014E7-ACB3-4AAB-A5FF-878BA0440DE8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0F7022-4DF3-4218-842A-1BC215975CBC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AC61C5-F7B3-4FBF-A204-45089DC8B864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40C767-695B-46AF-ACBD-BB5D0518B21C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Plus Sign 35">
            <a:extLst>
              <a:ext uri="{FF2B5EF4-FFF2-40B4-BE49-F238E27FC236}">
                <a16:creationId xmlns:a16="http://schemas.microsoft.com/office/drawing/2014/main" id="{537B81E2-F444-4A38-B5B0-BD92025B33E7}"/>
              </a:ext>
            </a:extLst>
          </p:cNvPr>
          <p:cNvSpPr/>
          <p:nvPr/>
        </p:nvSpPr>
        <p:spPr>
          <a:xfrm>
            <a:off x="3942737" y="801906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21F2984-65BB-4555-AD82-4ED96216E058}"/>
              </a:ext>
            </a:extLst>
          </p:cNvPr>
          <p:cNvGrpSpPr/>
          <p:nvPr/>
        </p:nvGrpSpPr>
        <p:grpSpPr>
          <a:xfrm>
            <a:off x="5112328" y="283523"/>
            <a:ext cx="300699" cy="1794164"/>
            <a:chOff x="5112328" y="283523"/>
            <a:chExt cx="300699" cy="179416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1D99A8-673B-4834-9323-F78CD48EFACA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39BDE78-5F1C-499D-9073-507E7CC184E3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8F085C-5890-4294-AECF-881D070A524B}"/>
              </a:ext>
            </a:extLst>
          </p:cNvPr>
          <p:cNvGrpSpPr/>
          <p:nvPr/>
        </p:nvGrpSpPr>
        <p:grpSpPr>
          <a:xfrm>
            <a:off x="3302552" y="490142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9AD1DB-B12C-439A-96A4-FDB27A7DB680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DBD761-7A41-4E3D-AAED-0F2714630E26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F325E7-7349-48E5-BAE1-FCE03F52BCB3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04098ED-0CB2-4F2D-8FF0-08D4EE286F2F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C2690-ED57-49D4-A461-4C2F30895B5E}"/>
              </a:ext>
            </a:extLst>
          </p:cNvPr>
          <p:cNvGrpSpPr/>
          <p:nvPr/>
        </p:nvGrpSpPr>
        <p:grpSpPr>
          <a:xfrm>
            <a:off x="5838571" y="760069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F11E54-AE6A-47BB-A1AC-47292353F554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5360F4-FE9C-409E-86E7-83213A11375D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27ACC2-BD38-45CC-B3B8-543FAEBDC537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506A402-6B0C-4DD8-84EA-8242B4F95C9C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8DCBF0-B440-4875-80AC-5BA3900FA129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16D7F7-2054-4A5A-AEBC-20FCA1661391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01CE0AA-E405-45D8-98E9-D6DEC7C52C4B}"/>
              </a:ext>
            </a:extLst>
          </p:cNvPr>
          <p:cNvGrpSpPr/>
          <p:nvPr/>
        </p:nvGrpSpPr>
        <p:grpSpPr>
          <a:xfrm>
            <a:off x="8463024" y="464421"/>
            <a:ext cx="756555" cy="547082"/>
            <a:chOff x="8536436" y="1345907"/>
            <a:chExt cx="756555" cy="54708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4F4E61-61A3-46E2-9927-EA9278019077}"/>
                </a:ext>
              </a:extLst>
            </p:cNvPr>
            <p:cNvSpPr/>
            <p:nvPr/>
          </p:nvSpPr>
          <p:spPr>
            <a:xfrm>
              <a:off x="8739183" y="1345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C336EC3-04AC-4A51-B75A-C613A001FEE7}"/>
                </a:ext>
              </a:extLst>
            </p:cNvPr>
            <p:cNvSpPr/>
            <p:nvPr/>
          </p:nvSpPr>
          <p:spPr>
            <a:xfrm>
              <a:off x="8536436" y="163989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5FC4DA-4F60-45D8-9CE9-2BA5B19D9598}"/>
                </a:ext>
              </a:extLst>
            </p:cNvPr>
            <p:cNvSpPr/>
            <p:nvPr/>
          </p:nvSpPr>
          <p:spPr>
            <a:xfrm>
              <a:off x="8933763" y="163989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82C2D47-8FF1-4EB0-8728-B411F3680948}"/>
              </a:ext>
            </a:extLst>
          </p:cNvPr>
          <p:cNvGrpSpPr/>
          <p:nvPr/>
        </p:nvGrpSpPr>
        <p:grpSpPr>
          <a:xfrm>
            <a:off x="8289901" y="1331214"/>
            <a:ext cx="1138917" cy="253092"/>
            <a:chOff x="8289901" y="1331214"/>
            <a:chExt cx="1138917" cy="25309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6551EA-16E5-43F6-8B65-E65986DB9ECD}"/>
                </a:ext>
              </a:extLst>
            </p:cNvPr>
            <p:cNvSpPr/>
            <p:nvPr/>
          </p:nvSpPr>
          <p:spPr>
            <a:xfrm>
              <a:off x="8289901" y="1331214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3D1B2A-47BD-4AC7-AFBF-2CEC7E062159}"/>
                </a:ext>
              </a:extLst>
            </p:cNvPr>
            <p:cNvSpPr/>
            <p:nvPr/>
          </p:nvSpPr>
          <p:spPr>
            <a:xfrm>
              <a:off x="9069590" y="1331214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1791789-9E7C-4A9F-A36D-C4EC2CC2435B}"/>
                </a:ext>
              </a:extLst>
            </p:cNvPr>
            <p:cNvSpPr/>
            <p:nvPr/>
          </p:nvSpPr>
          <p:spPr>
            <a:xfrm>
              <a:off x="8679745" y="1331214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8A8183-B7A8-4B99-933D-7D3D82F709F3}"/>
              </a:ext>
            </a:extLst>
          </p:cNvPr>
          <p:cNvSpPr/>
          <p:nvPr/>
        </p:nvSpPr>
        <p:spPr>
          <a:xfrm>
            <a:off x="8048135" y="3666919"/>
            <a:ext cx="359228" cy="253092"/>
          </a:xfrm>
          <a:prstGeom prst="rect">
            <a:avLst/>
          </a:prstGeom>
          <a:pattFill prst="wdDnDiag">
            <a:fgClr>
              <a:srgbClr val="30E5D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6A35EC-029B-4BF4-9862-894FBF59891E}"/>
              </a:ext>
            </a:extLst>
          </p:cNvPr>
          <p:cNvSpPr/>
          <p:nvPr/>
        </p:nvSpPr>
        <p:spPr>
          <a:xfrm>
            <a:off x="8446119" y="3668957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E925D1F-8A71-4914-BCDD-8395E655CFF7}"/>
              </a:ext>
            </a:extLst>
          </p:cNvPr>
          <p:cNvSpPr/>
          <p:nvPr/>
        </p:nvSpPr>
        <p:spPr>
          <a:xfrm>
            <a:off x="8844103" y="366691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04AD83-899E-4050-99E7-11E52A04FC81}"/>
              </a:ext>
            </a:extLst>
          </p:cNvPr>
          <p:cNvSpPr/>
          <p:nvPr/>
        </p:nvSpPr>
        <p:spPr>
          <a:xfrm>
            <a:off x="9242087" y="366691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F0F1D4-D4A6-4192-A31A-24E55D0B4F75}"/>
              </a:ext>
            </a:extLst>
          </p:cNvPr>
          <p:cNvSpPr/>
          <p:nvPr/>
        </p:nvSpPr>
        <p:spPr>
          <a:xfrm>
            <a:off x="8224389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B063B7F-2639-4E7A-8B60-9548180B49E9}"/>
              </a:ext>
            </a:extLst>
          </p:cNvPr>
          <p:cNvGrpSpPr/>
          <p:nvPr/>
        </p:nvGrpSpPr>
        <p:grpSpPr>
          <a:xfrm>
            <a:off x="8397512" y="2475630"/>
            <a:ext cx="756555" cy="547082"/>
            <a:chOff x="8536436" y="1345907"/>
            <a:chExt cx="756555" cy="547082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A2336D-5E28-4978-AA4C-1E6B2137806A}"/>
                </a:ext>
              </a:extLst>
            </p:cNvPr>
            <p:cNvSpPr/>
            <p:nvPr/>
          </p:nvSpPr>
          <p:spPr>
            <a:xfrm>
              <a:off x="8739183" y="1345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501D2B2-22FB-4D4C-8D41-ACE00EF8EDD5}"/>
                </a:ext>
              </a:extLst>
            </p:cNvPr>
            <p:cNvSpPr/>
            <p:nvPr/>
          </p:nvSpPr>
          <p:spPr>
            <a:xfrm>
              <a:off x="8536436" y="163989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7FB622-5786-493B-BBB6-DF6402D89BCE}"/>
                </a:ext>
              </a:extLst>
            </p:cNvPr>
            <p:cNvSpPr/>
            <p:nvPr/>
          </p:nvSpPr>
          <p:spPr>
            <a:xfrm>
              <a:off x="8933763" y="163989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0B25B0-2542-4A94-AFE0-C0E9C2E9E389}"/>
              </a:ext>
            </a:extLst>
          </p:cNvPr>
          <p:cNvSpPr/>
          <p:nvPr/>
        </p:nvSpPr>
        <p:spPr>
          <a:xfrm>
            <a:off x="9004078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969DC2-87AC-46C6-886D-C570316BFDCA}"/>
              </a:ext>
            </a:extLst>
          </p:cNvPr>
          <p:cNvSpPr/>
          <p:nvPr/>
        </p:nvSpPr>
        <p:spPr>
          <a:xfrm>
            <a:off x="8614233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EF93141-CFB4-409A-B6AC-4557C4EC60E3}"/>
              </a:ext>
            </a:extLst>
          </p:cNvPr>
          <p:cNvGrpSpPr/>
          <p:nvPr/>
        </p:nvGrpSpPr>
        <p:grpSpPr>
          <a:xfrm>
            <a:off x="5577690" y="4870035"/>
            <a:ext cx="1553180" cy="1167606"/>
            <a:chOff x="5679659" y="5561716"/>
            <a:chExt cx="1553180" cy="1167606"/>
          </a:xfrm>
          <a:pattFill prst="lgCheck">
            <a:fgClr>
              <a:srgbClr val="30E5D0"/>
            </a:fgClr>
            <a:bgClr>
              <a:schemeClr val="tx1"/>
            </a:bgClr>
          </a:pattFill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B3D1796-6467-49DF-98A5-0903F27A66F6}"/>
                </a:ext>
              </a:extLst>
            </p:cNvPr>
            <p:cNvGrpSpPr/>
            <p:nvPr/>
          </p:nvGrpSpPr>
          <p:grpSpPr>
            <a:xfrm>
              <a:off x="5679659" y="6474192"/>
              <a:ext cx="1553180" cy="255130"/>
              <a:chOff x="4501079" y="767907"/>
              <a:chExt cx="1553180" cy="255130"/>
            </a:xfrm>
            <a:grpFill/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086D9C6-99C7-43B0-9C75-19E252EBC8AF}"/>
                  </a:ext>
                </a:extLst>
              </p:cNvPr>
              <p:cNvSpPr/>
              <p:nvPr/>
            </p:nvSpPr>
            <p:spPr>
              <a:xfrm>
                <a:off x="4501079" y="767907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9186E86-573C-4FC9-95CE-E652AD61CF1F}"/>
                  </a:ext>
                </a:extLst>
              </p:cNvPr>
              <p:cNvSpPr/>
              <p:nvPr/>
            </p:nvSpPr>
            <p:spPr>
              <a:xfrm>
                <a:off x="4899063" y="769945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875D21E-559C-4F67-8CF1-F6F2669BB67A}"/>
                  </a:ext>
                </a:extLst>
              </p:cNvPr>
              <p:cNvSpPr/>
              <p:nvPr/>
            </p:nvSpPr>
            <p:spPr>
              <a:xfrm>
                <a:off x="5297047" y="767907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D8E2DA0-7279-4591-B6E5-F7A3DE50AEAF}"/>
                  </a:ext>
                </a:extLst>
              </p:cNvPr>
              <p:cNvSpPr/>
              <p:nvPr/>
            </p:nvSpPr>
            <p:spPr>
              <a:xfrm>
                <a:off x="5695031" y="767907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34B947-B501-4948-B4A7-F99C7471049E}"/>
                </a:ext>
              </a:extLst>
            </p:cNvPr>
            <p:cNvGrpSpPr/>
            <p:nvPr/>
          </p:nvGrpSpPr>
          <p:grpSpPr>
            <a:xfrm>
              <a:off x="5855913" y="5561716"/>
              <a:ext cx="1138917" cy="841072"/>
              <a:chOff x="5526542" y="1658230"/>
              <a:chExt cx="1138917" cy="841072"/>
            </a:xfrm>
            <a:grpFill/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067954D-0B78-498D-BDD6-AEB37E7B0268}"/>
                  </a:ext>
                </a:extLst>
              </p:cNvPr>
              <p:cNvSpPr/>
              <p:nvPr/>
            </p:nvSpPr>
            <p:spPr>
              <a:xfrm>
                <a:off x="5526542" y="224621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79F8DD9-8188-4E2D-A67C-AC7DBFDE540B}"/>
                  </a:ext>
                </a:extLst>
              </p:cNvPr>
              <p:cNvSpPr/>
              <p:nvPr/>
            </p:nvSpPr>
            <p:spPr>
              <a:xfrm>
                <a:off x="5885770" y="165823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2802338-1B1C-4AA0-A128-1EBCAC6A513B}"/>
                  </a:ext>
                </a:extLst>
              </p:cNvPr>
              <p:cNvSpPr/>
              <p:nvPr/>
            </p:nvSpPr>
            <p:spPr>
              <a:xfrm>
                <a:off x="5683023" y="195222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175C553-214E-43F4-B6CC-4AAC37FF6B1B}"/>
                  </a:ext>
                </a:extLst>
              </p:cNvPr>
              <p:cNvSpPr/>
              <p:nvPr/>
            </p:nvSpPr>
            <p:spPr>
              <a:xfrm>
                <a:off x="6080350" y="195222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D938FF-862D-4965-A083-452C425FF415}"/>
                  </a:ext>
                </a:extLst>
              </p:cNvPr>
              <p:cNvSpPr/>
              <p:nvPr/>
            </p:nvSpPr>
            <p:spPr>
              <a:xfrm>
                <a:off x="6306231" y="224621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6A2902F-7114-4F31-8F64-71DA0B4A0C9B}"/>
                  </a:ext>
                </a:extLst>
              </p:cNvPr>
              <p:cNvSpPr/>
              <p:nvPr/>
            </p:nvSpPr>
            <p:spPr>
              <a:xfrm>
                <a:off x="5916386" y="2246210"/>
                <a:ext cx="359228" cy="2530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942238C-DD84-4A1C-8FD5-9CC7FC7C5E53}"/>
              </a:ext>
            </a:extLst>
          </p:cNvPr>
          <p:cNvGrpSpPr/>
          <p:nvPr/>
        </p:nvGrpSpPr>
        <p:grpSpPr>
          <a:xfrm>
            <a:off x="7983007" y="5773960"/>
            <a:ext cx="1553180" cy="255130"/>
            <a:chOff x="8073061" y="6376633"/>
            <a:chExt cx="1553180" cy="255130"/>
          </a:xfrm>
          <a:pattFill prst="lgCheck">
            <a:fgClr>
              <a:srgbClr val="30E5D0"/>
            </a:fgClr>
            <a:bgClr>
              <a:schemeClr val="tx1"/>
            </a:bgClr>
          </a:patt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C1D2F33-5C6C-4E1D-BF06-7CF114C16848}"/>
                </a:ext>
              </a:extLst>
            </p:cNvPr>
            <p:cNvSpPr/>
            <p:nvPr/>
          </p:nvSpPr>
          <p:spPr>
            <a:xfrm>
              <a:off x="8073061" y="6376633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70E8DD4-B59A-4005-9BE3-47EAB18E4634}"/>
                </a:ext>
              </a:extLst>
            </p:cNvPr>
            <p:cNvSpPr/>
            <p:nvPr/>
          </p:nvSpPr>
          <p:spPr>
            <a:xfrm>
              <a:off x="8471045" y="6378671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9CC50E2-A13C-4AD2-9586-98CE3F9D14E4}"/>
                </a:ext>
              </a:extLst>
            </p:cNvPr>
            <p:cNvSpPr/>
            <p:nvPr/>
          </p:nvSpPr>
          <p:spPr>
            <a:xfrm>
              <a:off x="8869029" y="6376633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05ABAB0-C3EB-49A4-B4CF-A4943B2655B1}"/>
                </a:ext>
              </a:extLst>
            </p:cNvPr>
            <p:cNvSpPr/>
            <p:nvPr/>
          </p:nvSpPr>
          <p:spPr>
            <a:xfrm>
              <a:off x="9267013" y="6376633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55FD77-43B2-4C37-AC85-6F8326F88215}"/>
              </a:ext>
            </a:extLst>
          </p:cNvPr>
          <p:cNvGrpSpPr/>
          <p:nvPr/>
        </p:nvGrpSpPr>
        <p:grpSpPr>
          <a:xfrm>
            <a:off x="8332384" y="4582671"/>
            <a:ext cx="756555" cy="547082"/>
            <a:chOff x="8536436" y="1345907"/>
            <a:chExt cx="756555" cy="547082"/>
          </a:xfrm>
          <a:pattFill prst="lgCheck">
            <a:fgClr>
              <a:srgbClr val="30E5D0"/>
            </a:fgClr>
            <a:bgClr>
              <a:schemeClr val="tx1"/>
            </a:bgClr>
          </a:patt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C413E92-4D73-4366-A27C-5047DA1C7D5F}"/>
                </a:ext>
              </a:extLst>
            </p:cNvPr>
            <p:cNvSpPr/>
            <p:nvPr/>
          </p:nvSpPr>
          <p:spPr>
            <a:xfrm>
              <a:off x="8739183" y="1345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B36ED90-9CF1-429F-A992-4E1C2737486F}"/>
                </a:ext>
              </a:extLst>
            </p:cNvPr>
            <p:cNvSpPr/>
            <p:nvPr/>
          </p:nvSpPr>
          <p:spPr>
            <a:xfrm>
              <a:off x="8536436" y="163989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78569E7-2860-4403-8085-F0EBACB4D88C}"/>
                </a:ext>
              </a:extLst>
            </p:cNvPr>
            <p:cNvSpPr/>
            <p:nvPr/>
          </p:nvSpPr>
          <p:spPr>
            <a:xfrm>
              <a:off x="8933763" y="163989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A6E2F43-4DCD-402F-9B5A-57E7C420C013}"/>
              </a:ext>
            </a:extLst>
          </p:cNvPr>
          <p:cNvGrpSpPr/>
          <p:nvPr/>
        </p:nvGrpSpPr>
        <p:grpSpPr>
          <a:xfrm>
            <a:off x="8159261" y="5449464"/>
            <a:ext cx="1138917" cy="253092"/>
            <a:chOff x="8249315" y="6052137"/>
            <a:chExt cx="1138917" cy="253092"/>
          </a:xfrm>
          <a:pattFill prst="lgCheck">
            <a:fgClr>
              <a:srgbClr val="30E5D0"/>
            </a:fgClr>
            <a:bgClr>
              <a:schemeClr val="tx1"/>
            </a:bgClr>
          </a:patt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747BA7F-7005-4446-89C6-4B9F81B1E5E6}"/>
                </a:ext>
              </a:extLst>
            </p:cNvPr>
            <p:cNvSpPr/>
            <p:nvPr/>
          </p:nvSpPr>
          <p:spPr>
            <a:xfrm>
              <a:off x="8249315" y="605213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DC4DD60-2766-4C3E-A367-CC821E8B769D}"/>
                </a:ext>
              </a:extLst>
            </p:cNvPr>
            <p:cNvSpPr/>
            <p:nvPr/>
          </p:nvSpPr>
          <p:spPr>
            <a:xfrm>
              <a:off x="9029004" y="605213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262FF0C-5043-48BC-8C45-8E44A9F0BDFE}"/>
                </a:ext>
              </a:extLst>
            </p:cNvPr>
            <p:cNvSpPr/>
            <p:nvPr/>
          </p:nvSpPr>
          <p:spPr>
            <a:xfrm>
              <a:off x="8639159" y="605213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1DBB0D4-D92C-4D94-B49F-4540038822E1}"/>
              </a:ext>
            </a:extLst>
          </p:cNvPr>
          <p:cNvGrpSpPr/>
          <p:nvPr/>
        </p:nvGrpSpPr>
        <p:grpSpPr>
          <a:xfrm>
            <a:off x="7660918" y="272903"/>
            <a:ext cx="300699" cy="1794164"/>
            <a:chOff x="5112328" y="283523"/>
            <a:chExt cx="300699" cy="1794164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F960E85-305B-4C91-8B44-AA1CF322C7A0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Arrow: Right 212">
              <a:extLst>
                <a:ext uri="{FF2B5EF4-FFF2-40B4-BE49-F238E27FC236}">
                  <a16:creationId xmlns:a16="http://schemas.microsoft.com/office/drawing/2014/main" id="{A6B7ED9E-6B96-4A20-A323-29C881702C85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5" name="Plus Sign 214">
            <a:extLst>
              <a:ext uri="{FF2B5EF4-FFF2-40B4-BE49-F238E27FC236}">
                <a16:creationId xmlns:a16="http://schemas.microsoft.com/office/drawing/2014/main" id="{4A2B887B-6717-464F-A0EF-E162D7050D08}"/>
              </a:ext>
            </a:extLst>
          </p:cNvPr>
          <p:cNvSpPr/>
          <p:nvPr/>
        </p:nvSpPr>
        <p:spPr>
          <a:xfrm>
            <a:off x="8706638" y="1078038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79BFF61-72D3-4431-9485-4FDB69FBB07F}"/>
              </a:ext>
            </a:extLst>
          </p:cNvPr>
          <p:cNvGrpSpPr/>
          <p:nvPr/>
        </p:nvGrpSpPr>
        <p:grpSpPr>
          <a:xfrm>
            <a:off x="3532049" y="1054059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6C01427-3513-498D-8BC7-3FB27E217D69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F34A12F-1149-413C-832E-AC3EA3593AFF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9464AEC-F9D6-41A1-B014-DD794FE848EA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05734F9-1DBA-4564-8783-2C44DD1E5D45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ED69ECB-14A7-4B73-A771-606F16CD5647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B8C6457-756E-4914-BD5B-C979B2BD296F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C30583-9300-4296-A518-BE21F007D014}"/>
              </a:ext>
            </a:extLst>
          </p:cNvPr>
          <p:cNvGrpSpPr/>
          <p:nvPr/>
        </p:nvGrpSpPr>
        <p:grpSpPr>
          <a:xfrm>
            <a:off x="3480020" y="5353424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3B0E4F9-5138-4A13-ABEF-916F57F0498E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602CD16-60A8-4680-980D-F0EE8A34A852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D4BFFE2-E2E3-4D1D-970C-885701017B1B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B32439E-AAB5-485F-8949-644AF59FC4D1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6BA2CDC-1DE5-4C52-A452-A9D474EBDA70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D665FE1-6758-47D3-8D3A-8DF1AB6AF8FD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2" name="Plus Sign 231">
            <a:extLst>
              <a:ext uri="{FF2B5EF4-FFF2-40B4-BE49-F238E27FC236}">
                <a16:creationId xmlns:a16="http://schemas.microsoft.com/office/drawing/2014/main" id="{AC3C9669-3FF9-4DEB-9C64-698A6911D1EF}"/>
              </a:ext>
            </a:extLst>
          </p:cNvPr>
          <p:cNvSpPr/>
          <p:nvPr/>
        </p:nvSpPr>
        <p:spPr>
          <a:xfrm>
            <a:off x="3896585" y="5046225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Plus Sign 233">
            <a:extLst>
              <a:ext uri="{FF2B5EF4-FFF2-40B4-BE49-F238E27FC236}">
                <a16:creationId xmlns:a16="http://schemas.microsoft.com/office/drawing/2014/main" id="{90D09EE6-99BB-4538-A347-57B5B9A2FE1B}"/>
              </a:ext>
            </a:extLst>
          </p:cNvPr>
          <p:cNvSpPr/>
          <p:nvPr/>
        </p:nvSpPr>
        <p:spPr>
          <a:xfrm>
            <a:off x="3904745" y="2859845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E9E0FD7-0FF9-4C3E-91C1-EB4A90965B64}"/>
              </a:ext>
            </a:extLst>
          </p:cNvPr>
          <p:cNvGrpSpPr/>
          <p:nvPr/>
        </p:nvGrpSpPr>
        <p:grpSpPr>
          <a:xfrm>
            <a:off x="3307500" y="2547273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BC7E667-E0E7-464E-BFE5-C0C90A0A9114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64BBC60-AC56-4CA0-8916-D6F2736411A2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147D013D-3DE5-4DE4-B669-A9996A9EDCC1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DCE0259-F4D9-43A0-8ACF-F18D5958791B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F1D2BC1-99D2-4B41-8D9A-6EC016037088}"/>
              </a:ext>
            </a:extLst>
          </p:cNvPr>
          <p:cNvGrpSpPr/>
          <p:nvPr/>
        </p:nvGrpSpPr>
        <p:grpSpPr>
          <a:xfrm>
            <a:off x="8107150" y="1658743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D7D121D-C3FF-4DF2-A09C-F41E4B7925F5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56E1041-8A4D-486D-87A0-0901175B1B87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FE14251-D084-4D6E-B333-09FD5B2AB1C5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3EBB72E-BE46-4AEF-8B13-7E30E76904DD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5B909D4-59C9-4143-B043-84F211290AB5}"/>
              </a:ext>
            </a:extLst>
          </p:cNvPr>
          <p:cNvGrpSpPr/>
          <p:nvPr/>
        </p:nvGrpSpPr>
        <p:grpSpPr>
          <a:xfrm>
            <a:off x="3302520" y="4674409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B67E852-7D96-4BFA-BC98-DF8746905ECE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35F62FC-4C6F-4CD8-AE4B-EDA5C2A178DA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294EDD5-65DF-41D5-AD88-ED0F76BABEF8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7F11967-A80E-468B-A09E-51EFFF180626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69FE7BC-CF1A-480E-9722-DC320C9007E0}"/>
              </a:ext>
            </a:extLst>
          </p:cNvPr>
          <p:cNvGrpSpPr/>
          <p:nvPr/>
        </p:nvGrpSpPr>
        <p:grpSpPr>
          <a:xfrm>
            <a:off x="5618414" y="3799497"/>
            <a:ext cx="1553180" cy="255130"/>
            <a:chOff x="4501079" y="767907"/>
            <a:chExt cx="1553180" cy="255130"/>
          </a:xfrm>
          <a:pattFill prst="wdDnDiag">
            <a:fgClr>
              <a:srgbClr val="30E5D0"/>
            </a:fgClr>
            <a:bgClr>
              <a:schemeClr val="bg1"/>
            </a:bgClr>
          </a:pattFill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9477329-D532-4521-8B7D-94DCE246BA12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9C402215-1DAB-42B1-94D6-11FC929A1D9D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908F200-1117-4861-B7DD-46994CED293D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3AAF8A-FCA9-4CC0-97BD-4F3E6EC005C8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451F1C1-E08F-4B61-B5D7-98872E8A9127}"/>
              </a:ext>
            </a:extLst>
          </p:cNvPr>
          <p:cNvGrpSpPr/>
          <p:nvPr/>
        </p:nvGrpSpPr>
        <p:grpSpPr>
          <a:xfrm>
            <a:off x="5784020" y="2862580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6C481C2-B577-4D98-81BA-D6B08E05089D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CB95CC6-B0D8-4BC7-B666-341C9C4673E6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7B3EFD3-DBC7-49F2-8E72-EAD0D8472D8A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4DBD4FA-A21A-4D9E-BB12-544D2AAA7D71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C2D543-5DD2-4C99-9D38-0DD56844102A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047FD4E3-DD70-4E8E-BBD9-F6A3F38A2450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B4BE207-5376-483F-BBF0-B29B74C84B08}"/>
              </a:ext>
            </a:extLst>
          </p:cNvPr>
          <p:cNvGrpSpPr/>
          <p:nvPr/>
        </p:nvGrpSpPr>
        <p:grpSpPr>
          <a:xfrm>
            <a:off x="5125505" y="2341265"/>
            <a:ext cx="300699" cy="1794164"/>
            <a:chOff x="5112328" y="283523"/>
            <a:chExt cx="300699" cy="1794164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5FAEDAB-1705-414F-999F-ACEB451407B9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Arrow: Right 263">
              <a:extLst>
                <a:ext uri="{FF2B5EF4-FFF2-40B4-BE49-F238E27FC236}">
                  <a16:creationId xmlns:a16="http://schemas.microsoft.com/office/drawing/2014/main" id="{95196CB1-270C-49F8-B6D1-B7252E28EBF5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FEB65F6-9AC0-4F29-91B5-92C65678B7F9}"/>
              </a:ext>
            </a:extLst>
          </p:cNvPr>
          <p:cNvGrpSpPr/>
          <p:nvPr/>
        </p:nvGrpSpPr>
        <p:grpSpPr>
          <a:xfrm>
            <a:off x="5120791" y="4456342"/>
            <a:ext cx="300699" cy="1794164"/>
            <a:chOff x="5112328" y="283523"/>
            <a:chExt cx="300699" cy="179416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1A4AA8-1141-4781-9A8D-94E88E2D4400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Arrow: Right 266">
              <a:extLst>
                <a:ext uri="{FF2B5EF4-FFF2-40B4-BE49-F238E27FC236}">
                  <a16:creationId xmlns:a16="http://schemas.microsoft.com/office/drawing/2014/main" id="{0B43B964-ED9B-4C43-985C-AE77CC9770B5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E6366C5-1DEF-47F7-AA4C-DD6BDD634B20}"/>
              </a:ext>
            </a:extLst>
          </p:cNvPr>
          <p:cNvGrpSpPr/>
          <p:nvPr/>
        </p:nvGrpSpPr>
        <p:grpSpPr>
          <a:xfrm>
            <a:off x="7649128" y="2367366"/>
            <a:ext cx="300699" cy="1794164"/>
            <a:chOff x="5112328" y="283523"/>
            <a:chExt cx="300699" cy="1794164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D660982-5676-4F7D-96A6-6FBBB8ED6827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Arrow: Right 269">
              <a:extLst>
                <a:ext uri="{FF2B5EF4-FFF2-40B4-BE49-F238E27FC236}">
                  <a16:creationId xmlns:a16="http://schemas.microsoft.com/office/drawing/2014/main" id="{51757278-1383-4016-AABA-0670945A7C43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BDB774A-46F9-49E0-92BD-3B4CBA21B49A}"/>
              </a:ext>
            </a:extLst>
          </p:cNvPr>
          <p:cNvGrpSpPr/>
          <p:nvPr/>
        </p:nvGrpSpPr>
        <p:grpSpPr>
          <a:xfrm>
            <a:off x="7656225" y="4520035"/>
            <a:ext cx="300699" cy="1794164"/>
            <a:chOff x="5112328" y="283523"/>
            <a:chExt cx="300699" cy="1794164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3C20705-303E-473E-90C7-2FE69BA0EC7E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Arrow: Right 272">
              <a:extLst>
                <a:ext uri="{FF2B5EF4-FFF2-40B4-BE49-F238E27FC236}">
                  <a16:creationId xmlns:a16="http://schemas.microsoft.com/office/drawing/2014/main" id="{96DE2817-5CCA-4041-B7A3-F51F4AF90325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5" name="Plus Sign 274">
            <a:extLst>
              <a:ext uri="{FF2B5EF4-FFF2-40B4-BE49-F238E27FC236}">
                <a16:creationId xmlns:a16="http://schemas.microsoft.com/office/drawing/2014/main" id="{44B36C20-8C93-4F93-BE05-935E90DB1713}"/>
              </a:ext>
            </a:extLst>
          </p:cNvPr>
          <p:cNvSpPr/>
          <p:nvPr/>
        </p:nvSpPr>
        <p:spPr>
          <a:xfrm>
            <a:off x="8580542" y="5143280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Plus Sign 276">
            <a:extLst>
              <a:ext uri="{FF2B5EF4-FFF2-40B4-BE49-F238E27FC236}">
                <a16:creationId xmlns:a16="http://schemas.microsoft.com/office/drawing/2014/main" id="{8F4225B9-6D5A-45E1-A703-25AA582162B2}"/>
              </a:ext>
            </a:extLst>
          </p:cNvPr>
          <p:cNvSpPr/>
          <p:nvPr/>
        </p:nvSpPr>
        <p:spPr>
          <a:xfrm>
            <a:off x="8652879" y="3095445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2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5DFE82-D871-492F-ADB8-B349D311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50883"/>
              </p:ext>
            </p:extLst>
          </p:nvPr>
        </p:nvGraphicFramePr>
        <p:xfrm>
          <a:off x="1924490" y="37947"/>
          <a:ext cx="81280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777">
                  <a:extLst>
                    <a:ext uri="{9D8B030D-6E8A-4147-A177-3AD203B41FA5}">
                      <a16:colId xmlns:a16="http://schemas.microsoft.com/office/drawing/2014/main" val="1074738017"/>
                    </a:ext>
                  </a:extLst>
                </a:gridCol>
                <a:gridCol w="6818223">
                  <a:extLst>
                    <a:ext uri="{9D8B030D-6E8A-4147-A177-3AD203B41FA5}">
                      <a16:colId xmlns:a16="http://schemas.microsoft.com/office/drawing/2014/main" val="86254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Specific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Beginning inventory                    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Goods available for sale                        </a:t>
                      </a:r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Ending inventory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GB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Net purchases                                                                                           Cost of goods sold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Beginning inventory                    Goods available for sale                         Ending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Net purchases                                                                                          Cost of goods sold</a:t>
                      </a:r>
                      <a:endParaRPr lang="en-DK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1773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832715D-E10F-487D-B163-164BD2DC1CA9}"/>
              </a:ext>
            </a:extLst>
          </p:cNvPr>
          <p:cNvSpPr/>
          <p:nvPr/>
        </p:nvSpPr>
        <p:spPr>
          <a:xfrm>
            <a:off x="3535002" y="166814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392DB0-8FD2-430E-94FC-08BFBA5F01E3}"/>
              </a:ext>
            </a:extLst>
          </p:cNvPr>
          <p:cNvSpPr/>
          <p:nvPr/>
        </p:nvSpPr>
        <p:spPr>
          <a:xfrm>
            <a:off x="3894230" y="108016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B8DFEE-2A6E-4832-9CB4-8B872FB5EF39}"/>
              </a:ext>
            </a:extLst>
          </p:cNvPr>
          <p:cNvSpPr/>
          <p:nvPr/>
        </p:nvSpPr>
        <p:spPr>
          <a:xfrm>
            <a:off x="3691483" y="1374150"/>
            <a:ext cx="359228" cy="253092"/>
          </a:xfrm>
          <a:prstGeom prst="rect">
            <a:avLst/>
          </a:prstGeom>
          <a:pattFill prst="wdDnDiag">
            <a:fgClr>
              <a:srgbClr val="30E5D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3D1A62-3540-40DB-8C48-7AA07F12202A}"/>
              </a:ext>
            </a:extLst>
          </p:cNvPr>
          <p:cNvSpPr/>
          <p:nvPr/>
        </p:nvSpPr>
        <p:spPr>
          <a:xfrm>
            <a:off x="4088810" y="137415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F1458-2DB7-4829-8615-3E7E5353C5D7}"/>
              </a:ext>
            </a:extLst>
          </p:cNvPr>
          <p:cNvSpPr/>
          <p:nvPr/>
        </p:nvSpPr>
        <p:spPr>
          <a:xfrm>
            <a:off x="4314691" y="166814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4CE63-2D64-4F80-BAEE-5F6B51F7859C}"/>
              </a:ext>
            </a:extLst>
          </p:cNvPr>
          <p:cNvSpPr/>
          <p:nvPr/>
        </p:nvSpPr>
        <p:spPr>
          <a:xfrm>
            <a:off x="3924846" y="166814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4014E7-ACB3-4AAB-A5FF-878BA0440DE8}"/>
              </a:ext>
            </a:extLst>
          </p:cNvPr>
          <p:cNvSpPr/>
          <p:nvPr/>
        </p:nvSpPr>
        <p:spPr>
          <a:xfrm>
            <a:off x="5662317" y="1672545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0F7022-4DF3-4218-842A-1BC215975CBC}"/>
              </a:ext>
            </a:extLst>
          </p:cNvPr>
          <p:cNvSpPr/>
          <p:nvPr/>
        </p:nvSpPr>
        <p:spPr>
          <a:xfrm>
            <a:off x="6060301" y="167458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AC61C5-F7B3-4FBF-A204-45089DC8B864}"/>
              </a:ext>
            </a:extLst>
          </p:cNvPr>
          <p:cNvSpPr/>
          <p:nvPr/>
        </p:nvSpPr>
        <p:spPr>
          <a:xfrm>
            <a:off x="6458285" y="1672545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0C767-695B-46AF-ACBD-BB5D0518B21C}"/>
              </a:ext>
            </a:extLst>
          </p:cNvPr>
          <p:cNvSpPr/>
          <p:nvPr/>
        </p:nvSpPr>
        <p:spPr>
          <a:xfrm>
            <a:off x="6856269" y="1672545"/>
            <a:ext cx="359228" cy="253092"/>
          </a:xfrm>
          <a:prstGeom prst="rect">
            <a:avLst/>
          </a:prstGeom>
          <a:pattFill prst="wdDnDiag">
            <a:fgClr>
              <a:srgbClr val="30E5D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9AD1DB-B12C-439A-96A4-FDB27A7DB680}"/>
              </a:ext>
            </a:extLst>
          </p:cNvPr>
          <p:cNvSpPr/>
          <p:nvPr/>
        </p:nvSpPr>
        <p:spPr>
          <a:xfrm>
            <a:off x="3302552" y="490142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DBD761-7A41-4E3D-AAED-0F2714630E26}"/>
              </a:ext>
            </a:extLst>
          </p:cNvPr>
          <p:cNvSpPr/>
          <p:nvPr/>
        </p:nvSpPr>
        <p:spPr>
          <a:xfrm>
            <a:off x="3700536" y="492180"/>
            <a:ext cx="359228" cy="2530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F325E7-7349-48E5-BAE1-FCE03F52BCB3}"/>
              </a:ext>
            </a:extLst>
          </p:cNvPr>
          <p:cNvSpPr/>
          <p:nvPr/>
        </p:nvSpPr>
        <p:spPr>
          <a:xfrm>
            <a:off x="4098520" y="490142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4098ED-0CB2-4F2D-8FF0-08D4EE286F2F}"/>
              </a:ext>
            </a:extLst>
          </p:cNvPr>
          <p:cNvSpPr/>
          <p:nvPr/>
        </p:nvSpPr>
        <p:spPr>
          <a:xfrm>
            <a:off x="4496504" y="490142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F11E54-AE6A-47BB-A1AC-47292353F554}"/>
              </a:ext>
            </a:extLst>
          </p:cNvPr>
          <p:cNvSpPr/>
          <p:nvPr/>
        </p:nvSpPr>
        <p:spPr>
          <a:xfrm>
            <a:off x="5838571" y="134804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5360F4-FE9C-409E-86E7-83213A11375D}"/>
              </a:ext>
            </a:extLst>
          </p:cNvPr>
          <p:cNvSpPr/>
          <p:nvPr/>
        </p:nvSpPr>
        <p:spPr>
          <a:xfrm>
            <a:off x="6197799" y="76006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27ACC2-BD38-45CC-B3B8-543FAEBDC537}"/>
              </a:ext>
            </a:extLst>
          </p:cNvPr>
          <p:cNvSpPr/>
          <p:nvPr/>
        </p:nvSpPr>
        <p:spPr>
          <a:xfrm>
            <a:off x="5995052" y="105405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06A402-6B0C-4DD8-84EA-8242B4F95C9C}"/>
              </a:ext>
            </a:extLst>
          </p:cNvPr>
          <p:cNvSpPr/>
          <p:nvPr/>
        </p:nvSpPr>
        <p:spPr>
          <a:xfrm>
            <a:off x="6392379" y="105405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8DCBF0-B440-4875-80AC-5BA3900FA129}"/>
              </a:ext>
            </a:extLst>
          </p:cNvPr>
          <p:cNvSpPr/>
          <p:nvPr/>
        </p:nvSpPr>
        <p:spPr>
          <a:xfrm>
            <a:off x="6618260" y="134804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16D7F7-2054-4A5A-AEBC-20FCA1661391}"/>
              </a:ext>
            </a:extLst>
          </p:cNvPr>
          <p:cNvSpPr/>
          <p:nvPr/>
        </p:nvSpPr>
        <p:spPr>
          <a:xfrm>
            <a:off x="6228415" y="1348049"/>
            <a:ext cx="359228" cy="253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23FB18-DBE5-4298-B7CF-68F3A041F31A}"/>
              </a:ext>
            </a:extLst>
          </p:cNvPr>
          <p:cNvSpPr/>
          <p:nvPr/>
        </p:nvSpPr>
        <p:spPr>
          <a:xfrm>
            <a:off x="8113647" y="165571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CF6527-DAFD-478B-86CA-E0E3398EE24F}"/>
              </a:ext>
            </a:extLst>
          </p:cNvPr>
          <p:cNvSpPr/>
          <p:nvPr/>
        </p:nvSpPr>
        <p:spPr>
          <a:xfrm>
            <a:off x="8511631" y="1657748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5C8D09-438B-442B-85BE-836E40DACE1C}"/>
              </a:ext>
            </a:extLst>
          </p:cNvPr>
          <p:cNvSpPr/>
          <p:nvPr/>
        </p:nvSpPr>
        <p:spPr>
          <a:xfrm>
            <a:off x="8909615" y="1655710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BDB079-FF10-464C-B143-0A4FA7F00C43}"/>
              </a:ext>
            </a:extLst>
          </p:cNvPr>
          <p:cNvSpPr/>
          <p:nvPr/>
        </p:nvSpPr>
        <p:spPr>
          <a:xfrm>
            <a:off x="9307599" y="1655710"/>
            <a:ext cx="359228" cy="253092"/>
          </a:xfrm>
          <a:prstGeom prst="rect">
            <a:avLst/>
          </a:prstGeom>
          <a:pattFill prst="wdDnDiag">
            <a:fgClr>
              <a:srgbClr val="30E5D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6551EA-16E5-43F6-8B65-E65986DB9ECD}"/>
              </a:ext>
            </a:extLst>
          </p:cNvPr>
          <p:cNvSpPr/>
          <p:nvPr/>
        </p:nvSpPr>
        <p:spPr>
          <a:xfrm>
            <a:off x="8289901" y="1331214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4F4E61-61A3-46E2-9927-EA9278019077}"/>
              </a:ext>
            </a:extLst>
          </p:cNvPr>
          <p:cNvSpPr/>
          <p:nvPr/>
        </p:nvSpPr>
        <p:spPr>
          <a:xfrm>
            <a:off x="8665771" y="464421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336EC3-04AC-4A51-B75A-C613A001FEE7}"/>
              </a:ext>
            </a:extLst>
          </p:cNvPr>
          <p:cNvSpPr/>
          <p:nvPr/>
        </p:nvSpPr>
        <p:spPr>
          <a:xfrm>
            <a:off x="8463024" y="758411"/>
            <a:ext cx="359228" cy="253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5FC4DA-4F60-45D8-9CE9-2BA5B19D9598}"/>
              </a:ext>
            </a:extLst>
          </p:cNvPr>
          <p:cNvSpPr/>
          <p:nvPr/>
        </p:nvSpPr>
        <p:spPr>
          <a:xfrm>
            <a:off x="8860351" y="758411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3D1B2A-47BD-4AC7-AFBF-2CEC7E062159}"/>
              </a:ext>
            </a:extLst>
          </p:cNvPr>
          <p:cNvSpPr/>
          <p:nvPr/>
        </p:nvSpPr>
        <p:spPr>
          <a:xfrm>
            <a:off x="9069590" y="1331214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791789-9E7C-4A9F-A36D-C4EC2CC2435B}"/>
              </a:ext>
            </a:extLst>
          </p:cNvPr>
          <p:cNvSpPr/>
          <p:nvPr/>
        </p:nvSpPr>
        <p:spPr>
          <a:xfrm>
            <a:off x="8679745" y="1331214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8ABA78-9AB7-4419-9940-7FC5F13C15DE}"/>
              </a:ext>
            </a:extLst>
          </p:cNvPr>
          <p:cNvGrpSpPr/>
          <p:nvPr/>
        </p:nvGrpSpPr>
        <p:grpSpPr>
          <a:xfrm>
            <a:off x="3302552" y="2539852"/>
            <a:ext cx="1553180" cy="255130"/>
            <a:chOff x="4501079" y="767907"/>
            <a:chExt cx="1553180" cy="255130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FC15843-15AF-4EAD-9E26-5483AC7C611A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BE04DD2-2D5A-4842-AE0A-A15A6506E0FF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682B10C-230D-4F57-9D7E-B54545CAB1B8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A61AA8A-2CCF-4438-B710-C99DF36A5113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AD409B-9BBC-4809-86EE-BFEF8FEB4DB6}"/>
              </a:ext>
            </a:extLst>
          </p:cNvPr>
          <p:cNvGrpSpPr/>
          <p:nvPr/>
        </p:nvGrpSpPr>
        <p:grpSpPr>
          <a:xfrm>
            <a:off x="5565701" y="3659781"/>
            <a:ext cx="1553180" cy="255130"/>
            <a:chOff x="4501079" y="767907"/>
            <a:chExt cx="1553180" cy="255130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6449C9-7B7F-4A53-A337-DEE503119C95}"/>
                </a:ext>
              </a:extLst>
            </p:cNvPr>
            <p:cNvSpPr/>
            <p:nvPr/>
          </p:nvSpPr>
          <p:spPr>
            <a:xfrm>
              <a:off x="4501079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4E94C3-B58A-4B39-9C38-1FDB0B4C2ED0}"/>
                </a:ext>
              </a:extLst>
            </p:cNvPr>
            <p:cNvSpPr/>
            <p:nvPr/>
          </p:nvSpPr>
          <p:spPr>
            <a:xfrm>
              <a:off x="4899063" y="769945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BC9338-834A-4829-8AEE-DA926F1C3017}"/>
                </a:ext>
              </a:extLst>
            </p:cNvPr>
            <p:cNvSpPr/>
            <p:nvPr/>
          </p:nvSpPr>
          <p:spPr>
            <a:xfrm>
              <a:off x="5297047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03F484-DB37-4CCF-9B81-0BA6D3CCF5FF}"/>
                </a:ext>
              </a:extLst>
            </p:cNvPr>
            <p:cNvSpPr/>
            <p:nvPr/>
          </p:nvSpPr>
          <p:spPr>
            <a:xfrm>
              <a:off x="5695031" y="767907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8A8183-B7A8-4B99-933D-7D3D82F709F3}"/>
              </a:ext>
            </a:extLst>
          </p:cNvPr>
          <p:cNvSpPr/>
          <p:nvPr/>
        </p:nvSpPr>
        <p:spPr>
          <a:xfrm>
            <a:off x="8048135" y="366691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6A35EC-029B-4BF4-9862-894FBF59891E}"/>
              </a:ext>
            </a:extLst>
          </p:cNvPr>
          <p:cNvSpPr/>
          <p:nvPr/>
        </p:nvSpPr>
        <p:spPr>
          <a:xfrm>
            <a:off x="8446119" y="3668957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E925D1F-8A71-4914-BCDD-8395E655CFF7}"/>
              </a:ext>
            </a:extLst>
          </p:cNvPr>
          <p:cNvSpPr/>
          <p:nvPr/>
        </p:nvSpPr>
        <p:spPr>
          <a:xfrm>
            <a:off x="8844103" y="366691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04AD83-899E-4050-99E7-11E52A04FC81}"/>
              </a:ext>
            </a:extLst>
          </p:cNvPr>
          <p:cNvSpPr/>
          <p:nvPr/>
        </p:nvSpPr>
        <p:spPr>
          <a:xfrm>
            <a:off x="9242087" y="3666919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F0F1D4-D4A6-4192-A31A-24E55D0B4F75}"/>
              </a:ext>
            </a:extLst>
          </p:cNvPr>
          <p:cNvSpPr/>
          <p:nvPr/>
        </p:nvSpPr>
        <p:spPr>
          <a:xfrm>
            <a:off x="8224389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B063B7F-2639-4E7A-8B60-9548180B49E9}"/>
              </a:ext>
            </a:extLst>
          </p:cNvPr>
          <p:cNvGrpSpPr/>
          <p:nvPr/>
        </p:nvGrpSpPr>
        <p:grpSpPr>
          <a:xfrm>
            <a:off x="8397512" y="2475630"/>
            <a:ext cx="756555" cy="547082"/>
            <a:chOff x="8536436" y="1345907"/>
            <a:chExt cx="756555" cy="54708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A2336D-5E28-4978-AA4C-1E6B2137806A}"/>
                </a:ext>
              </a:extLst>
            </p:cNvPr>
            <p:cNvSpPr/>
            <p:nvPr/>
          </p:nvSpPr>
          <p:spPr>
            <a:xfrm>
              <a:off x="8739183" y="1345907"/>
              <a:ext cx="359228" cy="253092"/>
            </a:xfrm>
            <a:prstGeom prst="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501D2B2-22FB-4D4C-8D41-ACE00EF8EDD5}"/>
                </a:ext>
              </a:extLst>
            </p:cNvPr>
            <p:cNvSpPr/>
            <p:nvPr/>
          </p:nvSpPr>
          <p:spPr>
            <a:xfrm>
              <a:off x="8536436" y="1639897"/>
              <a:ext cx="359228" cy="253092"/>
            </a:xfrm>
            <a:prstGeom prst="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7FB622-5786-493B-BBB6-DF6402D89BCE}"/>
                </a:ext>
              </a:extLst>
            </p:cNvPr>
            <p:cNvSpPr/>
            <p:nvPr/>
          </p:nvSpPr>
          <p:spPr>
            <a:xfrm>
              <a:off x="8933763" y="1639897"/>
              <a:ext cx="359228" cy="253092"/>
            </a:xfrm>
            <a:prstGeom prst="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0B25B0-2542-4A94-AFE0-C0E9C2E9E389}"/>
              </a:ext>
            </a:extLst>
          </p:cNvPr>
          <p:cNvSpPr/>
          <p:nvPr/>
        </p:nvSpPr>
        <p:spPr>
          <a:xfrm>
            <a:off x="9004078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969DC2-87AC-46C6-886D-C570316BFDCA}"/>
              </a:ext>
            </a:extLst>
          </p:cNvPr>
          <p:cNvSpPr/>
          <p:nvPr/>
        </p:nvSpPr>
        <p:spPr>
          <a:xfrm>
            <a:off x="8614233" y="3342423"/>
            <a:ext cx="359228" cy="253092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218857E0-E19E-488B-8BF9-107E197DE021}"/>
              </a:ext>
            </a:extLst>
          </p:cNvPr>
          <p:cNvSpPr/>
          <p:nvPr/>
        </p:nvSpPr>
        <p:spPr>
          <a:xfrm>
            <a:off x="3933668" y="801624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9AFB7CE-6BDB-41B0-BB66-A59F7F1D5B66}"/>
              </a:ext>
            </a:extLst>
          </p:cNvPr>
          <p:cNvGrpSpPr/>
          <p:nvPr/>
        </p:nvGrpSpPr>
        <p:grpSpPr>
          <a:xfrm>
            <a:off x="3439239" y="3098882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A0761F1-81A2-4AE3-8DD5-9409502786EA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86B3C5D-BEE7-4260-916D-59D44FE7749C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998217E-1599-4BE8-81F7-8FD17BAA026D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31B9E25-796C-4728-A1F4-E272A78839DB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72E6E50-2CD8-4199-84FC-7D973F484F73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AF51831-D4BD-4EBD-9EF2-40A5FEB77DA0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227994E-9E4D-4858-A9E3-276BCFFD2283}"/>
              </a:ext>
            </a:extLst>
          </p:cNvPr>
          <p:cNvGrpSpPr/>
          <p:nvPr/>
        </p:nvGrpSpPr>
        <p:grpSpPr>
          <a:xfrm>
            <a:off x="5843802" y="2712621"/>
            <a:ext cx="1138917" cy="841072"/>
            <a:chOff x="5526542" y="1658230"/>
            <a:chExt cx="1138917" cy="841072"/>
          </a:xfrm>
          <a:pattFill prst="wdUpDiag">
            <a:fgClr>
              <a:schemeClr val="tx1"/>
            </a:fgClr>
            <a:bgClr>
              <a:schemeClr val="bg1"/>
            </a:bgClr>
          </a:patt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F726E1-362E-4283-8A46-88088DEFDB5E}"/>
                </a:ext>
              </a:extLst>
            </p:cNvPr>
            <p:cNvSpPr/>
            <p:nvPr/>
          </p:nvSpPr>
          <p:spPr>
            <a:xfrm>
              <a:off x="5526542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0152918-80D0-4878-9A62-DF7A46311365}"/>
                </a:ext>
              </a:extLst>
            </p:cNvPr>
            <p:cNvSpPr/>
            <p:nvPr/>
          </p:nvSpPr>
          <p:spPr>
            <a:xfrm>
              <a:off x="5885770" y="165823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1BECF40-1C10-4793-A0A1-62AE6438CEC8}"/>
                </a:ext>
              </a:extLst>
            </p:cNvPr>
            <p:cNvSpPr/>
            <p:nvPr/>
          </p:nvSpPr>
          <p:spPr>
            <a:xfrm>
              <a:off x="5683023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90C6BE2-DB1B-4464-9D50-C0EC2BDADFBE}"/>
                </a:ext>
              </a:extLst>
            </p:cNvPr>
            <p:cNvSpPr/>
            <p:nvPr/>
          </p:nvSpPr>
          <p:spPr>
            <a:xfrm>
              <a:off x="6080350" y="195222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2341217-0ECB-4DE0-A774-06F7B713D0BF}"/>
                </a:ext>
              </a:extLst>
            </p:cNvPr>
            <p:cNvSpPr/>
            <p:nvPr/>
          </p:nvSpPr>
          <p:spPr>
            <a:xfrm>
              <a:off x="6306231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5454310-6830-4A52-AB85-972746F54064}"/>
                </a:ext>
              </a:extLst>
            </p:cNvPr>
            <p:cNvSpPr/>
            <p:nvPr/>
          </p:nvSpPr>
          <p:spPr>
            <a:xfrm>
              <a:off x="5916386" y="2246210"/>
              <a:ext cx="359228" cy="253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Plus Sign 2">
            <a:extLst>
              <a:ext uri="{FF2B5EF4-FFF2-40B4-BE49-F238E27FC236}">
                <a16:creationId xmlns:a16="http://schemas.microsoft.com/office/drawing/2014/main" id="{9C9F4C36-0645-4C79-B840-9C96C311DE93}"/>
              </a:ext>
            </a:extLst>
          </p:cNvPr>
          <p:cNvSpPr/>
          <p:nvPr/>
        </p:nvSpPr>
        <p:spPr>
          <a:xfrm>
            <a:off x="8642638" y="3069978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BA355C-2737-496E-A4FE-E7FB0AD400D6}"/>
              </a:ext>
            </a:extLst>
          </p:cNvPr>
          <p:cNvSpPr/>
          <p:nvPr/>
        </p:nvSpPr>
        <p:spPr>
          <a:xfrm>
            <a:off x="3890631" y="2819817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7BD437B-3E81-46C3-B685-461BE2C3B7EC}"/>
              </a:ext>
            </a:extLst>
          </p:cNvPr>
          <p:cNvSpPr/>
          <p:nvPr/>
        </p:nvSpPr>
        <p:spPr>
          <a:xfrm>
            <a:off x="8751886" y="1063069"/>
            <a:ext cx="252192" cy="235600"/>
          </a:xfrm>
          <a:prstGeom prst="mathPlus">
            <a:avLst/>
          </a:prstGeom>
          <a:solidFill>
            <a:srgbClr val="008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AF9FF56-D878-4598-AC0F-A35829817E14}"/>
              </a:ext>
            </a:extLst>
          </p:cNvPr>
          <p:cNvGrpSpPr/>
          <p:nvPr/>
        </p:nvGrpSpPr>
        <p:grpSpPr>
          <a:xfrm>
            <a:off x="5157359" y="309624"/>
            <a:ext cx="300699" cy="1794164"/>
            <a:chOff x="5112328" y="283523"/>
            <a:chExt cx="300699" cy="1794164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5B2CE1E-0917-4C07-8983-4963C1C772C1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Arrow: Right 174">
              <a:extLst>
                <a:ext uri="{FF2B5EF4-FFF2-40B4-BE49-F238E27FC236}">
                  <a16:creationId xmlns:a16="http://schemas.microsoft.com/office/drawing/2014/main" id="{F6774859-252C-4100-933F-A06F4257406B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F5B3A5-BA4F-41F7-9379-F0197E794659}"/>
              </a:ext>
            </a:extLst>
          </p:cNvPr>
          <p:cNvGrpSpPr/>
          <p:nvPr/>
        </p:nvGrpSpPr>
        <p:grpSpPr>
          <a:xfrm>
            <a:off x="7647308" y="309624"/>
            <a:ext cx="300699" cy="1794164"/>
            <a:chOff x="5112328" y="283523"/>
            <a:chExt cx="300699" cy="1794164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FBF482D-D4B7-4D51-BEC5-D3E4A8875D51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Arrow: Right 177">
              <a:extLst>
                <a:ext uri="{FF2B5EF4-FFF2-40B4-BE49-F238E27FC236}">
                  <a16:creationId xmlns:a16="http://schemas.microsoft.com/office/drawing/2014/main" id="{508ABF1A-122C-49F5-9723-F7F00A6F7385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DB10CF-4298-415D-890E-4E1A2FAA7E9B}"/>
              </a:ext>
            </a:extLst>
          </p:cNvPr>
          <p:cNvGrpSpPr/>
          <p:nvPr/>
        </p:nvGrpSpPr>
        <p:grpSpPr>
          <a:xfrm>
            <a:off x="5162639" y="2412135"/>
            <a:ext cx="300699" cy="1794164"/>
            <a:chOff x="5112328" y="283523"/>
            <a:chExt cx="300699" cy="1794164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F3DBD3-0124-4AD8-B664-FADAE1DB996C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0EBCBD8C-D048-447A-B4E4-D8AFD36D42E6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D2A4721-9EDB-409B-BCFF-FC82419699B4}"/>
              </a:ext>
            </a:extLst>
          </p:cNvPr>
          <p:cNvGrpSpPr/>
          <p:nvPr/>
        </p:nvGrpSpPr>
        <p:grpSpPr>
          <a:xfrm>
            <a:off x="7645589" y="2403519"/>
            <a:ext cx="300699" cy="1794164"/>
            <a:chOff x="5112328" y="283523"/>
            <a:chExt cx="300699" cy="1794164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B11F1BA-2552-4BBC-8BCE-6BD91B0D5A13}"/>
                </a:ext>
              </a:extLst>
            </p:cNvPr>
            <p:cNvCxnSpPr/>
            <p:nvPr/>
          </p:nvCxnSpPr>
          <p:spPr>
            <a:xfrm>
              <a:off x="5112328" y="283523"/>
              <a:ext cx="0" cy="1794164"/>
            </a:xfrm>
            <a:prstGeom prst="line">
              <a:avLst/>
            </a:prstGeom>
            <a:solidFill>
              <a:srgbClr val="00B472"/>
            </a:solidFill>
            <a:ln w="57150">
              <a:solidFill>
                <a:srgbClr val="008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5BC72DEB-5135-45F3-8675-67702132FDA8}"/>
                </a:ext>
              </a:extLst>
            </p:cNvPr>
            <p:cNvSpPr/>
            <p:nvPr/>
          </p:nvSpPr>
          <p:spPr>
            <a:xfrm>
              <a:off x="5112329" y="955963"/>
              <a:ext cx="300698" cy="250743"/>
            </a:xfrm>
            <a:prstGeom prst="rightArrow">
              <a:avLst/>
            </a:prstGeom>
            <a:solidFill>
              <a:srgbClr val="008272"/>
            </a:solidFill>
            <a:ln>
              <a:solidFill>
                <a:srgbClr val="008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99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ynamics 365">
  <a:themeElements>
    <a:clrScheme name="Dynamics365">
      <a:dk1>
        <a:srgbClr val="3C3C41"/>
      </a:dk1>
      <a:lt1>
        <a:srgbClr val="FFFFFF"/>
      </a:lt1>
      <a:dk2>
        <a:srgbClr val="008272"/>
      </a:dk2>
      <a:lt2>
        <a:srgbClr val="FFFFFF"/>
      </a:lt2>
      <a:accent1>
        <a:srgbClr val="EBEBEB"/>
      </a:accent1>
      <a:accent2>
        <a:srgbClr val="75757A"/>
      </a:accent2>
      <a:accent3>
        <a:srgbClr val="3C3C41"/>
      </a:accent3>
      <a:accent4>
        <a:srgbClr val="008272"/>
      </a:accent4>
      <a:accent5>
        <a:srgbClr val="30E5D0"/>
      </a:accent5>
      <a:accent6>
        <a:srgbClr val="FEF000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_365_PowerPoint_template.potx" id="{5B1C8271-5C5B-4F46-BDAD-84018ABA82ED}" vid="{DE1CA0EB-4D22-4944-832E-57EDA19DEC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Dynamics 365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1</cp:revision>
  <dcterms:created xsi:type="dcterms:W3CDTF">2021-11-29T11:12:18Z</dcterms:created>
  <dcterms:modified xsi:type="dcterms:W3CDTF">2021-11-29T13:36:26Z</dcterms:modified>
</cp:coreProperties>
</file>