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1" r:id="rId4"/>
  </p:sldMasterIdLst>
  <p:notesMasterIdLst>
    <p:notesMasterId r:id="rId21"/>
  </p:notesMasterIdLst>
  <p:sldIdLst>
    <p:sldId id="256" r:id="rId5"/>
    <p:sldId id="257" r:id="rId6"/>
    <p:sldId id="258" r:id="rId7"/>
    <p:sldId id="261" r:id="rId8"/>
    <p:sldId id="272" r:id="rId9"/>
    <p:sldId id="273" r:id="rId10"/>
    <p:sldId id="274" r:id="rId11"/>
    <p:sldId id="275" r:id="rId12"/>
    <p:sldId id="276" r:id="rId13"/>
    <p:sldId id="264" r:id="rId14"/>
    <p:sldId id="278" r:id="rId15"/>
    <p:sldId id="281" r:id="rId16"/>
    <p:sldId id="282" r:id="rId17"/>
    <p:sldId id="279" r:id="rId18"/>
    <p:sldId id="280" r:id="rId19"/>
    <p:sldId id="271" r:id="rId20"/>
  </p:sldIdLst>
  <p:sldSz cx="9144000" cy="5143500" type="screen16x9"/>
  <p:notesSz cx="6858000" cy="9144000"/>
  <p:embeddedFontLst>
    <p:embeddedFont>
      <p:font typeface="Montserrat" panose="00000500000000000000" pitchFamily="2" charset="0"/>
      <p:regular r:id="rId22"/>
      <p:bold r:id="rId23"/>
      <p:italic r:id="rId24"/>
      <p:boldItalic r:id="rId25"/>
    </p:embeddedFont>
    <p:embeddedFont>
      <p:font typeface="Montserrat Medium" panose="00000600000000000000" pitchFamily="2" charset="0"/>
      <p:regular r:id="rId26"/>
      <p:bold r:id="rId27"/>
      <p:italic r:id="rId28"/>
      <p:boldItalic r:id="rId29"/>
    </p:embeddedFont>
    <p:embeddedFont>
      <p:font typeface="Montserrat Thin" panose="000003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C7C7C"/>
    <a:srgbClr val="30ABB8"/>
    <a:srgbClr val="34AC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837B08-6831-4828-94CA-4C8F9B845A23}" v="2" dt="2021-12-30T14:19:50.6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968" autoAdjust="0"/>
  </p:normalViewPr>
  <p:slideViewPr>
    <p:cSldViewPr snapToGrid="0">
      <p:cViewPr varScale="1">
        <p:scale>
          <a:sx n="63" d="100"/>
          <a:sy n="63" d="100"/>
        </p:scale>
        <p:origin x="77" y="9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5.fntdata"/><Relationship Id="rId39" Type="http://schemas.microsoft.com/office/2015/10/relationships/revisionInfo" Target="revisionInfo.xml"/><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4.fntdata"/><Relationship Id="rId33" Type="http://schemas.openxmlformats.org/officeDocument/2006/relationships/font" Target="fonts/font12.fntdata"/><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8.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10.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é LeBlanc" userId="1098f579-9499-42b8-bb91-8c13ed3bc371" providerId="ADAL" clId="{14837B08-6831-4828-94CA-4C8F9B845A23}"/>
    <pc:docChg chg="undo custSel modSld">
      <pc:chgData name="André LeBlanc" userId="1098f579-9499-42b8-bb91-8c13ed3bc371" providerId="ADAL" clId="{14837B08-6831-4828-94CA-4C8F9B845A23}" dt="2022-01-10T17:34:02.420" v="342" actId="20577"/>
      <pc:docMkLst>
        <pc:docMk/>
      </pc:docMkLst>
      <pc:sldChg chg="modSp mod">
        <pc:chgData name="André LeBlanc" userId="1098f579-9499-42b8-bb91-8c13ed3bc371" providerId="ADAL" clId="{14837B08-6831-4828-94CA-4C8F9B845A23}" dt="2022-01-07T12:26:26.809" v="73" actId="1076"/>
        <pc:sldMkLst>
          <pc:docMk/>
          <pc:sldMk cId="0" sldId="256"/>
        </pc:sldMkLst>
        <pc:picChg chg="mod">
          <ac:chgData name="André LeBlanc" userId="1098f579-9499-42b8-bb91-8c13ed3bc371" providerId="ADAL" clId="{14837B08-6831-4828-94CA-4C8F9B845A23}" dt="2022-01-07T12:26:26.809" v="73" actId="1076"/>
          <ac:picMkLst>
            <pc:docMk/>
            <pc:sldMk cId="0" sldId="256"/>
            <ac:picMk id="5" creationId="{3155A576-A07A-4523-8F47-F85FB734D454}"/>
          </ac:picMkLst>
        </pc:picChg>
        <pc:picChg chg="mod">
          <ac:chgData name="André LeBlanc" userId="1098f579-9499-42b8-bb91-8c13ed3bc371" providerId="ADAL" clId="{14837B08-6831-4828-94CA-4C8F9B845A23}" dt="2021-12-30T14:19:50.613" v="2" actId="1076"/>
          <ac:picMkLst>
            <pc:docMk/>
            <pc:sldMk cId="0" sldId="256"/>
            <ac:picMk id="1028" creationId="{038854A2-3BE0-4B07-B3F2-DCACF3710D0E}"/>
          </ac:picMkLst>
        </pc:picChg>
      </pc:sldChg>
      <pc:sldChg chg="modSp mod">
        <pc:chgData name="André LeBlanc" userId="1098f579-9499-42b8-bb91-8c13ed3bc371" providerId="ADAL" clId="{14837B08-6831-4828-94CA-4C8F9B845A23}" dt="2022-01-07T13:13:39.286" v="123" actId="207"/>
        <pc:sldMkLst>
          <pc:docMk/>
          <pc:sldMk cId="0" sldId="257"/>
        </pc:sldMkLst>
        <pc:spChg chg="mod">
          <ac:chgData name="André LeBlanc" userId="1098f579-9499-42b8-bb91-8c13ed3bc371" providerId="ADAL" clId="{14837B08-6831-4828-94CA-4C8F9B845A23}" dt="2022-01-07T13:13:39.286" v="123" actId="207"/>
          <ac:spMkLst>
            <pc:docMk/>
            <pc:sldMk cId="0" sldId="257"/>
            <ac:spMk id="34" creationId="{00000000-0000-0000-0000-000000000000}"/>
          </ac:spMkLst>
        </pc:spChg>
      </pc:sldChg>
      <pc:sldChg chg="modSp mod">
        <pc:chgData name="André LeBlanc" userId="1098f579-9499-42b8-bb91-8c13ed3bc371" providerId="ADAL" clId="{14837B08-6831-4828-94CA-4C8F9B845A23}" dt="2022-01-10T17:34:02.420" v="342" actId="20577"/>
        <pc:sldMkLst>
          <pc:docMk/>
          <pc:sldMk cId="0" sldId="258"/>
        </pc:sldMkLst>
        <pc:spChg chg="mod">
          <ac:chgData name="André LeBlanc" userId="1098f579-9499-42b8-bb91-8c13ed3bc371" providerId="ADAL" clId="{14837B08-6831-4828-94CA-4C8F9B845A23}" dt="2022-01-10T17:34:02.420" v="342" actId="20577"/>
          <ac:spMkLst>
            <pc:docMk/>
            <pc:sldMk cId="0" sldId="258"/>
            <ac:spMk id="43" creationId="{00000000-0000-0000-0000-000000000000}"/>
          </ac:spMkLst>
        </pc:spChg>
      </pc:sldChg>
      <pc:sldChg chg="modSp mod">
        <pc:chgData name="André LeBlanc" userId="1098f579-9499-42b8-bb91-8c13ed3bc371" providerId="ADAL" clId="{14837B08-6831-4828-94CA-4C8F9B845A23}" dt="2022-01-10T17:28:30.319" v="297" actId="20577"/>
        <pc:sldMkLst>
          <pc:docMk/>
          <pc:sldMk cId="0" sldId="264"/>
        </pc:sldMkLst>
        <pc:spChg chg="mod">
          <ac:chgData name="André LeBlanc" userId="1098f579-9499-42b8-bb91-8c13ed3bc371" providerId="ADAL" clId="{14837B08-6831-4828-94CA-4C8F9B845A23}" dt="2022-01-10T17:28:30.319" v="297" actId="20577"/>
          <ac:spMkLst>
            <pc:docMk/>
            <pc:sldMk cId="0" sldId="264"/>
            <ac:spMk id="12" creationId="{61D4B095-E3A1-4A02-94AE-2C9482A4FFC4}"/>
          </ac:spMkLst>
        </pc:spChg>
      </pc:sldChg>
      <pc:sldChg chg="modSp mod">
        <pc:chgData name="André LeBlanc" userId="1098f579-9499-42b8-bb91-8c13ed3bc371" providerId="ADAL" clId="{14837B08-6831-4828-94CA-4C8F9B845A23}" dt="2022-01-10T17:31:00.490" v="328" actId="20577"/>
        <pc:sldMkLst>
          <pc:docMk/>
          <pc:sldMk cId="1522905701" sldId="272"/>
        </pc:sldMkLst>
        <pc:spChg chg="mod">
          <ac:chgData name="André LeBlanc" userId="1098f579-9499-42b8-bb91-8c13ed3bc371" providerId="ADAL" clId="{14837B08-6831-4828-94CA-4C8F9B845A23}" dt="2022-01-10T17:31:00.490" v="328" actId="20577"/>
          <ac:spMkLst>
            <pc:docMk/>
            <pc:sldMk cId="1522905701" sldId="272"/>
            <ac:spMk id="67" creationId="{00000000-0000-0000-0000-000000000000}"/>
          </ac:spMkLst>
        </pc:spChg>
      </pc:sldChg>
      <pc:sldChg chg="modSp mod">
        <pc:chgData name="André LeBlanc" userId="1098f579-9499-42b8-bb91-8c13ed3bc371" providerId="ADAL" clId="{14837B08-6831-4828-94CA-4C8F9B845A23}" dt="2022-01-10T17:27:14.187" v="283" actId="20577"/>
        <pc:sldMkLst>
          <pc:docMk/>
          <pc:sldMk cId="442805467" sldId="278"/>
        </pc:sldMkLst>
        <pc:spChg chg="mod">
          <ac:chgData name="André LeBlanc" userId="1098f579-9499-42b8-bb91-8c13ed3bc371" providerId="ADAL" clId="{14837B08-6831-4828-94CA-4C8F9B845A23}" dt="2022-01-10T17:27:14.187" v="283" actId="20577"/>
          <ac:spMkLst>
            <pc:docMk/>
            <pc:sldMk cId="442805467" sldId="278"/>
            <ac:spMk id="12" creationId="{61D4B095-E3A1-4A02-94AE-2C9482A4FFC4}"/>
          </ac:spMkLst>
        </pc:spChg>
        <pc:spChg chg="mod">
          <ac:chgData name="André LeBlanc" userId="1098f579-9499-42b8-bb91-8c13ed3bc371" providerId="ADAL" clId="{14837B08-6831-4828-94CA-4C8F9B845A23}" dt="2022-01-07T13:30:55.733" v="189" actId="1076"/>
          <ac:spMkLst>
            <pc:docMk/>
            <pc:sldMk cId="442805467" sldId="278"/>
            <ac:spMk id="89" creationId="{00000000-0000-0000-0000-000000000000}"/>
          </ac:spMkLst>
        </pc:spChg>
      </pc:sldChg>
      <pc:sldChg chg="modSp mod">
        <pc:chgData name="André LeBlanc" userId="1098f579-9499-42b8-bb91-8c13ed3bc371" providerId="ADAL" clId="{14837B08-6831-4828-94CA-4C8F9B845A23}" dt="2022-01-07T14:55:03.093" v="245" actId="255"/>
        <pc:sldMkLst>
          <pc:docMk/>
          <pc:sldMk cId="3440037815" sldId="281"/>
        </pc:sldMkLst>
        <pc:spChg chg="mod">
          <ac:chgData name="André LeBlanc" userId="1098f579-9499-42b8-bb91-8c13ed3bc371" providerId="ADAL" clId="{14837B08-6831-4828-94CA-4C8F9B845A23}" dt="2022-01-07T14:55:03.093" v="245" actId="255"/>
          <ac:spMkLst>
            <pc:docMk/>
            <pc:sldMk cId="3440037815" sldId="281"/>
            <ac:spMk id="12" creationId="{61D4B095-E3A1-4A02-94AE-2C9482A4FFC4}"/>
          </ac:spMkLst>
        </pc:spChg>
      </pc:sldChg>
      <pc:sldChg chg="modSp mod">
        <pc:chgData name="André LeBlanc" userId="1098f579-9499-42b8-bb91-8c13ed3bc371" providerId="ADAL" clId="{14837B08-6831-4828-94CA-4C8F9B845A23}" dt="2022-01-10T17:29:53.145" v="327" actId="20577"/>
        <pc:sldMkLst>
          <pc:docMk/>
          <pc:sldMk cId="1599887400" sldId="282"/>
        </pc:sldMkLst>
        <pc:spChg chg="mod">
          <ac:chgData name="André LeBlanc" userId="1098f579-9499-42b8-bb91-8c13ed3bc371" providerId="ADAL" clId="{14837B08-6831-4828-94CA-4C8F9B845A23}" dt="2022-01-10T17:29:53.145" v="327" actId="20577"/>
          <ac:spMkLst>
            <pc:docMk/>
            <pc:sldMk cId="1599887400" sldId="282"/>
            <ac:spMk id="12" creationId="{61D4B095-E3A1-4A02-94AE-2C9482A4FFC4}"/>
          </ac:spMkLst>
        </pc:spChg>
        <pc:spChg chg="mod">
          <ac:chgData name="André LeBlanc" userId="1098f579-9499-42b8-bb91-8c13ed3bc371" providerId="ADAL" clId="{14837B08-6831-4828-94CA-4C8F9B845A23}" dt="2022-01-10T17:29:17.095" v="298" actId="790"/>
          <ac:spMkLst>
            <pc:docMk/>
            <pc:sldMk cId="1599887400" sldId="282"/>
            <ac:spMk id="89" creationId="{00000000-0000-0000-0000-000000000000}"/>
          </ac:spMkLst>
        </pc:spChg>
      </pc:sldChg>
    </pc:docChg>
  </pc:docChgLst>
  <pc:docChgLst>
    <pc:chgData name="Dominic Roy" userId="5a1ba30e-1881-420e-8f25-eb09c5456f25" providerId="ADAL" clId="{C2BADD7E-C73E-472D-9857-385FA363B10C}"/>
    <pc:docChg chg="undo custSel delSld modSld modMainMaster">
      <pc:chgData name="Dominic Roy" userId="5a1ba30e-1881-420e-8f25-eb09c5456f25" providerId="ADAL" clId="{C2BADD7E-C73E-472D-9857-385FA363B10C}" dt="2021-12-04T17:03:49.052" v="187" actId="1076"/>
      <pc:docMkLst>
        <pc:docMk/>
      </pc:docMkLst>
      <pc:sldChg chg="addSp delSp modSp mod">
        <pc:chgData name="Dominic Roy" userId="5a1ba30e-1881-420e-8f25-eb09c5456f25" providerId="ADAL" clId="{C2BADD7E-C73E-472D-9857-385FA363B10C}" dt="2021-12-04T17:03:49.052" v="187" actId="1076"/>
        <pc:sldMkLst>
          <pc:docMk/>
          <pc:sldMk cId="0" sldId="256"/>
        </pc:sldMkLst>
        <pc:spChg chg="add del mod">
          <ac:chgData name="Dominic Roy" userId="5a1ba30e-1881-420e-8f25-eb09c5456f25" providerId="ADAL" clId="{C2BADD7E-C73E-472D-9857-385FA363B10C}" dt="2021-12-04T16:16:07.741" v="32" actId="478"/>
          <ac:spMkLst>
            <pc:docMk/>
            <pc:sldMk cId="0" sldId="256"/>
            <ac:spMk id="2" creationId="{77BFB2EF-5ED6-4A0C-95B0-DB4B10732222}"/>
          </ac:spMkLst>
        </pc:spChg>
        <pc:spChg chg="mod">
          <ac:chgData name="Dominic Roy" userId="5a1ba30e-1881-420e-8f25-eb09c5456f25" providerId="ADAL" clId="{C2BADD7E-C73E-472D-9857-385FA363B10C}" dt="2021-12-04T17:03:45.659" v="186" actId="1076"/>
          <ac:spMkLst>
            <pc:docMk/>
            <pc:sldMk cId="0" sldId="256"/>
            <ac:spMk id="27" creationId="{00000000-0000-0000-0000-000000000000}"/>
          </ac:spMkLst>
        </pc:spChg>
        <pc:spChg chg="mod">
          <ac:chgData name="Dominic Roy" userId="5a1ba30e-1881-420e-8f25-eb09c5456f25" providerId="ADAL" clId="{C2BADD7E-C73E-472D-9857-385FA363B10C}" dt="2021-12-04T17:03:49.052" v="187" actId="1076"/>
          <ac:spMkLst>
            <pc:docMk/>
            <pc:sldMk cId="0" sldId="256"/>
            <ac:spMk id="28" creationId="{00000000-0000-0000-0000-000000000000}"/>
          </ac:spMkLst>
        </pc:spChg>
        <pc:picChg chg="add mod">
          <ac:chgData name="Dominic Roy" userId="5a1ba30e-1881-420e-8f25-eb09c5456f25" providerId="ADAL" clId="{C2BADD7E-C73E-472D-9857-385FA363B10C}" dt="2021-12-04T17:03:40.758" v="185" actId="1076"/>
          <ac:picMkLst>
            <pc:docMk/>
            <pc:sldMk cId="0" sldId="256"/>
            <ac:picMk id="5" creationId="{3155A576-A07A-4523-8F47-F85FB734D454}"/>
          </ac:picMkLst>
        </pc:picChg>
        <pc:inkChg chg="add mod">
          <ac:chgData name="Dominic Roy" userId="5a1ba30e-1881-420e-8f25-eb09c5456f25" providerId="ADAL" clId="{C2BADD7E-C73E-472D-9857-385FA363B10C}" dt="2021-12-04T17:03:36.530" v="184" actId="1076"/>
          <ac:inkMkLst>
            <pc:docMk/>
            <pc:sldMk cId="0" sldId="256"/>
            <ac:inkMk id="3" creationId="{95F714E0-88B9-4D3F-AEB5-2BF44E76C890}"/>
          </ac:inkMkLst>
        </pc:inkChg>
      </pc:sldChg>
      <pc:sldChg chg="modSp mod modNotes">
        <pc:chgData name="Dominic Roy" userId="5a1ba30e-1881-420e-8f25-eb09c5456f25" providerId="ADAL" clId="{C2BADD7E-C73E-472D-9857-385FA363B10C}" dt="2021-12-04T16:18:19.113" v="111"/>
        <pc:sldMkLst>
          <pc:docMk/>
          <pc:sldMk cId="0" sldId="257"/>
        </pc:sldMkLst>
        <pc:spChg chg="mod">
          <ac:chgData name="Dominic Roy" userId="5a1ba30e-1881-420e-8f25-eb09c5456f25" providerId="ADAL" clId="{C2BADD7E-C73E-472D-9857-385FA363B10C}" dt="2021-12-04T16:18:19.113" v="111"/>
          <ac:spMkLst>
            <pc:docMk/>
            <pc:sldMk cId="0" sldId="257"/>
            <ac:spMk id="33" creationId="{00000000-0000-0000-0000-000000000000}"/>
          </ac:spMkLst>
        </pc:spChg>
        <pc:spChg chg="mod">
          <ac:chgData name="Dominic Roy" userId="5a1ba30e-1881-420e-8f25-eb09c5456f25" providerId="ADAL" clId="{C2BADD7E-C73E-472D-9857-385FA363B10C}" dt="2021-12-04T16:18:19.113" v="111"/>
          <ac:spMkLst>
            <pc:docMk/>
            <pc:sldMk cId="0" sldId="257"/>
            <ac:spMk id="34" creationId="{00000000-0000-0000-0000-000000000000}"/>
          </ac:spMkLst>
        </pc:spChg>
        <pc:spChg chg="mod">
          <ac:chgData name="Dominic Roy" userId="5a1ba30e-1881-420e-8f25-eb09c5456f25" providerId="ADAL" clId="{C2BADD7E-C73E-472D-9857-385FA363B10C}" dt="2021-12-04T16:18:19.113" v="111"/>
          <ac:spMkLst>
            <pc:docMk/>
            <pc:sldMk cId="0" sldId="257"/>
            <ac:spMk id="35" creationId="{00000000-0000-0000-0000-000000000000}"/>
          </ac:spMkLst>
        </pc:spChg>
        <pc:spChg chg="mod">
          <ac:chgData name="Dominic Roy" userId="5a1ba30e-1881-420e-8f25-eb09c5456f25" providerId="ADAL" clId="{C2BADD7E-C73E-472D-9857-385FA363B10C}" dt="2021-12-04T16:18:19.113" v="111"/>
          <ac:spMkLst>
            <pc:docMk/>
            <pc:sldMk cId="0" sldId="257"/>
            <ac:spMk id="36" creationId="{00000000-0000-0000-0000-000000000000}"/>
          </ac:spMkLst>
        </pc:spChg>
      </pc:sldChg>
      <pc:sldChg chg="modSp mod modNotes">
        <pc:chgData name="Dominic Roy" userId="5a1ba30e-1881-420e-8f25-eb09c5456f25" providerId="ADAL" clId="{C2BADD7E-C73E-472D-9857-385FA363B10C}" dt="2021-12-04T16:19:41.877" v="179" actId="20577"/>
        <pc:sldMkLst>
          <pc:docMk/>
          <pc:sldMk cId="0" sldId="258"/>
        </pc:sldMkLst>
        <pc:spChg chg="mod">
          <ac:chgData name="Dominic Roy" userId="5a1ba30e-1881-420e-8f25-eb09c5456f25" providerId="ADAL" clId="{C2BADD7E-C73E-472D-9857-385FA363B10C}" dt="2021-12-04T16:18:19.113" v="111"/>
          <ac:spMkLst>
            <pc:docMk/>
            <pc:sldMk cId="0" sldId="258"/>
            <ac:spMk id="41" creationId="{00000000-0000-0000-0000-000000000000}"/>
          </ac:spMkLst>
        </pc:spChg>
        <pc:spChg chg="mod">
          <ac:chgData name="Dominic Roy" userId="5a1ba30e-1881-420e-8f25-eb09c5456f25" providerId="ADAL" clId="{C2BADD7E-C73E-472D-9857-385FA363B10C}" dt="2021-12-04T16:18:19.113" v="111"/>
          <ac:spMkLst>
            <pc:docMk/>
            <pc:sldMk cId="0" sldId="258"/>
            <ac:spMk id="42" creationId="{00000000-0000-0000-0000-000000000000}"/>
          </ac:spMkLst>
        </pc:spChg>
        <pc:spChg chg="mod">
          <ac:chgData name="Dominic Roy" userId="5a1ba30e-1881-420e-8f25-eb09c5456f25" providerId="ADAL" clId="{C2BADD7E-C73E-472D-9857-385FA363B10C}" dt="2021-12-04T16:19:40.214" v="178" actId="20577"/>
          <ac:spMkLst>
            <pc:docMk/>
            <pc:sldMk cId="0" sldId="258"/>
            <ac:spMk id="43" creationId="{00000000-0000-0000-0000-000000000000}"/>
          </ac:spMkLst>
        </pc:spChg>
        <pc:spChg chg="mod">
          <ac:chgData name="Dominic Roy" userId="5a1ba30e-1881-420e-8f25-eb09c5456f25" providerId="ADAL" clId="{C2BADD7E-C73E-472D-9857-385FA363B10C}" dt="2021-12-04T16:19:41.877" v="179" actId="20577"/>
          <ac:spMkLst>
            <pc:docMk/>
            <pc:sldMk cId="0" sldId="258"/>
            <ac:spMk id="44" creationId="{00000000-0000-0000-0000-000000000000}"/>
          </ac:spMkLst>
        </pc:spChg>
      </pc:sldChg>
      <pc:sldChg chg="modSp del mod modNotes">
        <pc:chgData name="Dominic Roy" userId="5a1ba30e-1881-420e-8f25-eb09c5456f25" providerId="ADAL" clId="{C2BADD7E-C73E-472D-9857-385FA363B10C}" dt="2021-12-04T16:20:02.971" v="181" actId="47"/>
        <pc:sldMkLst>
          <pc:docMk/>
          <pc:sldMk cId="0" sldId="259"/>
        </pc:sldMkLst>
        <pc:spChg chg="mod">
          <ac:chgData name="Dominic Roy" userId="5a1ba30e-1881-420e-8f25-eb09c5456f25" providerId="ADAL" clId="{C2BADD7E-C73E-472D-9857-385FA363B10C}" dt="2021-12-04T16:18:19.113" v="111"/>
          <ac:spMkLst>
            <pc:docMk/>
            <pc:sldMk cId="0" sldId="259"/>
            <ac:spMk id="50" creationId="{00000000-0000-0000-0000-000000000000}"/>
          </ac:spMkLst>
        </pc:spChg>
        <pc:spChg chg="mod">
          <ac:chgData name="Dominic Roy" userId="5a1ba30e-1881-420e-8f25-eb09c5456f25" providerId="ADAL" clId="{C2BADD7E-C73E-472D-9857-385FA363B10C}" dt="2021-12-04T16:19:59.047" v="180" actId="1076"/>
          <ac:spMkLst>
            <pc:docMk/>
            <pc:sldMk cId="0" sldId="259"/>
            <ac:spMk id="52" creationId="{00000000-0000-0000-0000-000000000000}"/>
          </ac:spMkLst>
        </pc:spChg>
      </pc:sldChg>
      <pc:sldChg chg="modSp modNotes">
        <pc:chgData name="Dominic Roy" userId="5a1ba30e-1881-420e-8f25-eb09c5456f25" providerId="ADAL" clId="{C2BADD7E-C73E-472D-9857-385FA363B10C}" dt="2021-12-04T16:18:19.113" v="111"/>
        <pc:sldMkLst>
          <pc:docMk/>
          <pc:sldMk cId="0" sldId="260"/>
        </pc:sldMkLst>
        <pc:spChg chg="mod">
          <ac:chgData name="Dominic Roy" userId="5a1ba30e-1881-420e-8f25-eb09c5456f25" providerId="ADAL" clId="{C2BADD7E-C73E-472D-9857-385FA363B10C}" dt="2021-12-04T16:18:19.113" v="111"/>
          <ac:spMkLst>
            <pc:docMk/>
            <pc:sldMk cId="0" sldId="260"/>
            <ac:spMk id="57" creationId="{00000000-0000-0000-0000-000000000000}"/>
          </ac:spMkLst>
        </pc:spChg>
        <pc:spChg chg="mod">
          <ac:chgData name="Dominic Roy" userId="5a1ba30e-1881-420e-8f25-eb09c5456f25" providerId="ADAL" clId="{C2BADD7E-C73E-472D-9857-385FA363B10C}" dt="2021-12-04T16:18:19.113" v="111"/>
          <ac:spMkLst>
            <pc:docMk/>
            <pc:sldMk cId="0" sldId="260"/>
            <ac:spMk id="60" creationId="{00000000-0000-0000-0000-000000000000}"/>
          </ac:spMkLst>
        </pc:spChg>
      </pc:sldChg>
      <pc:sldChg chg="modSp modNotes">
        <pc:chgData name="Dominic Roy" userId="5a1ba30e-1881-420e-8f25-eb09c5456f25" providerId="ADAL" clId="{C2BADD7E-C73E-472D-9857-385FA363B10C}" dt="2021-12-04T16:18:19.113" v="111"/>
        <pc:sldMkLst>
          <pc:docMk/>
          <pc:sldMk cId="0" sldId="261"/>
        </pc:sldMkLst>
        <pc:spChg chg="mod">
          <ac:chgData name="Dominic Roy" userId="5a1ba30e-1881-420e-8f25-eb09c5456f25" providerId="ADAL" clId="{C2BADD7E-C73E-472D-9857-385FA363B10C}" dt="2021-12-04T16:18:19.113" v="111"/>
          <ac:spMkLst>
            <pc:docMk/>
            <pc:sldMk cId="0" sldId="261"/>
            <ac:spMk id="65" creationId="{00000000-0000-0000-0000-000000000000}"/>
          </ac:spMkLst>
        </pc:spChg>
        <pc:spChg chg="mod">
          <ac:chgData name="Dominic Roy" userId="5a1ba30e-1881-420e-8f25-eb09c5456f25" providerId="ADAL" clId="{C2BADD7E-C73E-472D-9857-385FA363B10C}" dt="2021-12-04T16:18:19.113" v="111"/>
          <ac:spMkLst>
            <pc:docMk/>
            <pc:sldMk cId="0" sldId="261"/>
            <ac:spMk id="66" creationId="{00000000-0000-0000-0000-000000000000}"/>
          </ac:spMkLst>
        </pc:spChg>
        <pc:spChg chg="mod">
          <ac:chgData name="Dominic Roy" userId="5a1ba30e-1881-420e-8f25-eb09c5456f25" providerId="ADAL" clId="{C2BADD7E-C73E-472D-9857-385FA363B10C}" dt="2021-12-04T16:18:19.113" v="111"/>
          <ac:spMkLst>
            <pc:docMk/>
            <pc:sldMk cId="0" sldId="261"/>
            <ac:spMk id="67" creationId="{00000000-0000-0000-0000-000000000000}"/>
          </ac:spMkLst>
        </pc:spChg>
      </pc:sldChg>
      <pc:sldChg chg="modSp modNotes">
        <pc:chgData name="Dominic Roy" userId="5a1ba30e-1881-420e-8f25-eb09c5456f25" providerId="ADAL" clId="{C2BADD7E-C73E-472D-9857-385FA363B10C}" dt="2021-12-04T16:18:19.113" v="111"/>
        <pc:sldMkLst>
          <pc:docMk/>
          <pc:sldMk cId="0" sldId="262"/>
        </pc:sldMkLst>
        <pc:spChg chg="mod">
          <ac:chgData name="Dominic Roy" userId="5a1ba30e-1881-420e-8f25-eb09c5456f25" providerId="ADAL" clId="{C2BADD7E-C73E-472D-9857-385FA363B10C}" dt="2021-12-04T16:18:19.113" v="111"/>
          <ac:spMkLst>
            <pc:docMk/>
            <pc:sldMk cId="0" sldId="262"/>
            <ac:spMk id="73" creationId="{00000000-0000-0000-0000-000000000000}"/>
          </ac:spMkLst>
        </pc:spChg>
        <pc:spChg chg="mod">
          <ac:chgData name="Dominic Roy" userId="5a1ba30e-1881-420e-8f25-eb09c5456f25" providerId="ADAL" clId="{C2BADD7E-C73E-472D-9857-385FA363B10C}" dt="2021-12-04T16:18:19.113" v="111"/>
          <ac:spMkLst>
            <pc:docMk/>
            <pc:sldMk cId="0" sldId="262"/>
            <ac:spMk id="74" creationId="{00000000-0000-0000-0000-000000000000}"/>
          </ac:spMkLst>
        </pc:spChg>
        <pc:spChg chg="mod">
          <ac:chgData name="Dominic Roy" userId="5a1ba30e-1881-420e-8f25-eb09c5456f25" providerId="ADAL" clId="{C2BADD7E-C73E-472D-9857-385FA363B10C}" dt="2021-12-04T16:18:19.113" v="111"/>
          <ac:spMkLst>
            <pc:docMk/>
            <pc:sldMk cId="0" sldId="262"/>
            <ac:spMk id="75" creationId="{00000000-0000-0000-0000-000000000000}"/>
          </ac:spMkLst>
        </pc:spChg>
        <pc:spChg chg="mod">
          <ac:chgData name="Dominic Roy" userId="5a1ba30e-1881-420e-8f25-eb09c5456f25" providerId="ADAL" clId="{C2BADD7E-C73E-472D-9857-385FA363B10C}" dt="2021-12-04T16:18:19.113" v="111"/>
          <ac:spMkLst>
            <pc:docMk/>
            <pc:sldMk cId="0" sldId="262"/>
            <ac:spMk id="76" creationId="{00000000-0000-0000-0000-000000000000}"/>
          </ac:spMkLst>
        </pc:spChg>
      </pc:sldChg>
      <pc:sldChg chg="modSp modNotes">
        <pc:chgData name="Dominic Roy" userId="5a1ba30e-1881-420e-8f25-eb09c5456f25" providerId="ADAL" clId="{C2BADD7E-C73E-472D-9857-385FA363B10C}" dt="2021-12-04T16:18:19.113" v="111"/>
        <pc:sldMkLst>
          <pc:docMk/>
          <pc:sldMk cId="0" sldId="263"/>
        </pc:sldMkLst>
        <pc:spChg chg="mod">
          <ac:chgData name="Dominic Roy" userId="5a1ba30e-1881-420e-8f25-eb09c5456f25" providerId="ADAL" clId="{C2BADD7E-C73E-472D-9857-385FA363B10C}" dt="2021-12-04T16:18:19.113" v="111"/>
          <ac:spMkLst>
            <pc:docMk/>
            <pc:sldMk cId="0" sldId="263"/>
            <ac:spMk id="81" creationId="{00000000-0000-0000-0000-000000000000}"/>
          </ac:spMkLst>
        </pc:spChg>
        <pc:spChg chg="mod">
          <ac:chgData name="Dominic Roy" userId="5a1ba30e-1881-420e-8f25-eb09c5456f25" providerId="ADAL" clId="{C2BADD7E-C73E-472D-9857-385FA363B10C}" dt="2021-12-04T16:18:19.113" v="111"/>
          <ac:spMkLst>
            <pc:docMk/>
            <pc:sldMk cId="0" sldId="263"/>
            <ac:spMk id="82" creationId="{00000000-0000-0000-0000-000000000000}"/>
          </ac:spMkLst>
        </pc:spChg>
      </pc:sldChg>
      <pc:sldChg chg="modSp modNotes">
        <pc:chgData name="Dominic Roy" userId="5a1ba30e-1881-420e-8f25-eb09c5456f25" providerId="ADAL" clId="{C2BADD7E-C73E-472D-9857-385FA363B10C}" dt="2021-12-04T16:18:19.113" v="111"/>
        <pc:sldMkLst>
          <pc:docMk/>
          <pc:sldMk cId="0" sldId="264"/>
        </pc:sldMkLst>
        <pc:spChg chg="mod">
          <ac:chgData name="Dominic Roy" userId="5a1ba30e-1881-420e-8f25-eb09c5456f25" providerId="ADAL" clId="{C2BADD7E-C73E-472D-9857-385FA363B10C}" dt="2021-12-04T16:18:19.113" v="111"/>
          <ac:spMkLst>
            <pc:docMk/>
            <pc:sldMk cId="0" sldId="264"/>
            <ac:spMk id="89" creationId="{00000000-0000-0000-0000-000000000000}"/>
          </ac:spMkLst>
        </pc:spChg>
        <pc:spChg chg="mod">
          <ac:chgData name="Dominic Roy" userId="5a1ba30e-1881-420e-8f25-eb09c5456f25" providerId="ADAL" clId="{C2BADD7E-C73E-472D-9857-385FA363B10C}" dt="2021-12-04T16:18:19.113" v="111"/>
          <ac:spMkLst>
            <pc:docMk/>
            <pc:sldMk cId="0" sldId="264"/>
            <ac:spMk id="90" creationId="{00000000-0000-0000-0000-000000000000}"/>
          </ac:spMkLst>
        </pc:spChg>
        <pc:spChg chg="mod">
          <ac:chgData name="Dominic Roy" userId="5a1ba30e-1881-420e-8f25-eb09c5456f25" providerId="ADAL" clId="{C2BADD7E-C73E-472D-9857-385FA363B10C}" dt="2021-12-04T16:18:19.113" v="111"/>
          <ac:spMkLst>
            <pc:docMk/>
            <pc:sldMk cId="0" sldId="264"/>
            <ac:spMk id="91" creationId="{00000000-0000-0000-0000-000000000000}"/>
          </ac:spMkLst>
        </pc:spChg>
        <pc:spChg chg="mod">
          <ac:chgData name="Dominic Roy" userId="5a1ba30e-1881-420e-8f25-eb09c5456f25" providerId="ADAL" clId="{C2BADD7E-C73E-472D-9857-385FA363B10C}" dt="2021-12-04T16:18:19.113" v="111"/>
          <ac:spMkLst>
            <pc:docMk/>
            <pc:sldMk cId="0" sldId="264"/>
            <ac:spMk id="92" creationId="{00000000-0000-0000-0000-000000000000}"/>
          </ac:spMkLst>
        </pc:spChg>
      </pc:sldChg>
      <pc:sldChg chg="modSp modNotes">
        <pc:chgData name="Dominic Roy" userId="5a1ba30e-1881-420e-8f25-eb09c5456f25" providerId="ADAL" clId="{C2BADD7E-C73E-472D-9857-385FA363B10C}" dt="2021-12-04T16:18:19.113" v="111"/>
        <pc:sldMkLst>
          <pc:docMk/>
          <pc:sldMk cId="0" sldId="265"/>
        </pc:sldMkLst>
        <pc:spChg chg="mod">
          <ac:chgData name="Dominic Roy" userId="5a1ba30e-1881-420e-8f25-eb09c5456f25" providerId="ADAL" clId="{C2BADD7E-C73E-472D-9857-385FA363B10C}" dt="2021-12-04T16:18:19.113" v="111"/>
          <ac:spMkLst>
            <pc:docMk/>
            <pc:sldMk cId="0" sldId="265"/>
            <ac:spMk id="97" creationId="{00000000-0000-0000-0000-000000000000}"/>
          </ac:spMkLst>
        </pc:spChg>
        <pc:spChg chg="mod">
          <ac:chgData name="Dominic Roy" userId="5a1ba30e-1881-420e-8f25-eb09c5456f25" providerId="ADAL" clId="{C2BADD7E-C73E-472D-9857-385FA363B10C}" dt="2021-12-04T16:18:19.113" v="111"/>
          <ac:spMkLst>
            <pc:docMk/>
            <pc:sldMk cId="0" sldId="265"/>
            <ac:spMk id="98" creationId="{00000000-0000-0000-0000-000000000000}"/>
          </ac:spMkLst>
        </pc:spChg>
        <pc:spChg chg="mod">
          <ac:chgData name="Dominic Roy" userId="5a1ba30e-1881-420e-8f25-eb09c5456f25" providerId="ADAL" clId="{C2BADD7E-C73E-472D-9857-385FA363B10C}" dt="2021-12-04T16:18:19.113" v="111"/>
          <ac:spMkLst>
            <pc:docMk/>
            <pc:sldMk cId="0" sldId="265"/>
            <ac:spMk id="99" creationId="{00000000-0000-0000-0000-000000000000}"/>
          </ac:spMkLst>
        </pc:spChg>
        <pc:spChg chg="mod">
          <ac:chgData name="Dominic Roy" userId="5a1ba30e-1881-420e-8f25-eb09c5456f25" providerId="ADAL" clId="{C2BADD7E-C73E-472D-9857-385FA363B10C}" dt="2021-12-04T16:18:19.113" v="111"/>
          <ac:spMkLst>
            <pc:docMk/>
            <pc:sldMk cId="0" sldId="265"/>
            <ac:spMk id="100" creationId="{00000000-0000-0000-0000-000000000000}"/>
          </ac:spMkLst>
        </pc:spChg>
      </pc:sldChg>
      <pc:sldChg chg="modSp modNotes">
        <pc:chgData name="Dominic Roy" userId="5a1ba30e-1881-420e-8f25-eb09c5456f25" providerId="ADAL" clId="{C2BADD7E-C73E-472D-9857-385FA363B10C}" dt="2021-12-04T16:18:19.113" v="111"/>
        <pc:sldMkLst>
          <pc:docMk/>
          <pc:sldMk cId="0" sldId="266"/>
        </pc:sldMkLst>
        <pc:spChg chg="mod">
          <ac:chgData name="Dominic Roy" userId="5a1ba30e-1881-420e-8f25-eb09c5456f25" providerId="ADAL" clId="{C2BADD7E-C73E-472D-9857-385FA363B10C}" dt="2021-12-04T16:18:19.113" v="111"/>
          <ac:spMkLst>
            <pc:docMk/>
            <pc:sldMk cId="0" sldId="266"/>
            <ac:spMk id="105" creationId="{00000000-0000-0000-0000-000000000000}"/>
          </ac:spMkLst>
        </pc:spChg>
        <pc:spChg chg="mod">
          <ac:chgData name="Dominic Roy" userId="5a1ba30e-1881-420e-8f25-eb09c5456f25" providerId="ADAL" clId="{C2BADD7E-C73E-472D-9857-385FA363B10C}" dt="2021-12-04T16:18:19.113" v="111"/>
          <ac:spMkLst>
            <pc:docMk/>
            <pc:sldMk cId="0" sldId="266"/>
            <ac:spMk id="106" creationId="{00000000-0000-0000-0000-000000000000}"/>
          </ac:spMkLst>
        </pc:spChg>
        <pc:spChg chg="mod">
          <ac:chgData name="Dominic Roy" userId="5a1ba30e-1881-420e-8f25-eb09c5456f25" providerId="ADAL" clId="{C2BADD7E-C73E-472D-9857-385FA363B10C}" dt="2021-12-04T16:18:19.113" v="111"/>
          <ac:spMkLst>
            <pc:docMk/>
            <pc:sldMk cId="0" sldId="266"/>
            <ac:spMk id="107" creationId="{00000000-0000-0000-0000-000000000000}"/>
          </ac:spMkLst>
        </pc:spChg>
        <pc:spChg chg="mod">
          <ac:chgData name="Dominic Roy" userId="5a1ba30e-1881-420e-8f25-eb09c5456f25" providerId="ADAL" clId="{C2BADD7E-C73E-472D-9857-385FA363B10C}" dt="2021-12-04T16:18:19.113" v="111"/>
          <ac:spMkLst>
            <pc:docMk/>
            <pc:sldMk cId="0" sldId="266"/>
            <ac:spMk id="108" creationId="{00000000-0000-0000-0000-000000000000}"/>
          </ac:spMkLst>
        </pc:spChg>
      </pc:sldChg>
      <pc:sldChg chg="modSp modNotes">
        <pc:chgData name="Dominic Roy" userId="5a1ba30e-1881-420e-8f25-eb09c5456f25" providerId="ADAL" clId="{C2BADD7E-C73E-472D-9857-385FA363B10C}" dt="2021-12-04T16:18:19.113" v="111"/>
        <pc:sldMkLst>
          <pc:docMk/>
          <pc:sldMk cId="0" sldId="267"/>
        </pc:sldMkLst>
        <pc:spChg chg="mod">
          <ac:chgData name="Dominic Roy" userId="5a1ba30e-1881-420e-8f25-eb09c5456f25" providerId="ADAL" clId="{C2BADD7E-C73E-472D-9857-385FA363B10C}" dt="2021-12-04T16:18:19.113" v="111"/>
          <ac:spMkLst>
            <pc:docMk/>
            <pc:sldMk cId="0" sldId="267"/>
            <ac:spMk id="113" creationId="{00000000-0000-0000-0000-000000000000}"/>
          </ac:spMkLst>
        </pc:spChg>
        <pc:spChg chg="mod">
          <ac:chgData name="Dominic Roy" userId="5a1ba30e-1881-420e-8f25-eb09c5456f25" providerId="ADAL" clId="{C2BADD7E-C73E-472D-9857-385FA363B10C}" dt="2021-12-04T16:18:19.113" v="111"/>
          <ac:spMkLst>
            <pc:docMk/>
            <pc:sldMk cId="0" sldId="267"/>
            <ac:spMk id="114" creationId="{00000000-0000-0000-0000-000000000000}"/>
          </ac:spMkLst>
        </pc:spChg>
      </pc:sldChg>
      <pc:sldChg chg="modSp modNotes">
        <pc:chgData name="Dominic Roy" userId="5a1ba30e-1881-420e-8f25-eb09c5456f25" providerId="ADAL" clId="{C2BADD7E-C73E-472D-9857-385FA363B10C}" dt="2021-12-04T16:18:19.113" v="111"/>
        <pc:sldMkLst>
          <pc:docMk/>
          <pc:sldMk cId="0" sldId="268"/>
        </pc:sldMkLst>
        <pc:spChg chg="mod">
          <ac:chgData name="Dominic Roy" userId="5a1ba30e-1881-420e-8f25-eb09c5456f25" providerId="ADAL" clId="{C2BADD7E-C73E-472D-9857-385FA363B10C}" dt="2021-12-04T16:18:19.113" v="111"/>
          <ac:spMkLst>
            <pc:docMk/>
            <pc:sldMk cId="0" sldId="268"/>
            <ac:spMk id="121" creationId="{00000000-0000-0000-0000-000000000000}"/>
          </ac:spMkLst>
        </pc:spChg>
        <pc:spChg chg="mod">
          <ac:chgData name="Dominic Roy" userId="5a1ba30e-1881-420e-8f25-eb09c5456f25" providerId="ADAL" clId="{C2BADD7E-C73E-472D-9857-385FA363B10C}" dt="2021-12-04T16:18:19.113" v="111"/>
          <ac:spMkLst>
            <pc:docMk/>
            <pc:sldMk cId="0" sldId="268"/>
            <ac:spMk id="122" creationId="{00000000-0000-0000-0000-000000000000}"/>
          </ac:spMkLst>
        </pc:spChg>
        <pc:spChg chg="mod">
          <ac:chgData name="Dominic Roy" userId="5a1ba30e-1881-420e-8f25-eb09c5456f25" providerId="ADAL" clId="{C2BADD7E-C73E-472D-9857-385FA363B10C}" dt="2021-12-04T16:18:19.113" v="111"/>
          <ac:spMkLst>
            <pc:docMk/>
            <pc:sldMk cId="0" sldId="268"/>
            <ac:spMk id="123" creationId="{00000000-0000-0000-0000-000000000000}"/>
          </ac:spMkLst>
        </pc:spChg>
        <pc:spChg chg="mod">
          <ac:chgData name="Dominic Roy" userId="5a1ba30e-1881-420e-8f25-eb09c5456f25" providerId="ADAL" clId="{C2BADD7E-C73E-472D-9857-385FA363B10C}" dt="2021-12-04T16:18:19.113" v="111"/>
          <ac:spMkLst>
            <pc:docMk/>
            <pc:sldMk cId="0" sldId="268"/>
            <ac:spMk id="124" creationId="{00000000-0000-0000-0000-000000000000}"/>
          </ac:spMkLst>
        </pc:spChg>
      </pc:sldChg>
      <pc:sldChg chg="modSp modNotes">
        <pc:chgData name="Dominic Roy" userId="5a1ba30e-1881-420e-8f25-eb09c5456f25" providerId="ADAL" clId="{C2BADD7E-C73E-472D-9857-385FA363B10C}" dt="2021-12-04T16:18:19.113" v="111"/>
        <pc:sldMkLst>
          <pc:docMk/>
          <pc:sldMk cId="0" sldId="269"/>
        </pc:sldMkLst>
        <pc:spChg chg="mod">
          <ac:chgData name="Dominic Roy" userId="5a1ba30e-1881-420e-8f25-eb09c5456f25" providerId="ADAL" clId="{C2BADD7E-C73E-472D-9857-385FA363B10C}" dt="2021-12-04T16:18:19.113" v="111"/>
          <ac:spMkLst>
            <pc:docMk/>
            <pc:sldMk cId="0" sldId="269"/>
            <ac:spMk id="129" creationId="{00000000-0000-0000-0000-000000000000}"/>
          </ac:spMkLst>
        </pc:spChg>
        <pc:spChg chg="mod">
          <ac:chgData name="Dominic Roy" userId="5a1ba30e-1881-420e-8f25-eb09c5456f25" providerId="ADAL" clId="{C2BADD7E-C73E-472D-9857-385FA363B10C}" dt="2021-12-04T16:18:19.113" v="111"/>
          <ac:spMkLst>
            <pc:docMk/>
            <pc:sldMk cId="0" sldId="269"/>
            <ac:spMk id="130" creationId="{00000000-0000-0000-0000-000000000000}"/>
          </ac:spMkLst>
        </pc:spChg>
        <pc:spChg chg="mod">
          <ac:chgData name="Dominic Roy" userId="5a1ba30e-1881-420e-8f25-eb09c5456f25" providerId="ADAL" clId="{C2BADD7E-C73E-472D-9857-385FA363B10C}" dt="2021-12-04T16:18:19.113" v="111"/>
          <ac:spMkLst>
            <pc:docMk/>
            <pc:sldMk cId="0" sldId="269"/>
            <ac:spMk id="131" creationId="{00000000-0000-0000-0000-000000000000}"/>
          </ac:spMkLst>
        </pc:spChg>
        <pc:spChg chg="mod">
          <ac:chgData name="Dominic Roy" userId="5a1ba30e-1881-420e-8f25-eb09c5456f25" providerId="ADAL" clId="{C2BADD7E-C73E-472D-9857-385FA363B10C}" dt="2021-12-04T16:18:19.113" v="111"/>
          <ac:spMkLst>
            <pc:docMk/>
            <pc:sldMk cId="0" sldId="269"/>
            <ac:spMk id="132" creationId="{00000000-0000-0000-0000-000000000000}"/>
          </ac:spMkLst>
        </pc:spChg>
      </pc:sldChg>
      <pc:sldChg chg="modSp del modNotes">
        <pc:chgData name="Dominic Roy" userId="5a1ba30e-1881-420e-8f25-eb09c5456f25" providerId="ADAL" clId="{C2BADD7E-C73E-472D-9857-385FA363B10C}" dt="2021-12-04T16:18:32.680" v="112" actId="47"/>
        <pc:sldMkLst>
          <pc:docMk/>
          <pc:sldMk cId="0" sldId="270"/>
        </pc:sldMkLst>
        <pc:spChg chg="mod">
          <ac:chgData name="Dominic Roy" userId="5a1ba30e-1881-420e-8f25-eb09c5456f25" providerId="ADAL" clId="{C2BADD7E-C73E-472D-9857-385FA363B10C}" dt="2021-12-04T16:18:19.113" v="111"/>
          <ac:spMkLst>
            <pc:docMk/>
            <pc:sldMk cId="0" sldId="270"/>
            <ac:spMk id="137" creationId="{00000000-0000-0000-0000-000000000000}"/>
          </ac:spMkLst>
        </pc:spChg>
        <pc:spChg chg="mod">
          <ac:chgData name="Dominic Roy" userId="5a1ba30e-1881-420e-8f25-eb09c5456f25" providerId="ADAL" clId="{C2BADD7E-C73E-472D-9857-385FA363B10C}" dt="2021-12-04T16:18:19.113" v="111"/>
          <ac:spMkLst>
            <pc:docMk/>
            <pc:sldMk cId="0" sldId="270"/>
            <ac:spMk id="138" creationId="{00000000-0000-0000-0000-000000000000}"/>
          </ac:spMkLst>
        </pc:spChg>
      </pc:sldChg>
      <pc:sldChg chg="addSp delSp modSp mod modNotes">
        <pc:chgData name="Dominic Roy" userId="5a1ba30e-1881-420e-8f25-eb09c5456f25" providerId="ADAL" clId="{C2BADD7E-C73E-472D-9857-385FA363B10C}" dt="2021-12-04T16:18:57.077" v="147" actId="1076"/>
        <pc:sldMkLst>
          <pc:docMk/>
          <pc:sldMk cId="0" sldId="271"/>
        </pc:sldMkLst>
        <pc:spChg chg="mod">
          <ac:chgData name="Dominic Roy" userId="5a1ba30e-1881-420e-8f25-eb09c5456f25" providerId="ADAL" clId="{C2BADD7E-C73E-472D-9857-385FA363B10C}" dt="2021-12-04T16:18:48.418" v="144" actId="20577"/>
          <ac:spMkLst>
            <pc:docMk/>
            <pc:sldMk cId="0" sldId="271"/>
            <ac:spMk id="145" creationId="{00000000-0000-0000-0000-000000000000}"/>
          </ac:spMkLst>
        </pc:spChg>
        <pc:spChg chg="mod">
          <ac:chgData name="Dominic Roy" userId="5a1ba30e-1881-420e-8f25-eb09c5456f25" providerId="ADAL" clId="{C2BADD7E-C73E-472D-9857-385FA363B10C}" dt="2021-12-04T16:18:19.113" v="111"/>
          <ac:spMkLst>
            <pc:docMk/>
            <pc:sldMk cId="0" sldId="271"/>
            <ac:spMk id="146" creationId="{00000000-0000-0000-0000-000000000000}"/>
          </ac:spMkLst>
        </pc:spChg>
        <pc:picChg chg="add mod">
          <ac:chgData name="Dominic Roy" userId="5a1ba30e-1881-420e-8f25-eb09c5456f25" providerId="ADAL" clId="{C2BADD7E-C73E-472D-9857-385FA363B10C}" dt="2021-12-04T16:18:57.077" v="147" actId="1076"/>
          <ac:picMkLst>
            <pc:docMk/>
            <pc:sldMk cId="0" sldId="271"/>
            <ac:picMk id="3" creationId="{296BFA7F-4280-4AD5-BC97-27014984BF25}"/>
          </ac:picMkLst>
        </pc:picChg>
        <pc:picChg chg="del">
          <ac:chgData name="Dominic Roy" userId="5a1ba30e-1881-420e-8f25-eb09c5456f25" providerId="ADAL" clId="{C2BADD7E-C73E-472D-9857-385FA363B10C}" dt="2021-12-04T16:18:37.245" v="113" actId="478"/>
          <ac:picMkLst>
            <pc:docMk/>
            <pc:sldMk cId="0" sldId="271"/>
            <ac:picMk id="147" creationId="{00000000-0000-0000-0000-000000000000}"/>
          </ac:picMkLst>
        </pc:picChg>
        <pc:picChg chg="del">
          <ac:chgData name="Dominic Roy" userId="5a1ba30e-1881-420e-8f25-eb09c5456f25" providerId="ADAL" clId="{C2BADD7E-C73E-472D-9857-385FA363B10C}" dt="2021-12-04T16:18:37.774" v="114" actId="478"/>
          <ac:picMkLst>
            <pc:docMk/>
            <pc:sldMk cId="0" sldId="271"/>
            <ac:picMk id="148" creationId="{00000000-0000-0000-0000-000000000000}"/>
          </ac:picMkLst>
        </pc:picChg>
      </pc:sldChg>
      <pc:sldMasterChg chg="modSldLayout">
        <pc:chgData name="Dominic Roy" userId="5a1ba30e-1881-420e-8f25-eb09c5456f25" providerId="ADAL" clId="{C2BADD7E-C73E-472D-9857-385FA363B10C}" dt="2021-12-04T16:18:19.113" v="111"/>
        <pc:sldMasterMkLst>
          <pc:docMk/>
          <pc:sldMasterMk cId="401697265" sldId="2147483652"/>
        </pc:sldMasterMkLst>
        <pc:sldLayoutChg chg="addSp delSp">
          <pc:chgData name="Dominic Roy" userId="5a1ba30e-1881-420e-8f25-eb09c5456f25" providerId="ADAL" clId="{C2BADD7E-C73E-472D-9857-385FA363B10C}" dt="2021-12-04T16:18:19.113" v="111"/>
          <pc:sldLayoutMkLst>
            <pc:docMk/>
            <pc:sldMasterMk cId="401697265" sldId="2147483652"/>
            <pc:sldLayoutMk cId="28549299" sldId="2147483664"/>
          </pc:sldLayoutMkLst>
          <pc:picChg chg="add del">
            <ac:chgData name="Dominic Roy" userId="5a1ba30e-1881-420e-8f25-eb09c5456f25" providerId="ADAL" clId="{C2BADD7E-C73E-472D-9857-385FA363B10C}" dt="2021-12-04T16:18:19.113" v="111"/>
            <ac:picMkLst>
              <pc:docMk/>
              <pc:sldMasterMk cId="401697265" sldId="2147483652"/>
              <pc:sldLayoutMk cId="28549299" sldId="2147483664"/>
              <ac:picMk id="12" creationId="{00000000-0000-0000-0000-000000000000}"/>
            </ac:picMkLst>
          </pc:picChg>
        </pc:sldLayoutChg>
        <pc:sldLayoutChg chg="addSp delSp">
          <pc:chgData name="Dominic Roy" userId="5a1ba30e-1881-420e-8f25-eb09c5456f25" providerId="ADAL" clId="{C2BADD7E-C73E-472D-9857-385FA363B10C}" dt="2021-12-04T16:18:19.113" v="111"/>
          <pc:sldLayoutMkLst>
            <pc:docMk/>
            <pc:sldMasterMk cId="401697265" sldId="2147483652"/>
            <pc:sldLayoutMk cId="1176779974" sldId="2147483665"/>
          </pc:sldLayoutMkLst>
          <pc:picChg chg="add del">
            <ac:chgData name="Dominic Roy" userId="5a1ba30e-1881-420e-8f25-eb09c5456f25" providerId="ADAL" clId="{C2BADD7E-C73E-472D-9857-385FA363B10C}" dt="2021-12-04T16:18:19.113" v="111"/>
            <ac:picMkLst>
              <pc:docMk/>
              <pc:sldMasterMk cId="401697265" sldId="2147483652"/>
              <pc:sldLayoutMk cId="1176779974" sldId="2147483665"/>
              <ac:picMk id="16" creationId="{00000000-0000-0000-0000-000000000000}"/>
            </ac:picMkLst>
          </pc:picChg>
        </pc:sldLayoutChg>
      </pc:sldMasterChg>
    </pc:docChg>
  </pc:docChgLst>
  <pc:docChgLst>
    <pc:chgData name="André LeBlanc" userId="1098f579-9499-42b8-bb91-8c13ed3bc371" providerId="ADAL" clId="{7C994CA9-3FA3-46C2-A658-3DF5F86C7658}"/>
    <pc:docChg chg="undo custSel modSld">
      <pc:chgData name="André LeBlanc" userId="1098f579-9499-42b8-bb91-8c13ed3bc371" providerId="ADAL" clId="{7C994CA9-3FA3-46C2-A658-3DF5F86C7658}" dt="2021-12-23T17:07:35.495" v="241" actId="1076"/>
      <pc:docMkLst>
        <pc:docMk/>
      </pc:docMkLst>
      <pc:sldChg chg="modSp mod">
        <pc:chgData name="André LeBlanc" userId="1098f579-9499-42b8-bb91-8c13ed3bc371" providerId="ADAL" clId="{7C994CA9-3FA3-46C2-A658-3DF5F86C7658}" dt="2021-12-23T17:05:23.957" v="142" actId="20577"/>
        <pc:sldMkLst>
          <pc:docMk/>
          <pc:sldMk cId="0" sldId="256"/>
        </pc:sldMkLst>
        <pc:spChg chg="mod">
          <ac:chgData name="André LeBlanc" userId="1098f579-9499-42b8-bb91-8c13ed3bc371" providerId="ADAL" clId="{7C994CA9-3FA3-46C2-A658-3DF5F86C7658}" dt="2021-12-23T17:05:06.480" v="106" actId="1076"/>
          <ac:spMkLst>
            <pc:docMk/>
            <pc:sldMk cId="0" sldId="256"/>
            <ac:spMk id="27" creationId="{00000000-0000-0000-0000-000000000000}"/>
          </ac:spMkLst>
        </pc:spChg>
        <pc:spChg chg="mod">
          <ac:chgData name="André LeBlanc" userId="1098f579-9499-42b8-bb91-8c13ed3bc371" providerId="ADAL" clId="{7C994CA9-3FA3-46C2-A658-3DF5F86C7658}" dt="2021-12-23T17:05:23.957" v="142" actId="20577"/>
          <ac:spMkLst>
            <pc:docMk/>
            <pc:sldMk cId="0" sldId="256"/>
            <ac:spMk id="28" creationId="{00000000-0000-0000-0000-000000000000}"/>
          </ac:spMkLst>
        </pc:spChg>
      </pc:sldChg>
      <pc:sldChg chg="modSp mod">
        <pc:chgData name="André LeBlanc" userId="1098f579-9499-42b8-bb91-8c13ed3bc371" providerId="ADAL" clId="{7C994CA9-3FA3-46C2-A658-3DF5F86C7658}" dt="2021-12-23T17:06:12.119" v="162" actId="20577"/>
        <pc:sldMkLst>
          <pc:docMk/>
          <pc:sldMk cId="0" sldId="257"/>
        </pc:sldMkLst>
        <pc:spChg chg="mod">
          <ac:chgData name="André LeBlanc" userId="1098f579-9499-42b8-bb91-8c13ed3bc371" providerId="ADAL" clId="{7C994CA9-3FA3-46C2-A658-3DF5F86C7658}" dt="2021-12-23T17:06:12.119" v="162" actId="20577"/>
          <ac:spMkLst>
            <pc:docMk/>
            <pc:sldMk cId="0" sldId="257"/>
            <ac:spMk id="33" creationId="{00000000-0000-0000-0000-000000000000}"/>
          </ac:spMkLst>
        </pc:spChg>
      </pc:sldChg>
      <pc:sldChg chg="addSp delSp modSp mod">
        <pc:chgData name="André LeBlanc" userId="1098f579-9499-42b8-bb91-8c13ed3bc371" providerId="ADAL" clId="{7C994CA9-3FA3-46C2-A658-3DF5F86C7658}" dt="2021-12-23T17:06:22.063" v="164"/>
        <pc:sldMkLst>
          <pc:docMk/>
          <pc:sldMk cId="0" sldId="258"/>
        </pc:sldMkLst>
        <pc:spChg chg="add mod">
          <ac:chgData name="André LeBlanc" userId="1098f579-9499-42b8-bb91-8c13ed3bc371" providerId="ADAL" clId="{7C994CA9-3FA3-46C2-A658-3DF5F86C7658}" dt="2021-12-23T17:06:22.063" v="164"/>
          <ac:spMkLst>
            <pc:docMk/>
            <pc:sldMk cId="0" sldId="258"/>
            <ac:spMk id="6" creationId="{B3A0B234-9DA9-4F2B-9DFC-80984401924D}"/>
          </ac:spMkLst>
        </pc:spChg>
        <pc:spChg chg="del mod">
          <ac:chgData name="André LeBlanc" userId="1098f579-9499-42b8-bb91-8c13ed3bc371" providerId="ADAL" clId="{7C994CA9-3FA3-46C2-A658-3DF5F86C7658}" dt="2021-12-23T17:06:21.895" v="163" actId="478"/>
          <ac:spMkLst>
            <pc:docMk/>
            <pc:sldMk cId="0" sldId="258"/>
            <ac:spMk id="42" creationId="{00000000-0000-0000-0000-000000000000}"/>
          </ac:spMkLst>
        </pc:spChg>
      </pc:sldChg>
      <pc:sldChg chg="addSp delSp modSp mod">
        <pc:chgData name="André LeBlanc" userId="1098f579-9499-42b8-bb91-8c13ed3bc371" providerId="ADAL" clId="{7C994CA9-3FA3-46C2-A658-3DF5F86C7658}" dt="2021-12-23T17:06:26.802" v="166"/>
        <pc:sldMkLst>
          <pc:docMk/>
          <pc:sldMk cId="0" sldId="260"/>
        </pc:sldMkLst>
        <pc:spChg chg="add mod">
          <ac:chgData name="André LeBlanc" userId="1098f579-9499-42b8-bb91-8c13ed3bc371" providerId="ADAL" clId="{7C994CA9-3FA3-46C2-A658-3DF5F86C7658}" dt="2021-12-23T17:06:26.802" v="166"/>
          <ac:spMkLst>
            <pc:docMk/>
            <pc:sldMk cId="0" sldId="260"/>
            <ac:spMk id="6" creationId="{188AD98A-06F3-4C11-A484-001A3446C31F}"/>
          </ac:spMkLst>
        </pc:spChg>
        <pc:spChg chg="del">
          <ac:chgData name="André LeBlanc" userId="1098f579-9499-42b8-bb91-8c13ed3bc371" providerId="ADAL" clId="{7C994CA9-3FA3-46C2-A658-3DF5F86C7658}" dt="2021-12-23T17:06:26.651" v="165" actId="478"/>
          <ac:spMkLst>
            <pc:docMk/>
            <pc:sldMk cId="0" sldId="260"/>
            <ac:spMk id="57" creationId="{00000000-0000-0000-0000-000000000000}"/>
          </ac:spMkLst>
        </pc:spChg>
      </pc:sldChg>
      <pc:sldChg chg="addSp delSp modSp mod">
        <pc:chgData name="André LeBlanc" userId="1098f579-9499-42b8-bb91-8c13ed3bc371" providerId="ADAL" clId="{7C994CA9-3FA3-46C2-A658-3DF5F86C7658}" dt="2021-12-23T17:06:35.459" v="168"/>
        <pc:sldMkLst>
          <pc:docMk/>
          <pc:sldMk cId="0" sldId="261"/>
        </pc:sldMkLst>
        <pc:spChg chg="add mod">
          <ac:chgData name="André LeBlanc" userId="1098f579-9499-42b8-bb91-8c13ed3bc371" providerId="ADAL" clId="{7C994CA9-3FA3-46C2-A658-3DF5F86C7658}" dt="2021-12-23T17:06:35.459" v="168"/>
          <ac:spMkLst>
            <pc:docMk/>
            <pc:sldMk cId="0" sldId="261"/>
            <ac:spMk id="6" creationId="{35570FDB-A4B9-4B1B-82F9-89EF1096DB28}"/>
          </ac:spMkLst>
        </pc:spChg>
        <pc:spChg chg="del">
          <ac:chgData name="André LeBlanc" userId="1098f579-9499-42b8-bb91-8c13ed3bc371" providerId="ADAL" clId="{7C994CA9-3FA3-46C2-A658-3DF5F86C7658}" dt="2021-12-23T17:06:35.314" v="167" actId="478"/>
          <ac:spMkLst>
            <pc:docMk/>
            <pc:sldMk cId="0" sldId="261"/>
            <ac:spMk id="66" creationId="{00000000-0000-0000-0000-000000000000}"/>
          </ac:spMkLst>
        </pc:spChg>
      </pc:sldChg>
      <pc:sldChg chg="addSp delSp modSp mod">
        <pc:chgData name="André LeBlanc" userId="1098f579-9499-42b8-bb91-8c13ed3bc371" providerId="ADAL" clId="{7C994CA9-3FA3-46C2-A658-3DF5F86C7658}" dt="2021-12-23T17:06:41.596" v="170"/>
        <pc:sldMkLst>
          <pc:docMk/>
          <pc:sldMk cId="0" sldId="262"/>
        </pc:sldMkLst>
        <pc:spChg chg="add mod">
          <ac:chgData name="André LeBlanc" userId="1098f579-9499-42b8-bb91-8c13ed3bc371" providerId="ADAL" clId="{7C994CA9-3FA3-46C2-A658-3DF5F86C7658}" dt="2021-12-23T17:06:41.596" v="170"/>
          <ac:spMkLst>
            <pc:docMk/>
            <pc:sldMk cId="0" sldId="262"/>
            <ac:spMk id="6" creationId="{78BD92B3-8F7C-4E3B-82C5-BAD0E2F970D1}"/>
          </ac:spMkLst>
        </pc:spChg>
        <pc:spChg chg="del">
          <ac:chgData name="André LeBlanc" userId="1098f579-9499-42b8-bb91-8c13ed3bc371" providerId="ADAL" clId="{7C994CA9-3FA3-46C2-A658-3DF5F86C7658}" dt="2021-12-23T17:06:41.417" v="169" actId="478"/>
          <ac:spMkLst>
            <pc:docMk/>
            <pc:sldMk cId="0" sldId="262"/>
            <ac:spMk id="74" creationId="{00000000-0000-0000-0000-000000000000}"/>
          </ac:spMkLst>
        </pc:spChg>
      </pc:sldChg>
      <pc:sldChg chg="addSp delSp modSp mod">
        <pc:chgData name="André LeBlanc" userId="1098f579-9499-42b8-bb91-8c13ed3bc371" providerId="ADAL" clId="{7C994CA9-3FA3-46C2-A658-3DF5F86C7658}" dt="2021-12-23T17:06:44.503" v="172"/>
        <pc:sldMkLst>
          <pc:docMk/>
          <pc:sldMk cId="0" sldId="263"/>
        </pc:sldMkLst>
        <pc:spChg chg="add mod">
          <ac:chgData name="André LeBlanc" userId="1098f579-9499-42b8-bb91-8c13ed3bc371" providerId="ADAL" clId="{7C994CA9-3FA3-46C2-A658-3DF5F86C7658}" dt="2021-12-23T17:06:44.503" v="172"/>
          <ac:spMkLst>
            <pc:docMk/>
            <pc:sldMk cId="0" sldId="263"/>
            <ac:spMk id="6" creationId="{A539FBD3-5F84-4D86-A117-937D31A39F1B}"/>
          </ac:spMkLst>
        </pc:spChg>
        <pc:spChg chg="del">
          <ac:chgData name="André LeBlanc" userId="1098f579-9499-42b8-bb91-8c13ed3bc371" providerId="ADAL" clId="{7C994CA9-3FA3-46C2-A658-3DF5F86C7658}" dt="2021-12-23T17:06:44.343" v="171" actId="478"/>
          <ac:spMkLst>
            <pc:docMk/>
            <pc:sldMk cId="0" sldId="263"/>
            <ac:spMk id="82" creationId="{00000000-0000-0000-0000-000000000000}"/>
          </ac:spMkLst>
        </pc:spChg>
      </pc:sldChg>
      <pc:sldChg chg="addSp delSp modSp mod">
        <pc:chgData name="André LeBlanc" userId="1098f579-9499-42b8-bb91-8c13ed3bc371" providerId="ADAL" clId="{7C994CA9-3FA3-46C2-A658-3DF5F86C7658}" dt="2021-12-23T17:06:47.269" v="174"/>
        <pc:sldMkLst>
          <pc:docMk/>
          <pc:sldMk cId="0" sldId="264"/>
        </pc:sldMkLst>
        <pc:spChg chg="add mod">
          <ac:chgData name="André LeBlanc" userId="1098f579-9499-42b8-bb91-8c13ed3bc371" providerId="ADAL" clId="{7C994CA9-3FA3-46C2-A658-3DF5F86C7658}" dt="2021-12-23T17:06:47.269" v="174"/>
          <ac:spMkLst>
            <pc:docMk/>
            <pc:sldMk cId="0" sldId="264"/>
            <ac:spMk id="6" creationId="{54428E80-BECA-4AF4-B942-219FDEF7B936}"/>
          </ac:spMkLst>
        </pc:spChg>
        <pc:spChg chg="del">
          <ac:chgData name="André LeBlanc" userId="1098f579-9499-42b8-bb91-8c13ed3bc371" providerId="ADAL" clId="{7C994CA9-3FA3-46C2-A658-3DF5F86C7658}" dt="2021-12-23T17:06:47.137" v="173" actId="478"/>
          <ac:spMkLst>
            <pc:docMk/>
            <pc:sldMk cId="0" sldId="264"/>
            <ac:spMk id="90" creationId="{00000000-0000-0000-0000-000000000000}"/>
          </ac:spMkLst>
        </pc:spChg>
      </pc:sldChg>
      <pc:sldChg chg="addSp delSp modSp mod">
        <pc:chgData name="André LeBlanc" userId="1098f579-9499-42b8-bb91-8c13ed3bc371" providerId="ADAL" clId="{7C994CA9-3FA3-46C2-A658-3DF5F86C7658}" dt="2021-12-23T17:06:50.007" v="176"/>
        <pc:sldMkLst>
          <pc:docMk/>
          <pc:sldMk cId="0" sldId="265"/>
        </pc:sldMkLst>
        <pc:spChg chg="add mod">
          <ac:chgData name="André LeBlanc" userId="1098f579-9499-42b8-bb91-8c13ed3bc371" providerId="ADAL" clId="{7C994CA9-3FA3-46C2-A658-3DF5F86C7658}" dt="2021-12-23T17:06:50.007" v="176"/>
          <ac:spMkLst>
            <pc:docMk/>
            <pc:sldMk cId="0" sldId="265"/>
            <ac:spMk id="6" creationId="{F8A6504C-7423-4ED0-9758-DC2F268916C0}"/>
          </ac:spMkLst>
        </pc:spChg>
        <pc:spChg chg="del">
          <ac:chgData name="André LeBlanc" userId="1098f579-9499-42b8-bb91-8c13ed3bc371" providerId="ADAL" clId="{7C994CA9-3FA3-46C2-A658-3DF5F86C7658}" dt="2021-12-23T17:06:49.849" v="175" actId="478"/>
          <ac:spMkLst>
            <pc:docMk/>
            <pc:sldMk cId="0" sldId="265"/>
            <ac:spMk id="98" creationId="{00000000-0000-0000-0000-000000000000}"/>
          </ac:spMkLst>
        </pc:spChg>
      </pc:sldChg>
      <pc:sldChg chg="addSp delSp modSp mod">
        <pc:chgData name="André LeBlanc" userId="1098f579-9499-42b8-bb91-8c13ed3bc371" providerId="ADAL" clId="{7C994CA9-3FA3-46C2-A658-3DF5F86C7658}" dt="2021-12-23T17:06:52.821" v="178"/>
        <pc:sldMkLst>
          <pc:docMk/>
          <pc:sldMk cId="0" sldId="266"/>
        </pc:sldMkLst>
        <pc:spChg chg="add mod">
          <ac:chgData name="André LeBlanc" userId="1098f579-9499-42b8-bb91-8c13ed3bc371" providerId="ADAL" clId="{7C994CA9-3FA3-46C2-A658-3DF5F86C7658}" dt="2021-12-23T17:06:52.821" v="178"/>
          <ac:spMkLst>
            <pc:docMk/>
            <pc:sldMk cId="0" sldId="266"/>
            <ac:spMk id="6" creationId="{B882BEAE-F35C-45AD-B9C5-7474AC859169}"/>
          </ac:spMkLst>
        </pc:spChg>
        <pc:spChg chg="del">
          <ac:chgData name="André LeBlanc" userId="1098f579-9499-42b8-bb91-8c13ed3bc371" providerId="ADAL" clId="{7C994CA9-3FA3-46C2-A658-3DF5F86C7658}" dt="2021-12-23T17:06:52.675" v="177" actId="478"/>
          <ac:spMkLst>
            <pc:docMk/>
            <pc:sldMk cId="0" sldId="266"/>
            <ac:spMk id="106" creationId="{00000000-0000-0000-0000-000000000000}"/>
          </ac:spMkLst>
        </pc:spChg>
      </pc:sldChg>
      <pc:sldChg chg="addSp delSp modSp mod">
        <pc:chgData name="André LeBlanc" userId="1098f579-9499-42b8-bb91-8c13ed3bc371" providerId="ADAL" clId="{7C994CA9-3FA3-46C2-A658-3DF5F86C7658}" dt="2021-12-23T17:07:02.803" v="186"/>
        <pc:sldMkLst>
          <pc:docMk/>
          <pc:sldMk cId="0" sldId="267"/>
        </pc:sldMkLst>
        <pc:spChg chg="add del mod">
          <ac:chgData name="André LeBlanc" userId="1098f579-9499-42b8-bb91-8c13ed3bc371" providerId="ADAL" clId="{7C994CA9-3FA3-46C2-A658-3DF5F86C7658}" dt="2021-12-23T17:06:57.737" v="181"/>
          <ac:spMkLst>
            <pc:docMk/>
            <pc:sldMk cId="0" sldId="267"/>
            <ac:spMk id="6" creationId="{4AF5A0F1-D2D9-45BB-A14F-DB0A80372C58}"/>
          </ac:spMkLst>
        </pc:spChg>
        <pc:spChg chg="add del mod">
          <ac:chgData name="André LeBlanc" userId="1098f579-9499-42b8-bb91-8c13ed3bc371" providerId="ADAL" clId="{7C994CA9-3FA3-46C2-A658-3DF5F86C7658}" dt="2021-12-23T17:06:59.808" v="184"/>
          <ac:spMkLst>
            <pc:docMk/>
            <pc:sldMk cId="0" sldId="267"/>
            <ac:spMk id="7" creationId="{86552EB4-90A6-4B8C-8D56-2B853D1900D7}"/>
          </ac:spMkLst>
        </pc:spChg>
        <pc:spChg chg="add mod">
          <ac:chgData name="André LeBlanc" userId="1098f579-9499-42b8-bb91-8c13ed3bc371" providerId="ADAL" clId="{7C994CA9-3FA3-46C2-A658-3DF5F86C7658}" dt="2021-12-23T17:07:02.803" v="186"/>
          <ac:spMkLst>
            <pc:docMk/>
            <pc:sldMk cId="0" sldId="267"/>
            <ac:spMk id="8" creationId="{C8599D94-5346-428D-94F5-20015C9A74F2}"/>
          </ac:spMkLst>
        </pc:spChg>
        <pc:spChg chg="del mod">
          <ac:chgData name="André LeBlanc" userId="1098f579-9499-42b8-bb91-8c13ed3bc371" providerId="ADAL" clId="{7C994CA9-3FA3-46C2-A658-3DF5F86C7658}" dt="2021-12-23T17:07:02.649" v="185" actId="478"/>
          <ac:spMkLst>
            <pc:docMk/>
            <pc:sldMk cId="0" sldId="267"/>
            <ac:spMk id="114" creationId="{00000000-0000-0000-0000-000000000000}"/>
          </ac:spMkLst>
        </pc:spChg>
      </pc:sldChg>
      <pc:sldChg chg="addSp delSp modSp mod">
        <pc:chgData name="André LeBlanc" userId="1098f579-9499-42b8-bb91-8c13ed3bc371" providerId="ADAL" clId="{7C994CA9-3FA3-46C2-A658-3DF5F86C7658}" dt="2021-12-23T17:07:05.873" v="188"/>
        <pc:sldMkLst>
          <pc:docMk/>
          <pc:sldMk cId="0" sldId="268"/>
        </pc:sldMkLst>
        <pc:spChg chg="add mod">
          <ac:chgData name="André LeBlanc" userId="1098f579-9499-42b8-bb91-8c13ed3bc371" providerId="ADAL" clId="{7C994CA9-3FA3-46C2-A658-3DF5F86C7658}" dt="2021-12-23T17:07:05.873" v="188"/>
          <ac:spMkLst>
            <pc:docMk/>
            <pc:sldMk cId="0" sldId="268"/>
            <ac:spMk id="6" creationId="{3C011374-63E8-4B8B-9509-38C272BE05D3}"/>
          </ac:spMkLst>
        </pc:spChg>
        <pc:spChg chg="del">
          <ac:chgData name="André LeBlanc" userId="1098f579-9499-42b8-bb91-8c13ed3bc371" providerId="ADAL" clId="{7C994CA9-3FA3-46C2-A658-3DF5F86C7658}" dt="2021-12-23T17:07:05.690" v="187" actId="478"/>
          <ac:spMkLst>
            <pc:docMk/>
            <pc:sldMk cId="0" sldId="268"/>
            <ac:spMk id="122" creationId="{00000000-0000-0000-0000-000000000000}"/>
          </ac:spMkLst>
        </pc:spChg>
      </pc:sldChg>
      <pc:sldChg chg="addSp delSp modSp mod">
        <pc:chgData name="André LeBlanc" userId="1098f579-9499-42b8-bb91-8c13ed3bc371" providerId="ADAL" clId="{7C994CA9-3FA3-46C2-A658-3DF5F86C7658}" dt="2021-12-23T17:07:08.510" v="190"/>
        <pc:sldMkLst>
          <pc:docMk/>
          <pc:sldMk cId="0" sldId="269"/>
        </pc:sldMkLst>
        <pc:spChg chg="add mod">
          <ac:chgData name="André LeBlanc" userId="1098f579-9499-42b8-bb91-8c13ed3bc371" providerId="ADAL" clId="{7C994CA9-3FA3-46C2-A658-3DF5F86C7658}" dt="2021-12-23T17:07:08.510" v="190"/>
          <ac:spMkLst>
            <pc:docMk/>
            <pc:sldMk cId="0" sldId="269"/>
            <ac:spMk id="6" creationId="{B7A7106C-1696-413E-8B69-DD8AEB6A72DD}"/>
          </ac:spMkLst>
        </pc:spChg>
        <pc:spChg chg="del">
          <ac:chgData name="André LeBlanc" userId="1098f579-9499-42b8-bb91-8c13ed3bc371" providerId="ADAL" clId="{7C994CA9-3FA3-46C2-A658-3DF5F86C7658}" dt="2021-12-23T17:07:08.363" v="189" actId="478"/>
          <ac:spMkLst>
            <pc:docMk/>
            <pc:sldMk cId="0" sldId="269"/>
            <ac:spMk id="130" creationId="{00000000-0000-0000-0000-000000000000}"/>
          </ac:spMkLst>
        </pc:spChg>
      </pc:sldChg>
      <pc:sldChg chg="modSp mod">
        <pc:chgData name="André LeBlanc" userId="1098f579-9499-42b8-bb91-8c13ed3bc371" providerId="ADAL" clId="{7C994CA9-3FA3-46C2-A658-3DF5F86C7658}" dt="2021-12-23T17:07:35.495" v="241" actId="1076"/>
        <pc:sldMkLst>
          <pc:docMk/>
          <pc:sldMk cId="0" sldId="271"/>
        </pc:sldMkLst>
        <pc:spChg chg="mod">
          <ac:chgData name="André LeBlanc" userId="1098f579-9499-42b8-bb91-8c13ed3bc371" providerId="ADAL" clId="{7C994CA9-3FA3-46C2-A658-3DF5F86C7658}" dt="2021-12-23T17:07:28.037" v="240" actId="20577"/>
          <ac:spMkLst>
            <pc:docMk/>
            <pc:sldMk cId="0" sldId="271"/>
            <ac:spMk id="145" creationId="{00000000-0000-0000-0000-000000000000}"/>
          </ac:spMkLst>
        </pc:spChg>
        <pc:picChg chg="mod">
          <ac:chgData name="André LeBlanc" userId="1098f579-9499-42b8-bb91-8c13ed3bc371" providerId="ADAL" clId="{7C994CA9-3FA3-46C2-A658-3DF5F86C7658}" dt="2021-12-23T17:07:35.495" v="241" actId="1076"/>
          <ac:picMkLst>
            <pc:docMk/>
            <pc:sldMk cId="0" sldId="271"/>
            <ac:picMk id="3" creationId="{296BFA7F-4280-4AD5-BC97-27014984BF25}"/>
          </ac:picMkLst>
        </pc:picChg>
      </pc:sldChg>
    </pc:docChg>
  </pc:docChgLst>
  <pc:docChgLst>
    <pc:chgData name="André LeBlanc" userId="1098f579-9499-42b8-bb91-8c13ed3bc371" providerId="ADAL" clId="{6B1C00A0-5A9F-41C2-8D4C-C1D6B6D4D734}"/>
    <pc:docChg chg="undo redo custSel addSld delSld modSld sldOrd">
      <pc:chgData name="André LeBlanc" userId="1098f579-9499-42b8-bb91-8c13ed3bc371" providerId="ADAL" clId="{6B1C00A0-5A9F-41C2-8D4C-C1D6B6D4D734}" dt="2021-12-30T14:13:34.020" v="7246" actId="20577"/>
      <pc:docMkLst>
        <pc:docMk/>
      </pc:docMkLst>
      <pc:sldChg chg="addSp delSp modSp mod">
        <pc:chgData name="André LeBlanc" userId="1098f579-9499-42b8-bb91-8c13ed3bc371" providerId="ADAL" clId="{6B1C00A0-5A9F-41C2-8D4C-C1D6B6D4D734}" dt="2021-12-23T17:38:54.717" v="324" actId="20577"/>
        <pc:sldMkLst>
          <pc:docMk/>
          <pc:sldMk cId="0" sldId="256"/>
        </pc:sldMkLst>
        <pc:spChg chg="add del">
          <ac:chgData name="André LeBlanc" userId="1098f579-9499-42b8-bb91-8c13ed3bc371" providerId="ADAL" clId="{6B1C00A0-5A9F-41C2-8D4C-C1D6B6D4D734}" dt="2021-12-23T17:27:24.352" v="40"/>
          <ac:spMkLst>
            <pc:docMk/>
            <pc:sldMk cId="0" sldId="256"/>
            <ac:spMk id="2" creationId="{61817691-D1E1-45B9-973E-6A5CB5B88EE5}"/>
          </ac:spMkLst>
        </pc:spChg>
        <pc:spChg chg="mod">
          <ac:chgData name="André LeBlanc" userId="1098f579-9499-42b8-bb91-8c13ed3bc371" providerId="ADAL" clId="{6B1C00A0-5A9F-41C2-8D4C-C1D6B6D4D734}" dt="2021-12-23T17:38:54.717" v="324" actId="20577"/>
          <ac:spMkLst>
            <pc:docMk/>
            <pc:sldMk cId="0" sldId="256"/>
            <ac:spMk id="27" creationId="{00000000-0000-0000-0000-000000000000}"/>
          </ac:spMkLst>
        </pc:spChg>
        <pc:spChg chg="mod">
          <ac:chgData name="André LeBlanc" userId="1098f579-9499-42b8-bb91-8c13ed3bc371" providerId="ADAL" clId="{6B1C00A0-5A9F-41C2-8D4C-C1D6B6D4D734}" dt="2021-12-23T17:16:26.700" v="29" actId="20577"/>
          <ac:spMkLst>
            <pc:docMk/>
            <pc:sldMk cId="0" sldId="256"/>
            <ac:spMk id="28" creationId="{00000000-0000-0000-0000-000000000000}"/>
          </ac:spMkLst>
        </pc:spChg>
        <pc:picChg chg="mod">
          <ac:chgData name="André LeBlanc" userId="1098f579-9499-42b8-bb91-8c13ed3bc371" providerId="ADAL" clId="{6B1C00A0-5A9F-41C2-8D4C-C1D6B6D4D734}" dt="2021-12-23T17:29:00.640" v="66" actId="1076"/>
          <ac:picMkLst>
            <pc:docMk/>
            <pc:sldMk cId="0" sldId="256"/>
            <ac:picMk id="5" creationId="{3155A576-A07A-4523-8F47-F85FB734D454}"/>
          </ac:picMkLst>
        </pc:picChg>
        <pc:picChg chg="add mod">
          <ac:chgData name="André LeBlanc" userId="1098f579-9499-42b8-bb91-8c13ed3bc371" providerId="ADAL" clId="{6B1C00A0-5A9F-41C2-8D4C-C1D6B6D4D734}" dt="2021-12-23T17:29:02.331" v="67" actId="1076"/>
          <ac:picMkLst>
            <pc:docMk/>
            <pc:sldMk cId="0" sldId="256"/>
            <ac:picMk id="1028" creationId="{038854A2-3BE0-4B07-B3F2-DCACF3710D0E}"/>
          </ac:picMkLst>
        </pc:picChg>
        <pc:inkChg chg="mod">
          <ac:chgData name="André LeBlanc" userId="1098f579-9499-42b8-bb91-8c13ed3bc371" providerId="ADAL" clId="{6B1C00A0-5A9F-41C2-8D4C-C1D6B6D4D734}" dt="2021-12-23T17:29:18.030" v="69" actId="1076"/>
          <ac:inkMkLst>
            <pc:docMk/>
            <pc:sldMk cId="0" sldId="256"/>
            <ac:inkMk id="3" creationId="{95F714E0-88B9-4D3F-AEB5-2BF44E76C890}"/>
          </ac:inkMkLst>
        </pc:inkChg>
      </pc:sldChg>
      <pc:sldChg chg="addSp delSp modSp mod">
        <pc:chgData name="André LeBlanc" userId="1098f579-9499-42b8-bb91-8c13ed3bc371" providerId="ADAL" clId="{6B1C00A0-5A9F-41C2-8D4C-C1D6B6D4D734}" dt="2021-12-30T13:59:50.554" v="6247" actId="20577"/>
        <pc:sldMkLst>
          <pc:docMk/>
          <pc:sldMk cId="0" sldId="257"/>
        </pc:sldMkLst>
        <pc:spChg chg="add del mod">
          <ac:chgData name="André LeBlanc" userId="1098f579-9499-42b8-bb91-8c13ed3bc371" providerId="ADAL" clId="{6B1C00A0-5A9F-41C2-8D4C-C1D6B6D4D734}" dt="2021-12-23T17:26:31.336" v="35" actId="478"/>
          <ac:spMkLst>
            <pc:docMk/>
            <pc:sldMk cId="0" sldId="257"/>
            <ac:spMk id="3" creationId="{DE8F5618-3CDB-456E-8B19-76AD5DA86ECE}"/>
          </ac:spMkLst>
        </pc:spChg>
        <pc:spChg chg="mod">
          <ac:chgData name="André LeBlanc" userId="1098f579-9499-42b8-bb91-8c13ed3bc371" providerId="ADAL" clId="{6B1C00A0-5A9F-41C2-8D4C-C1D6B6D4D734}" dt="2021-12-30T11:55:15.254" v="3676" actId="20577"/>
          <ac:spMkLst>
            <pc:docMk/>
            <pc:sldMk cId="0" sldId="257"/>
            <ac:spMk id="33" creationId="{00000000-0000-0000-0000-000000000000}"/>
          </ac:spMkLst>
        </pc:spChg>
        <pc:spChg chg="mod">
          <ac:chgData name="André LeBlanc" userId="1098f579-9499-42b8-bb91-8c13ed3bc371" providerId="ADAL" clId="{6B1C00A0-5A9F-41C2-8D4C-C1D6B6D4D734}" dt="2021-12-30T13:59:50.554" v="6247" actId="20577"/>
          <ac:spMkLst>
            <pc:docMk/>
            <pc:sldMk cId="0" sldId="257"/>
            <ac:spMk id="34" creationId="{00000000-0000-0000-0000-000000000000}"/>
          </ac:spMkLst>
        </pc:spChg>
        <pc:spChg chg="del">
          <ac:chgData name="André LeBlanc" userId="1098f579-9499-42b8-bb91-8c13ed3bc371" providerId="ADAL" clId="{6B1C00A0-5A9F-41C2-8D4C-C1D6B6D4D734}" dt="2021-12-23T17:26:28.906" v="34" actId="478"/>
          <ac:spMkLst>
            <pc:docMk/>
            <pc:sldMk cId="0" sldId="257"/>
            <ac:spMk id="35" creationId="{00000000-0000-0000-0000-000000000000}"/>
          </ac:spMkLst>
        </pc:spChg>
        <pc:spChg chg="mod">
          <ac:chgData name="André LeBlanc" userId="1098f579-9499-42b8-bb91-8c13ed3bc371" providerId="ADAL" clId="{6B1C00A0-5A9F-41C2-8D4C-C1D6B6D4D734}" dt="2021-12-23T17:26:38.257" v="37" actId="20577"/>
          <ac:spMkLst>
            <pc:docMk/>
            <pc:sldMk cId="0" sldId="257"/>
            <ac:spMk id="36" creationId="{00000000-0000-0000-0000-000000000000}"/>
          </ac:spMkLst>
        </pc:spChg>
        <pc:picChg chg="add del mod">
          <ac:chgData name="André LeBlanc" userId="1098f579-9499-42b8-bb91-8c13ed3bc371" providerId="ADAL" clId="{6B1C00A0-5A9F-41C2-8D4C-C1D6B6D4D734}" dt="2021-12-23T17:30:02.887" v="89" actId="21"/>
          <ac:picMkLst>
            <pc:docMk/>
            <pc:sldMk cId="0" sldId="257"/>
            <ac:picMk id="9" creationId="{E0CA2C2B-FBEB-4F78-A267-962B3955B082}"/>
          </ac:picMkLst>
        </pc:picChg>
        <pc:picChg chg="add del mod">
          <ac:chgData name="André LeBlanc" userId="1098f579-9499-42b8-bb91-8c13ed3bc371" providerId="ADAL" clId="{6B1C00A0-5A9F-41C2-8D4C-C1D6B6D4D734}" dt="2021-12-23T17:30:02.887" v="89" actId="21"/>
          <ac:picMkLst>
            <pc:docMk/>
            <pc:sldMk cId="0" sldId="257"/>
            <ac:picMk id="10" creationId="{4C7E9E9E-0B8D-4F4E-8E21-55297BF192AA}"/>
          </ac:picMkLst>
        </pc:picChg>
        <pc:inkChg chg="add del mod">
          <ac:chgData name="André LeBlanc" userId="1098f579-9499-42b8-bb91-8c13ed3bc371" providerId="ADAL" clId="{6B1C00A0-5A9F-41C2-8D4C-C1D6B6D4D734}" dt="2021-12-23T17:29:28.935" v="74" actId="478"/>
          <ac:inkMkLst>
            <pc:docMk/>
            <pc:sldMk cId="0" sldId="257"/>
            <ac:inkMk id="8" creationId="{B1DF9B6C-D945-492C-9F25-20B3E01FE74A}"/>
          </ac:inkMkLst>
        </pc:inkChg>
      </pc:sldChg>
      <pc:sldChg chg="addSp delSp modSp mod">
        <pc:chgData name="André LeBlanc" userId="1098f579-9499-42b8-bb91-8c13ed3bc371" providerId="ADAL" clId="{6B1C00A0-5A9F-41C2-8D4C-C1D6B6D4D734}" dt="2021-12-30T11:55:36.022" v="3678" actId="20577"/>
        <pc:sldMkLst>
          <pc:docMk/>
          <pc:sldMk cId="0" sldId="258"/>
        </pc:sldMkLst>
        <pc:spChg chg="add del mod">
          <ac:chgData name="André LeBlanc" userId="1098f579-9499-42b8-bb91-8c13ed3bc371" providerId="ADAL" clId="{6B1C00A0-5A9F-41C2-8D4C-C1D6B6D4D734}" dt="2021-12-23T17:30:34.799" v="101" actId="478"/>
          <ac:spMkLst>
            <pc:docMk/>
            <pc:sldMk cId="0" sldId="258"/>
            <ac:spMk id="3" creationId="{F2C092C7-16A6-4AEB-9786-7129E77050C8}"/>
          </ac:spMkLst>
        </pc:spChg>
        <pc:spChg chg="mod">
          <ac:chgData name="André LeBlanc" userId="1098f579-9499-42b8-bb91-8c13ed3bc371" providerId="ADAL" clId="{6B1C00A0-5A9F-41C2-8D4C-C1D6B6D4D734}" dt="2021-12-30T11:55:36.022" v="3678" actId="20577"/>
          <ac:spMkLst>
            <pc:docMk/>
            <pc:sldMk cId="0" sldId="258"/>
            <ac:spMk id="6" creationId="{B3A0B234-9DA9-4F2B-9DFC-80984401924D}"/>
          </ac:spMkLst>
        </pc:spChg>
        <pc:spChg chg="mod">
          <ac:chgData name="André LeBlanc" userId="1098f579-9499-42b8-bb91-8c13ed3bc371" providerId="ADAL" clId="{6B1C00A0-5A9F-41C2-8D4C-C1D6B6D4D734}" dt="2021-12-23T17:30:53.380" v="103" actId="20577"/>
          <ac:spMkLst>
            <pc:docMk/>
            <pc:sldMk cId="0" sldId="258"/>
            <ac:spMk id="41" creationId="{00000000-0000-0000-0000-000000000000}"/>
          </ac:spMkLst>
        </pc:spChg>
        <pc:spChg chg="mod">
          <ac:chgData name="André LeBlanc" userId="1098f579-9499-42b8-bb91-8c13ed3bc371" providerId="ADAL" clId="{6B1C00A0-5A9F-41C2-8D4C-C1D6B6D4D734}" dt="2021-12-30T11:13:42.775" v="1083" actId="20577"/>
          <ac:spMkLst>
            <pc:docMk/>
            <pc:sldMk cId="0" sldId="258"/>
            <ac:spMk id="43" creationId="{00000000-0000-0000-0000-000000000000}"/>
          </ac:spMkLst>
        </pc:spChg>
        <pc:spChg chg="del mod">
          <ac:chgData name="André LeBlanc" userId="1098f579-9499-42b8-bb91-8c13ed3bc371" providerId="ADAL" clId="{6B1C00A0-5A9F-41C2-8D4C-C1D6B6D4D734}" dt="2021-12-23T17:30:31.300" v="100" actId="478"/>
          <ac:spMkLst>
            <pc:docMk/>
            <pc:sldMk cId="0" sldId="258"/>
            <ac:spMk id="44" creationId="{00000000-0000-0000-0000-000000000000}"/>
          </ac:spMkLst>
        </pc:spChg>
        <pc:picChg chg="add mod">
          <ac:chgData name="André LeBlanc" userId="1098f579-9499-42b8-bb91-8c13ed3bc371" providerId="ADAL" clId="{6B1C00A0-5A9F-41C2-8D4C-C1D6B6D4D734}" dt="2021-12-23T17:30:04.654" v="90"/>
          <ac:picMkLst>
            <pc:docMk/>
            <pc:sldMk cId="0" sldId="258"/>
            <ac:picMk id="7" creationId="{B634F58B-5CD8-47A0-9CCF-5DAA0666EC7C}"/>
          </ac:picMkLst>
        </pc:picChg>
        <pc:picChg chg="add mod">
          <ac:chgData name="André LeBlanc" userId="1098f579-9499-42b8-bb91-8c13ed3bc371" providerId="ADAL" clId="{6B1C00A0-5A9F-41C2-8D4C-C1D6B6D4D734}" dt="2021-12-23T17:30:04.654" v="90"/>
          <ac:picMkLst>
            <pc:docMk/>
            <pc:sldMk cId="0" sldId="258"/>
            <ac:picMk id="8" creationId="{DEBAFF33-1005-4B59-904A-DA5AA27A7E97}"/>
          </ac:picMkLst>
        </pc:picChg>
      </pc:sldChg>
      <pc:sldChg chg="addSp modSp del">
        <pc:chgData name="André LeBlanc" userId="1098f579-9499-42b8-bb91-8c13ed3bc371" providerId="ADAL" clId="{6B1C00A0-5A9F-41C2-8D4C-C1D6B6D4D734}" dt="2021-12-23T17:54:31.625" v="682" actId="47"/>
        <pc:sldMkLst>
          <pc:docMk/>
          <pc:sldMk cId="0" sldId="260"/>
        </pc:sldMkLst>
        <pc:picChg chg="add mod">
          <ac:chgData name="André LeBlanc" userId="1098f579-9499-42b8-bb91-8c13ed3bc371" providerId="ADAL" clId="{6B1C00A0-5A9F-41C2-8D4C-C1D6B6D4D734}" dt="2021-12-23T17:30:05.797" v="91"/>
          <ac:picMkLst>
            <pc:docMk/>
            <pc:sldMk cId="0" sldId="260"/>
            <ac:picMk id="7" creationId="{6FED4C91-0834-42C1-854F-225074629D3E}"/>
          </ac:picMkLst>
        </pc:picChg>
        <pc:picChg chg="add mod">
          <ac:chgData name="André LeBlanc" userId="1098f579-9499-42b8-bb91-8c13ed3bc371" providerId="ADAL" clId="{6B1C00A0-5A9F-41C2-8D4C-C1D6B6D4D734}" dt="2021-12-23T17:30:05.797" v="91"/>
          <ac:picMkLst>
            <pc:docMk/>
            <pc:sldMk cId="0" sldId="260"/>
            <ac:picMk id="8" creationId="{81528CF5-6210-4E38-A9A6-3EFA28BFAED5}"/>
          </ac:picMkLst>
        </pc:picChg>
      </pc:sldChg>
      <pc:sldChg chg="addSp delSp modSp mod">
        <pc:chgData name="André LeBlanc" userId="1098f579-9499-42b8-bb91-8c13ed3bc371" providerId="ADAL" clId="{6B1C00A0-5A9F-41C2-8D4C-C1D6B6D4D734}" dt="2021-12-30T11:55:40.521" v="3680" actId="20577"/>
        <pc:sldMkLst>
          <pc:docMk/>
          <pc:sldMk cId="0" sldId="261"/>
        </pc:sldMkLst>
        <pc:spChg chg="add del mod">
          <ac:chgData name="André LeBlanc" userId="1098f579-9499-42b8-bb91-8c13ed3bc371" providerId="ADAL" clId="{6B1C00A0-5A9F-41C2-8D4C-C1D6B6D4D734}" dt="2021-12-23T17:56:50.842" v="706" actId="21"/>
          <ac:spMkLst>
            <pc:docMk/>
            <pc:sldMk cId="0" sldId="261"/>
            <ac:spMk id="3" creationId="{D069514C-F6D6-42F2-A1C1-B088A63EBF37}"/>
          </ac:spMkLst>
        </pc:spChg>
        <pc:spChg chg="mod">
          <ac:chgData name="André LeBlanc" userId="1098f579-9499-42b8-bb91-8c13ed3bc371" providerId="ADAL" clId="{6B1C00A0-5A9F-41C2-8D4C-C1D6B6D4D734}" dt="2021-12-30T11:55:40.521" v="3680" actId="20577"/>
          <ac:spMkLst>
            <pc:docMk/>
            <pc:sldMk cId="0" sldId="261"/>
            <ac:spMk id="6" creationId="{35570FDB-A4B9-4B1B-82F9-89EF1096DB28}"/>
          </ac:spMkLst>
        </pc:spChg>
        <pc:spChg chg="mod">
          <ac:chgData name="André LeBlanc" userId="1098f579-9499-42b8-bb91-8c13ed3bc371" providerId="ADAL" clId="{6B1C00A0-5A9F-41C2-8D4C-C1D6B6D4D734}" dt="2021-12-23T17:56:41.419" v="704" actId="20577"/>
          <ac:spMkLst>
            <pc:docMk/>
            <pc:sldMk cId="0" sldId="261"/>
            <ac:spMk id="65" creationId="{00000000-0000-0000-0000-000000000000}"/>
          </ac:spMkLst>
        </pc:spChg>
        <pc:spChg chg="mod">
          <ac:chgData name="André LeBlanc" userId="1098f579-9499-42b8-bb91-8c13ed3bc371" providerId="ADAL" clId="{6B1C00A0-5A9F-41C2-8D4C-C1D6B6D4D734}" dt="2021-12-23T18:03:10.007" v="1007" actId="255"/>
          <ac:spMkLst>
            <pc:docMk/>
            <pc:sldMk cId="0" sldId="261"/>
            <ac:spMk id="67" creationId="{00000000-0000-0000-0000-000000000000}"/>
          </ac:spMkLst>
        </pc:spChg>
        <pc:spChg chg="del">
          <ac:chgData name="André LeBlanc" userId="1098f579-9499-42b8-bb91-8c13ed3bc371" providerId="ADAL" clId="{6B1C00A0-5A9F-41C2-8D4C-C1D6B6D4D734}" dt="2021-12-23T17:56:46.915" v="705" actId="478"/>
          <ac:spMkLst>
            <pc:docMk/>
            <pc:sldMk cId="0" sldId="261"/>
            <ac:spMk id="68" creationId="{00000000-0000-0000-0000-000000000000}"/>
          </ac:spMkLst>
        </pc:spChg>
        <pc:picChg chg="add mod">
          <ac:chgData name="André LeBlanc" userId="1098f579-9499-42b8-bb91-8c13ed3bc371" providerId="ADAL" clId="{6B1C00A0-5A9F-41C2-8D4C-C1D6B6D4D734}" dt="2021-12-23T17:30:08.214" v="92"/>
          <ac:picMkLst>
            <pc:docMk/>
            <pc:sldMk cId="0" sldId="261"/>
            <ac:picMk id="7" creationId="{D43418B0-AFA2-4058-AFFC-34ADA8725D44}"/>
          </ac:picMkLst>
        </pc:picChg>
        <pc:picChg chg="add mod">
          <ac:chgData name="André LeBlanc" userId="1098f579-9499-42b8-bb91-8c13ed3bc371" providerId="ADAL" clId="{6B1C00A0-5A9F-41C2-8D4C-C1D6B6D4D734}" dt="2021-12-23T17:30:08.214" v="92"/>
          <ac:picMkLst>
            <pc:docMk/>
            <pc:sldMk cId="0" sldId="261"/>
            <ac:picMk id="8" creationId="{5CD097EF-831C-46A1-BE3E-CA1DD56C788D}"/>
          </ac:picMkLst>
        </pc:picChg>
      </pc:sldChg>
      <pc:sldChg chg="addSp modSp del">
        <pc:chgData name="André LeBlanc" userId="1098f579-9499-42b8-bb91-8c13ed3bc371" providerId="ADAL" clId="{6B1C00A0-5A9F-41C2-8D4C-C1D6B6D4D734}" dt="2021-12-30T11:49:38.023" v="3618" actId="47"/>
        <pc:sldMkLst>
          <pc:docMk/>
          <pc:sldMk cId="0" sldId="262"/>
        </pc:sldMkLst>
        <pc:picChg chg="add mod">
          <ac:chgData name="André LeBlanc" userId="1098f579-9499-42b8-bb91-8c13ed3bc371" providerId="ADAL" clId="{6B1C00A0-5A9F-41C2-8D4C-C1D6B6D4D734}" dt="2021-12-23T17:30:08.843" v="93"/>
          <ac:picMkLst>
            <pc:docMk/>
            <pc:sldMk cId="0" sldId="262"/>
            <ac:picMk id="7" creationId="{37CDE78B-28B8-47B9-BE9F-0972D910F923}"/>
          </ac:picMkLst>
        </pc:picChg>
        <pc:picChg chg="add mod">
          <ac:chgData name="André LeBlanc" userId="1098f579-9499-42b8-bb91-8c13ed3bc371" providerId="ADAL" clId="{6B1C00A0-5A9F-41C2-8D4C-C1D6B6D4D734}" dt="2021-12-23T17:30:08.843" v="93"/>
          <ac:picMkLst>
            <pc:docMk/>
            <pc:sldMk cId="0" sldId="262"/>
            <ac:picMk id="8" creationId="{9BF6834E-2349-40D4-9D24-DAB1DAED7FCE}"/>
          </ac:picMkLst>
        </pc:picChg>
      </pc:sldChg>
      <pc:sldChg chg="del">
        <pc:chgData name="André LeBlanc" userId="1098f579-9499-42b8-bb91-8c13ed3bc371" providerId="ADAL" clId="{6B1C00A0-5A9F-41C2-8D4C-C1D6B6D4D734}" dt="2021-12-30T11:49:37.086" v="3617" actId="47"/>
        <pc:sldMkLst>
          <pc:docMk/>
          <pc:sldMk cId="0" sldId="263"/>
        </pc:sldMkLst>
      </pc:sldChg>
      <pc:sldChg chg="addSp delSp modSp mod">
        <pc:chgData name="André LeBlanc" userId="1098f579-9499-42b8-bb91-8c13ed3bc371" providerId="ADAL" clId="{6B1C00A0-5A9F-41C2-8D4C-C1D6B6D4D734}" dt="2021-12-30T14:06:20.483" v="6586" actId="207"/>
        <pc:sldMkLst>
          <pc:docMk/>
          <pc:sldMk cId="0" sldId="264"/>
        </pc:sldMkLst>
        <pc:spChg chg="add del mod">
          <ac:chgData name="André LeBlanc" userId="1098f579-9499-42b8-bb91-8c13ed3bc371" providerId="ADAL" clId="{6B1C00A0-5A9F-41C2-8D4C-C1D6B6D4D734}" dt="2021-12-30T11:50:46.437" v="3637" actId="478"/>
          <ac:spMkLst>
            <pc:docMk/>
            <pc:sldMk cId="0" sldId="264"/>
            <ac:spMk id="3" creationId="{3145AB6A-7EA7-47A7-9E89-77FA328F3337}"/>
          </ac:spMkLst>
        </pc:spChg>
        <pc:spChg chg="add del mod">
          <ac:chgData name="André LeBlanc" userId="1098f579-9499-42b8-bb91-8c13ed3bc371" providerId="ADAL" clId="{6B1C00A0-5A9F-41C2-8D4C-C1D6B6D4D734}" dt="2021-12-30T11:51:03.876" v="3642" actId="478"/>
          <ac:spMkLst>
            <pc:docMk/>
            <pc:sldMk cId="0" sldId="264"/>
            <ac:spMk id="5" creationId="{D82A0C80-C621-45B4-B165-1088A03FAE37}"/>
          </ac:spMkLst>
        </pc:spChg>
        <pc:spChg chg="mod">
          <ac:chgData name="André LeBlanc" userId="1098f579-9499-42b8-bb91-8c13ed3bc371" providerId="ADAL" clId="{6B1C00A0-5A9F-41C2-8D4C-C1D6B6D4D734}" dt="2021-12-30T11:56:06.629" v="3692" actId="20577"/>
          <ac:spMkLst>
            <pc:docMk/>
            <pc:sldMk cId="0" sldId="264"/>
            <ac:spMk id="6" creationId="{54428E80-BECA-4AF4-B942-219FDEF7B936}"/>
          </ac:spMkLst>
        </pc:spChg>
        <pc:spChg chg="add mod">
          <ac:chgData name="André LeBlanc" userId="1098f579-9499-42b8-bb91-8c13ed3bc371" providerId="ADAL" clId="{6B1C00A0-5A9F-41C2-8D4C-C1D6B6D4D734}" dt="2021-12-30T14:06:20.483" v="6586" actId="207"/>
          <ac:spMkLst>
            <pc:docMk/>
            <pc:sldMk cId="0" sldId="264"/>
            <ac:spMk id="12" creationId="{61D4B095-E3A1-4A02-94AE-2C9482A4FFC4}"/>
          </ac:spMkLst>
        </pc:spChg>
        <pc:spChg chg="mod">
          <ac:chgData name="André LeBlanc" userId="1098f579-9499-42b8-bb91-8c13ed3bc371" providerId="ADAL" clId="{6B1C00A0-5A9F-41C2-8D4C-C1D6B6D4D734}" dt="2021-12-30T11:50:29.339" v="3635" actId="20577"/>
          <ac:spMkLst>
            <pc:docMk/>
            <pc:sldMk cId="0" sldId="264"/>
            <ac:spMk id="89" creationId="{00000000-0000-0000-0000-000000000000}"/>
          </ac:spMkLst>
        </pc:spChg>
        <pc:spChg chg="del mod">
          <ac:chgData name="André LeBlanc" userId="1098f579-9499-42b8-bb91-8c13ed3bc371" providerId="ADAL" clId="{6B1C00A0-5A9F-41C2-8D4C-C1D6B6D4D734}" dt="2021-12-30T11:50:59.887" v="3639" actId="478"/>
          <ac:spMkLst>
            <pc:docMk/>
            <pc:sldMk cId="0" sldId="264"/>
            <ac:spMk id="91" creationId="{00000000-0000-0000-0000-000000000000}"/>
          </ac:spMkLst>
        </pc:spChg>
        <pc:spChg chg="del">
          <ac:chgData name="André LeBlanc" userId="1098f579-9499-42b8-bb91-8c13ed3bc371" providerId="ADAL" clId="{6B1C00A0-5A9F-41C2-8D4C-C1D6B6D4D734}" dt="2021-12-30T11:50:44.649" v="3636" actId="478"/>
          <ac:spMkLst>
            <pc:docMk/>
            <pc:sldMk cId="0" sldId="264"/>
            <ac:spMk id="92" creationId="{00000000-0000-0000-0000-000000000000}"/>
          </ac:spMkLst>
        </pc:spChg>
        <pc:picChg chg="add mod">
          <ac:chgData name="André LeBlanc" userId="1098f579-9499-42b8-bb91-8c13ed3bc371" providerId="ADAL" clId="{6B1C00A0-5A9F-41C2-8D4C-C1D6B6D4D734}" dt="2021-12-23T17:30:10.033" v="94"/>
          <ac:picMkLst>
            <pc:docMk/>
            <pc:sldMk cId="0" sldId="264"/>
            <ac:picMk id="7" creationId="{71DAD158-E5BD-48CB-825C-19E1E4BDCB44}"/>
          </ac:picMkLst>
        </pc:picChg>
        <pc:picChg chg="add mod">
          <ac:chgData name="André LeBlanc" userId="1098f579-9499-42b8-bb91-8c13ed3bc371" providerId="ADAL" clId="{6B1C00A0-5A9F-41C2-8D4C-C1D6B6D4D734}" dt="2021-12-23T17:30:10.033" v="94"/>
          <ac:picMkLst>
            <pc:docMk/>
            <pc:sldMk cId="0" sldId="264"/>
            <ac:picMk id="8" creationId="{C565E7B3-95D2-4AB7-A24C-BE3B26A7962B}"/>
          </ac:picMkLst>
        </pc:picChg>
      </pc:sldChg>
      <pc:sldChg chg="addSp modSp del mod">
        <pc:chgData name="André LeBlanc" userId="1098f579-9499-42b8-bb91-8c13ed3bc371" providerId="ADAL" clId="{6B1C00A0-5A9F-41C2-8D4C-C1D6B6D4D734}" dt="2021-12-30T12:23:41.581" v="4870" actId="47"/>
        <pc:sldMkLst>
          <pc:docMk/>
          <pc:sldMk cId="0" sldId="265"/>
        </pc:sldMkLst>
        <pc:spChg chg="mod">
          <ac:chgData name="André LeBlanc" userId="1098f579-9499-42b8-bb91-8c13ed3bc371" providerId="ADAL" clId="{6B1C00A0-5A9F-41C2-8D4C-C1D6B6D4D734}" dt="2021-12-30T11:56:10.652" v="3694" actId="20577"/>
          <ac:spMkLst>
            <pc:docMk/>
            <pc:sldMk cId="0" sldId="265"/>
            <ac:spMk id="6" creationId="{F8A6504C-7423-4ED0-9758-DC2F268916C0}"/>
          </ac:spMkLst>
        </pc:spChg>
        <pc:picChg chg="add mod">
          <ac:chgData name="André LeBlanc" userId="1098f579-9499-42b8-bb91-8c13ed3bc371" providerId="ADAL" clId="{6B1C00A0-5A9F-41C2-8D4C-C1D6B6D4D734}" dt="2021-12-23T17:30:10.560" v="95"/>
          <ac:picMkLst>
            <pc:docMk/>
            <pc:sldMk cId="0" sldId="265"/>
            <ac:picMk id="7" creationId="{DF6C4197-6935-4849-B625-73999EC8D94F}"/>
          </ac:picMkLst>
        </pc:picChg>
        <pc:picChg chg="add mod">
          <ac:chgData name="André LeBlanc" userId="1098f579-9499-42b8-bb91-8c13ed3bc371" providerId="ADAL" clId="{6B1C00A0-5A9F-41C2-8D4C-C1D6B6D4D734}" dt="2021-12-23T17:30:10.560" v="95"/>
          <ac:picMkLst>
            <pc:docMk/>
            <pc:sldMk cId="0" sldId="265"/>
            <ac:picMk id="8" creationId="{0245EE7A-EE8E-409C-8FFC-B5A8F5F06473}"/>
          </ac:picMkLst>
        </pc:picChg>
      </pc:sldChg>
      <pc:sldChg chg="addSp modSp del">
        <pc:chgData name="André LeBlanc" userId="1098f579-9499-42b8-bb91-8c13ed3bc371" providerId="ADAL" clId="{6B1C00A0-5A9F-41C2-8D4C-C1D6B6D4D734}" dt="2021-12-30T12:23:42.568" v="4871" actId="47"/>
        <pc:sldMkLst>
          <pc:docMk/>
          <pc:sldMk cId="0" sldId="266"/>
        </pc:sldMkLst>
        <pc:picChg chg="add mod">
          <ac:chgData name="André LeBlanc" userId="1098f579-9499-42b8-bb91-8c13ed3bc371" providerId="ADAL" clId="{6B1C00A0-5A9F-41C2-8D4C-C1D6B6D4D734}" dt="2021-12-23T17:30:11.195" v="96"/>
          <ac:picMkLst>
            <pc:docMk/>
            <pc:sldMk cId="0" sldId="266"/>
            <ac:picMk id="7" creationId="{2155A0BB-BB01-40EE-8B81-B0962E92C0F7}"/>
          </ac:picMkLst>
        </pc:picChg>
        <pc:picChg chg="add mod">
          <ac:chgData name="André LeBlanc" userId="1098f579-9499-42b8-bb91-8c13ed3bc371" providerId="ADAL" clId="{6B1C00A0-5A9F-41C2-8D4C-C1D6B6D4D734}" dt="2021-12-23T17:30:11.195" v="96"/>
          <ac:picMkLst>
            <pc:docMk/>
            <pc:sldMk cId="0" sldId="266"/>
            <ac:picMk id="8" creationId="{A0DA31AA-BA7F-4CF5-96CB-DDE2B742328D}"/>
          </ac:picMkLst>
        </pc:picChg>
      </pc:sldChg>
      <pc:sldChg chg="addSp modSp del">
        <pc:chgData name="André LeBlanc" userId="1098f579-9499-42b8-bb91-8c13ed3bc371" providerId="ADAL" clId="{6B1C00A0-5A9F-41C2-8D4C-C1D6B6D4D734}" dt="2021-12-30T12:23:44.324" v="4872" actId="47"/>
        <pc:sldMkLst>
          <pc:docMk/>
          <pc:sldMk cId="0" sldId="267"/>
        </pc:sldMkLst>
        <pc:picChg chg="add mod">
          <ac:chgData name="André LeBlanc" userId="1098f579-9499-42b8-bb91-8c13ed3bc371" providerId="ADAL" clId="{6B1C00A0-5A9F-41C2-8D4C-C1D6B6D4D734}" dt="2021-12-23T17:30:11.879" v="97"/>
          <ac:picMkLst>
            <pc:docMk/>
            <pc:sldMk cId="0" sldId="267"/>
            <ac:picMk id="6" creationId="{5DF8C2BE-52D3-463D-9E25-6DFAC87B51DB}"/>
          </ac:picMkLst>
        </pc:picChg>
        <pc:picChg chg="add mod">
          <ac:chgData name="André LeBlanc" userId="1098f579-9499-42b8-bb91-8c13ed3bc371" providerId="ADAL" clId="{6B1C00A0-5A9F-41C2-8D4C-C1D6B6D4D734}" dt="2021-12-23T17:30:11.879" v="97"/>
          <ac:picMkLst>
            <pc:docMk/>
            <pc:sldMk cId="0" sldId="267"/>
            <ac:picMk id="7" creationId="{C889CAA2-0584-4B5E-B879-3A9510244B0F}"/>
          </ac:picMkLst>
        </pc:picChg>
      </pc:sldChg>
      <pc:sldChg chg="addSp modSp del">
        <pc:chgData name="André LeBlanc" userId="1098f579-9499-42b8-bb91-8c13ed3bc371" providerId="ADAL" clId="{6B1C00A0-5A9F-41C2-8D4C-C1D6B6D4D734}" dt="2021-12-30T12:23:45.600" v="4873" actId="47"/>
        <pc:sldMkLst>
          <pc:docMk/>
          <pc:sldMk cId="0" sldId="268"/>
        </pc:sldMkLst>
        <pc:picChg chg="add mod">
          <ac:chgData name="André LeBlanc" userId="1098f579-9499-42b8-bb91-8c13ed3bc371" providerId="ADAL" clId="{6B1C00A0-5A9F-41C2-8D4C-C1D6B6D4D734}" dt="2021-12-23T17:30:12.520" v="98"/>
          <ac:picMkLst>
            <pc:docMk/>
            <pc:sldMk cId="0" sldId="268"/>
            <ac:picMk id="7" creationId="{1EB5B2CB-D563-4110-B767-E8848C0307CB}"/>
          </ac:picMkLst>
        </pc:picChg>
        <pc:picChg chg="add mod">
          <ac:chgData name="André LeBlanc" userId="1098f579-9499-42b8-bb91-8c13ed3bc371" providerId="ADAL" clId="{6B1C00A0-5A9F-41C2-8D4C-C1D6B6D4D734}" dt="2021-12-23T17:30:12.520" v="98"/>
          <ac:picMkLst>
            <pc:docMk/>
            <pc:sldMk cId="0" sldId="268"/>
            <ac:picMk id="8" creationId="{86BD014B-BA63-4D93-B3BB-3000681811DD}"/>
          </ac:picMkLst>
        </pc:picChg>
      </pc:sldChg>
      <pc:sldChg chg="addSp modSp del">
        <pc:chgData name="André LeBlanc" userId="1098f579-9499-42b8-bb91-8c13ed3bc371" providerId="ADAL" clId="{6B1C00A0-5A9F-41C2-8D4C-C1D6B6D4D734}" dt="2021-12-30T12:23:46.446" v="4874" actId="47"/>
        <pc:sldMkLst>
          <pc:docMk/>
          <pc:sldMk cId="0" sldId="269"/>
        </pc:sldMkLst>
        <pc:picChg chg="add mod">
          <ac:chgData name="André LeBlanc" userId="1098f579-9499-42b8-bb91-8c13ed3bc371" providerId="ADAL" clId="{6B1C00A0-5A9F-41C2-8D4C-C1D6B6D4D734}" dt="2021-12-23T17:30:13.064" v="99"/>
          <ac:picMkLst>
            <pc:docMk/>
            <pc:sldMk cId="0" sldId="269"/>
            <ac:picMk id="7" creationId="{D2E342E8-E21D-460E-A140-746000DDD49B}"/>
          </ac:picMkLst>
        </pc:picChg>
        <pc:picChg chg="add mod">
          <ac:chgData name="André LeBlanc" userId="1098f579-9499-42b8-bb91-8c13ed3bc371" providerId="ADAL" clId="{6B1C00A0-5A9F-41C2-8D4C-C1D6B6D4D734}" dt="2021-12-23T17:30:13.064" v="99"/>
          <ac:picMkLst>
            <pc:docMk/>
            <pc:sldMk cId="0" sldId="269"/>
            <ac:picMk id="8" creationId="{74C441EE-AC1D-400C-9402-A8E9979F82DB}"/>
          </ac:picMkLst>
        </pc:picChg>
      </pc:sldChg>
      <pc:sldChg chg="addSp delSp modSp mod">
        <pc:chgData name="André LeBlanc" userId="1098f579-9499-42b8-bb91-8c13ed3bc371" providerId="ADAL" clId="{6B1C00A0-5A9F-41C2-8D4C-C1D6B6D4D734}" dt="2021-12-30T14:01:27.333" v="6265" actId="1076"/>
        <pc:sldMkLst>
          <pc:docMk/>
          <pc:sldMk cId="0" sldId="271"/>
        </pc:sldMkLst>
        <pc:spChg chg="add mod">
          <ac:chgData name="André LeBlanc" userId="1098f579-9499-42b8-bb91-8c13ed3bc371" providerId="ADAL" clId="{6B1C00A0-5A9F-41C2-8D4C-C1D6B6D4D734}" dt="2021-12-30T14:01:12.249" v="6263" actId="20577"/>
          <ac:spMkLst>
            <pc:docMk/>
            <pc:sldMk cId="0" sldId="271"/>
            <ac:spMk id="7" creationId="{2F79B697-E6C7-43ED-8556-9F9E0B385330}"/>
          </ac:spMkLst>
        </pc:spChg>
        <pc:spChg chg="mod">
          <ac:chgData name="André LeBlanc" userId="1098f579-9499-42b8-bb91-8c13ed3bc371" providerId="ADAL" clId="{6B1C00A0-5A9F-41C2-8D4C-C1D6B6D4D734}" dt="2021-12-30T14:01:27.333" v="6265" actId="1076"/>
          <ac:spMkLst>
            <pc:docMk/>
            <pc:sldMk cId="0" sldId="271"/>
            <ac:spMk id="145" creationId="{00000000-0000-0000-0000-000000000000}"/>
          </ac:spMkLst>
        </pc:spChg>
        <pc:spChg chg="mod">
          <ac:chgData name="André LeBlanc" userId="1098f579-9499-42b8-bb91-8c13ed3bc371" providerId="ADAL" clId="{6B1C00A0-5A9F-41C2-8D4C-C1D6B6D4D734}" dt="2021-12-30T14:01:23.439" v="6264" actId="1076"/>
          <ac:spMkLst>
            <pc:docMk/>
            <pc:sldMk cId="0" sldId="271"/>
            <ac:spMk id="146" creationId="{00000000-0000-0000-0000-000000000000}"/>
          </ac:spMkLst>
        </pc:spChg>
        <pc:picChg chg="mod ord">
          <ac:chgData name="André LeBlanc" userId="1098f579-9499-42b8-bb91-8c13ed3bc371" providerId="ADAL" clId="{6B1C00A0-5A9F-41C2-8D4C-C1D6B6D4D734}" dt="2021-12-30T12:30:11.186" v="4961" actId="1076"/>
          <ac:picMkLst>
            <pc:docMk/>
            <pc:sldMk cId="0" sldId="271"/>
            <ac:picMk id="3" creationId="{296BFA7F-4280-4AD5-BC97-27014984BF25}"/>
          </ac:picMkLst>
        </pc:picChg>
        <pc:picChg chg="add mod">
          <ac:chgData name="André LeBlanc" userId="1098f579-9499-42b8-bb91-8c13ed3bc371" providerId="ADAL" clId="{6B1C00A0-5A9F-41C2-8D4C-C1D6B6D4D734}" dt="2021-12-23T17:28:30.068" v="60" actId="1076"/>
          <ac:picMkLst>
            <pc:docMk/>
            <pc:sldMk cId="0" sldId="271"/>
            <ac:picMk id="4" creationId="{DF9004CA-8121-4A40-B0F4-2A9C3906D894}"/>
          </ac:picMkLst>
        </pc:picChg>
        <pc:picChg chg="add del mod">
          <ac:chgData name="André LeBlanc" userId="1098f579-9499-42b8-bb91-8c13ed3bc371" providerId="ADAL" clId="{6B1C00A0-5A9F-41C2-8D4C-C1D6B6D4D734}" dt="2021-12-23T17:28:10.471" v="51"/>
          <ac:picMkLst>
            <pc:docMk/>
            <pc:sldMk cId="0" sldId="271"/>
            <ac:picMk id="5" creationId="{3C59A963-318A-490D-A1EC-7C09AB27D62F}"/>
          </ac:picMkLst>
        </pc:picChg>
        <pc:picChg chg="add mod">
          <ac:chgData name="André LeBlanc" userId="1098f579-9499-42b8-bb91-8c13ed3bc371" providerId="ADAL" clId="{6B1C00A0-5A9F-41C2-8D4C-C1D6B6D4D734}" dt="2021-12-30T12:30:14.667" v="4962" actId="1076"/>
          <ac:picMkLst>
            <pc:docMk/>
            <pc:sldMk cId="0" sldId="271"/>
            <ac:picMk id="8" creationId="{18B8387C-22E7-4FFF-AC5E-2225FE59A1A7}"/>
          </ac:picMkLst>
        </pc:picChg>
      </pc:sldChg>
      <pc:sldChg chg="add del">
        <pc:chgData name="André LeBlanc" userId="1098f579-9499-42b8-bb91-8c13ed3bc371" providerId="ADAL" clId="{6B1C00A0-5A9F-41C2-8D4C-C1D6B6D4D734}" dt="2021-12-23T17:55:06.403" v="688"/>
        <pc:sldMkLst>
          <pc:docMk/>
          <pc:sldMk cId="175289959" sldId="272"/>
        </pc:sldMkLst>
      </pc:sldChg>
      <pc:sldChg chg="new del">
        <pc:chgData name="André LeBlanc" userId="1098f579-9499-42b8-bb91-8c13ed3bc371" providerId="ADAL" clId="{6B1C00A0-5A9F-41C2-8D4C-C1D6B6D4D734}" dt="2021-12-23T17:54:55.552" v="684" actId="47"/>
        <pc:sldMkLst>
          <pc:docMk/>
          <pc:sldMk cId="348704577" sldId="272"/>
        </pc:sldMkLst>
      </pc:sldChg>
      <pc:sldChg chg="modSp add mod">
        <pc:chgData name="André LeBlanc" userId="1098f579-9499-42b8-bb91-8c13ed3bc371" providerId="ADAL" clId="{6B1C00A0-5A9F-41C2-8D4C-C1D6B6D4D734}" dt="2021-12-30T14:07:22.108" v="6608" actId="207"/>
        <pc:sldMkLst>
          <pc:docMk/>
          <pc:sldMk cId="1522905701" sldId="272"/>
        </pc:sldMkLst>
        <pc:spChg chg="mod">
          <ac:chgData name="André LeBlanc" userId="1098f579-9499-42b8-bb91-8c13ed3bc371" providerId="ADAL" clId="{6B1C00A0-5A9F-41C2-8D4C-C1D6B6D4D734}" dt="2021-12-30T11:55:49.260" v="3682" actId="20577"/>
          <ac:spMkLst>
            <pc:docMk/>
            <pc:sldMk cId="1522905701" sldId="272"/>
            <ac:spMk id="6" creationId="{35570FDB-A4B9-4B1B-82F9-89EF1096DB28}"/>
          </ac:spMkLst>
        </pc:spChg>
        <pc:spChg chg="mod">
          <ac:chgData name="André LeBlanc" userId="1098f579-9499-42b8-bb91-8c13ed3bc371" providerId="ADAL" clId="{6B1C00A0-5A9F-41C2-8D4C-C1D6B6D4D734}" dt="2021-12-30T14:07:22.108" v="6608" actId="207"/>
          <ac:spMkLst>
            <pc:docMk/>
            <pc:sldMk cId="1522905701" sldId="272"/>
            <ac:spMk id="67" creationId="{00000000-0000-0000-0000-000000000000}"/>
          </ac:spMkLst>
        </pc:spChg>
      </pc:sldChg>
      <pc:sldChg chg="add del">
        <pc:chgData name="André LeBlanc" userId="1098f579-9499-42b8-bb91-8c13ed3bc371" providerId="ADAL" clId="{6B1C00A0-5A9F-41C2-8D4C-C1D6B6D4D734}" dt="2021-12-23T17:55:01.811" v="686"/>
        <pc:sldMkLst>
          <pc:docMk/>
          <pc:sldMk cId="3687779020" sldId="272"/>
        </pc:sldMkLst>
      </pc:sldChg>
      <pc:sldChg chg="addSp delSp modSp add mod">
        <pc:chgData name="André LeBlanc" userId="1098f579-9499-42b8-bb91-8c13ed3bc371" providerId="ADAL" clId="{6B1C00A0-5A9F-41C2-8D4C-C1D6B6D4D734}" dt="2021-12-30T11:55:53.987" v="3684" actId="20577"/>
        <pc:sldMkLst>
          <pc:docMk/>
          <pc:sldMk cId="963944054" sldId="273"/>
        </pc:sldMkLst>
        <pc:spChg chg="add del mod">
          <ac:chgData name="André LeBlanc" userId="1098f579-9499-42b8-bb91-8c13ed3bc371" providerId="ADAL" clId="{6B1C00A0-5A9F-41C2-8D4C-C1D6B6D4D734}" dt="2021-12-23T18:03:53.289" v="1011" actId="478"/>
          <ac:spMkLst>
            <pc:docMk/>
            <pc:sldMk cId="963944054" sldId="273"/>
            <ac:spMk id="3" creationId="{262123D4-CDA6-42CD-B8B1-6BA9B7D14114}"/>
          </ac:spMkLst>
        </pc:spChg>
        <pc:spChg chg="mod">
          <ac:chgData name="André LeBlanc" userId="1098f579-9499-42b8-bb91-8c13ed3bc371" providerId="ADAL" clId="{6B1C00A0-5A9F-41C2-8D4C-C1D6B6D4D734}" dt="2021-12-30T11:55:53.987" v="3684" actId="20577"/>
          <ac:spMkLst>
            <pc:docMk/>
            <pc:sldMk cId="963944054" sldId="273"/>
            <ac:spMk id="6" creationId="{35570FDB-A4B9-4B1B-82F9-89EF1096DB28}"/>
          </ac:spMkLst>
        </pc:spChg>
        <pc:spChg chg="del">
          <ac:chgData name="André LeBlanc" userId="1098f579-9499-42b8-bb91-8c13ed3bc371" providerId="ADAL" clId="{6B1C00A0-5A9F-41C2-8D4C-C1D6B6D4D734}" dt="2021-12-23T18:03:50.619" v="1010" actId="478"/>
          <ac:spMkLst>
            <pc:docMk/>
            <pc:sldMk cId="963944054" sldId="273"/>
            <ac:spMk id="67" creationId="{00000000-0000-0000-0000-000000000000}"/>
          </ac:spMkLst>
        </pc:spChg>
        <pc:graphicFrameChg chg="add del mod modGraphic">
          <ac:chgData name="André LeBlanc" userId="1098f579-9499-42b8-bb91-8c13ed3bc371" providerId="ADAL" clId="{6B1C00A0-5A9F-41C2-8D4C-C1D6B6D4D734}" dt="2021-12-23T18:04:34.017" v="1025" actId="478"/>
          <ac:graphicFrameMkLst>
            <pc:docMk/>
            <pc:sldMk cId="963944054" sldId="273"/>
            <ac:graphicFrameMk id="4" creationId="{4DB28A99-C0C4-4BEF-AD4F-BC9223A7D8ED}"/>
          </ac:graphicFrameMkLst>
        </pc:graphicFrameChg>
        <pc:graphicFrameChg chg="add mod modGraphic">
          <ac:chgData name="André LeBlanc" userId="1098f579-9499-42b8-bb91-8c13ed3bc371" providerId="ADAL" clId="{6B1C00A0-5A9F-41C2-8D4C-C1D6B6D4D734}" dt="2021-12-23T18:05:50.566" v="1037" actId="12385"/>
          <ac:graphicFrameMkLst>
            <pc:docMk/>
            <pc:sldMk cId="963944054" sldId="273"/>
            <ac:graphicFrameMk id="5" creationId="{17253F5C-D905-4C73-AB06-7BCE82268F53}"/>
          </ac:graphicFrameMkLst>
        </pc:graphicFrameChg>
        <pc:picChg chg="add mod">
          <ac:chgData name="André LeBlanc" userId="1098f579-9499-42b8-bb91-8c13ed3bc371" providerId="ADAL" clId="{6B1C00A0-5A9F-41C2-8D4C-C1D6B6D4D734}" dt="2021-12-23T18:06:02.631" v="1038" actId="208"/>
          <ac:picMkLst>
            <pc:docMk/>
            <pc:sldMk cId="963944054" sldId="273"/>
            <ac:picMk id="9" creationId="{D7812DE0-1750-40EE-BEAC-697EBDA7BF3C}"/>
          </ac:picMkLst>
        </pc:picChg>
      </pc:sldChg>
      <pc:sldChg chg="addSp delSp modSp add mod">
        <pc:chgData name="André LeBlanc" userId="1098f579-9499-42b8-bb91-8c13ed3bc371" providerId="ADAL" clId="{6B1C00A0-5A9F-41C2-8D4C-C1D6B6D4D734}" dt="2021-12-30T14:06:41.918" v="6594" actId="207"/>
        <pc:sldMkLst>
          <pc:docMk/>
          <pc:sldMk cId="2910956501" sldId="274"/>
        </pc:sldMkLst>
        <pc:spChg chg="mod">
          <ac:chgData name="André LeBlanc" userId="1098f579-9499-42b8-bb91-8c13ed3bc371" providerId="ADAL" clId="{6B1C00A0-5A9F-41C2-8D4C-C1D6B6D4D734}" dt="2021-12-30T11:55:57.330" v="3686" actId="20577"/>
          <ac:spMkLst>
            <pc:docMk/>
            <pc:sldMk cId="2910956501" sldId="274"/>
            <ac:spMk id="6" creationId="{35570FDB-A4B9-4B1B-82F9-89EF1096DB28}"/>
          </ac:spMkLst>
        </pc:spChg>
        <pc:spChg chg="add del">
          <ac:chgData name="André LeBlanc" userId="1098f579-9499-42b8-bb91-8c13ed3bc371" providerId="ADAL" clId="{6B1C00A0-5A9F-41C2-8D4C-C1D6B6D4D734}" dt="2021-12-30T11:37:01.314" v="2676" actId="22"/>
          <ac:spMkLst>
            <pc:docMk/>
            <pc:sldMk cId="2910956501" sldId="274"/>
            <ac:spMk id="9" creationId="{5C087678-FD51-42A0-A546-A86111D46DD7}"/>
          </ac:spMkLst>
        </pc:spChg>
        <pc:spChg chg="mod">
          <ac:chgData name="André LeBlanc" userId="1098f579-9499-42b8-bb91-8c13ed3bc371" providerId="ADAL" clId="{6B1C00A0-5A9F-41C2-8D4C-C1D6B6D4D734}" dt="2021-12-30T14:06:41.918" v="6594" actId="207"/>
          <ac:spMkLst>
            <pc:docMk/>
            <pc:sldMk cId="2910956501" sldId="274"/>
            <ac:spMk id="67" creationId="{00000000-0000-0000-0000-000000000000}"/>
          </ac:spMkLst>
        </pc:spChg>
      </pc:sldChg>
      <pc:sldChg chg="add del">
        <pc:chgData name="André LeBlanc" userId="1098f579-9499-42b8-bb91-8c13ed3bc371" providerId="ADAL" clId="{6B1C00A0-5A9F-41C2-8D4C-C1D6B6D4D734}" dt="2021-12-23T18:06:23.256" v="1040"/>
        <pc:sldMkLst>
          <pc:docMk/>
          <pc:sldMk cId="4073642135" sldId="274"/>
        </pc:sldMkLst>
      </pc:sldChg>
      <pc:sldChg chg="modSp add mod">
        <pc:chgData name="André LeBlanc" userId="1098f579-9499-42b8-bb91-8c13ed3bc371" providerId="ADAL" clId="{6B1C00A0-5A9F-41C2-8D4C-C1D6B6D4D734}" dt="2021-12-30T14:06:36.259" v="6593" actId="115"/>
        <pc:sldMkLst>
          <pc:docMk/>
          <pc:sldMk cId="157879174" sldId="275"/>
        </pc:sldMkLst>
        <pc:spChg chg="mod">
          <ac:chgData name="André LeBlanc" userId="1098f579-9499-42b8-bb91-8c13ed3bc371" providerId="ADAL" clId="{6B1C00A0-5A9F-41C2-8D4C-C1D6B6D4D734}" dt="2021-12-30T11:56:00.578" v="3688" actId="20577"/>
          <ac:spMkLst>
            <pc:docMk/>
            <pc:sldMk cId="157879174" sldId="275"/>
            <ac:spMk id="6" creationId="{35570FDB-A4B9-4B1B-82F9-89EF1096DB28}"/>
          </ac:spMkLst>
        </pc:spChg>
        <pc:spChg chg="mod">
          <ac:chgData name="André LeBlanc" userId="1098f579-9499-42b8-bb91-8c13ed3bc371" providerId="ADAL" clId="{6B1C00A0-5A9F-41C2-8D4C-C1D6B6D4D734}" dt="2021-12-30T14:06:36.259" v="6593" actId="115"/>
          <ac:spMkLst>
            <pc:docMk/>
            <pc:sldMk cId="157879174" sldId="275"/>
            <ac:spMk id="67" creationId="{00000000-0000-0000-0000-000000000000}"/>
          </ac:spMkLst>
        </pc:spChg>
      </pc:sldChg>
      <pc:sldChg chg="modSp add mod">
        <pc:chgData name="André LeBlanc" userId="1098f579-9499-42b8-bb91-8c13ed3bc371" providerId="ADAL" clId="{6B1C00A0-5A9F-41C2-8D4C-C1D6B6D4D734}" dt="2021-12-30T14:06:25.979" v="6587" actId="207"/>
        <pc:sldMkLst>
          <pc:docMk/>
          <pc:sldMk cId="331956103" sldId="276"/>
        </pc:sldMkLst>
        <pc:spChg chg="mod">
          <ac:chgData name="André LeBlanc" userId="1098f579-9499-42b8-bb91-8c13ed3bc371" providerId="ADAL" clId="{6B1C00A0-5A9F-41C2-8D4C-C1D6B6D4D734}" dt="2021-12-30T11:56:03.756" v="3690" actId="20577"/>
          <ac:spMkLst>
            <pc:docMk/>
            <pc:sldMk cId="331956103" sldId="276"/>
            <ac:spMk id="6" creationId="{35570FDB-A4B9-4B1B-82F9-89EF1096DB28}"/>
          </ac:spMkLst>
        </pc:spChg>
        <pc:spChg chg="mod">
          <ac:chgData name="André LeBlanc" userId="1098f579-9499-42b8-bb91-8c13ed3bc371" providerId="ADAL" clId="{6B1C00A0-5A9F-41C2-8D4C-C1D6B6D4D734}" dt="2021-12-30T14:06:25.979" v="6587" actId="207"/>
          <ac:spMkLst>
            <pc:docMk/>
            <pc:sldMk cId="331956103" sldId="276"/>
            <ac:spMk id="67" creationId="{00000000-0000-0000-0000-000000000000}"/>
          </ac:spMkLst>
        </pc:spChg>
      </pc:sldChg>
      <pc:sldChg chg="modSp add del mod">
        <pc:chgData name="André LeBlanc" userId="1098f579-9499-42b8-bb91-8c13ed3bc371" providerId="ADAL" clId="{6B1C00A0-5A9F-41C2-8D4C-C1D6B6D4D734}" dt="2021-12-30T14:02:16.178" v="6266" actId="2696"/>
        <pc:sldMkLst>
          <pc:docMk/>
          <pc:sldMk cId="3933527392" sldId="277"/>
        </pc:sldMkLst>
        <pc:spChg chg="mod">
          <ac:chgData name="André LeBlanc" userId="1098f579-9499-42b8-bb91-8c13ed3bc371" providerId="ADAL" clId="{6B1C00A0-5A9F-41C2-8D4C-C1D6B6D4D734}" dt="2021-12-30T12:22:30.418" v="4869" actId="20577"/>
          <ac:spMkLst>
            <pc:docMk/>
            <pc:sldMk cId="3933527392" sldId="277"/>
            <ac:spMk id="12" creationId="{61D4B095-E3A1-4A02-94AE-2C9482A4FFC4}"/>
          </ac:spMkLst>
        </pc:spChg>
      </pc:sldChg>
      <pc:sldChg chg="modSp add mod">
        <pc:chgData name="André LeBlanc" userId="1098f579-9499-42b8-bb91-8c13ed3bc371" providerId="ADAL" clId="{6B1C00A0-5A9F-41C2-8D4C-C1D6B6D4D734}" dt="2021-12-30T14:06:13.620" v="6585" actId="207"/>
        <pc:sldMkLst>
          <pc:docMk/>
          <pc:sldMk cId="442805467" sldId="278"/>
        </pc:sldMkLst>
        <pc:spChg chg="mod">
          <ac:chgData name="André LeBlanc" userId="1098f579-9499-42b8-bb91-8c13ed3bc371" providerId="ADAL" clId="{6B1C00A0-5A9F-41C2-8D4C-C1D6B6D4D734}" dt="2021-12-30T14:06:13.620" v="6585" actId="207"/>
          <ac:spMkLst>
            <pc:docMk/>
            <pc:sldMk cId="442805467" sldId="278"/>
            <ac:spMk id="12" creationId="{61D4B095-E3A1-4A02-94AE-2C9482A4FFC4}"/>
          </ac:spMkLst>
        </pc:spChg>
      </pc:sldChg>
      <pc:sldChg chg="addSp modSp add mod">
        <pc:chgData name="André LeBlanc" userId="1098f579-9499-42b8-bb91-8c13ed3bc371" providerId="ADAL" clId="{6B1C00A0-5A9F-41C2-8D4C-C1D6B6D4D734}" dt="2021-12-30T12:26:59.475" v="4938" actId="1076"/>
        <pc:sldMkLst>
          <pc:docMk/>
          <pc:sldMk cId="315401834" sldId="279"/>
        </pc:sldMkLst>
        <pc:spChg chg="mod">
          <ac:chgData name="André LeBlanc" userId="1098f579-9499-42b8-bb91-8c13ed3bc371" providerId="ADAL" clId="{6B1C00A0-5A9F-41C2-8D4C-C1D6B6D4D734}" dt="2021-12-30T12:26:06.904" v="4925" actId="20577"/>
          <ac:spMkLst>
            <pc:docMk/>
            <pc:sldMk cId="315401834" sldId="279"/>
            <ac:spMk id="12" creationId="{61D4B095-E3A1-4A02-94AE-2C9482A4FFC4}"/>
          </ac:spMkLst>
        </pc:spChg>
        <pc:picChg chg="add mod">
          <ac:chgData name="André LeBlanc" userId="1098f579-9499-42b8-bb91-8c13ed3bc371" providerId="ADAL" clId="{6B1C00A0-5A9F-41C2-8D4C-C1D6B6D4D734}" dt="2021-12-30T12:26:59.475" v="4938" actId="1076"/>
          <ac:picMkLst>
            <pc:docMk/>
            <pc:sldMk cId="315401834" sldId="279"/>
            <ac:picMk id="3" creationId="{BA62729A-15E8-4365-8EF5-7D22534DF32E}"/>
          </ac:picMkLst>
        </pc:picChg>
      </pc:sldChg>
      <pc:sldChg chg="addSp delSp modSp add mod">
        <pc:chgData name="André LeBlanc" userId="1098f579-9499-42b8-bb91-8c13ed3bc371" providerId="ADAL" clId="{6B1C00A0-5A9F-41C2-8D4C-C1D6B6D4D734}" dt="2021-12-30T12:27:16.880" v="4956" actId="20577"/>
        <pc:sldMkLst>
          <pc:docMk/>
          <pc:sldMk cId="350296503" sldId="280"/>
        </pc:sldMkLst>
        <pc:spChg chg="mod">
          <ac:chgData name="André LeBlanc" userId="1098f579-9499-42b8-bb91-8c13ed3bc371" providerId="ADAL" clId="{6B1C00A0-5A9F-41C2-8D4C-C1D6B6D4D734}" dt="2021-12-30T12:27:16.880" v="4956" actId="20577"/>
          <ac:spMkLst>
            <pc:docMk/>
            <pc:sldMk cId="350296503" sldId="280"/>
            <ac:spMk id="12" creationId="{61D4B095-E3A1-4A02-94AE-2C9482A4FFC4}"/>
          </ac:spMkLst>
        </pc:spChg>
        <pc:picChg chg="del">
          <ac:chgData name="André LeBlanc" userId="1098f579-9499-42b8-bb91-8c13ed3bc371" providerId="ADAL" clId="{6B1C00A0-5A9F-41C2-8D4C-C1D6B6D4D734}" dt="2021-12-30T12:26:25.593" v="4932" actId="478"/>
          <ac:picMkLst>
            <pc:docMk/>
            <pc:sldMk cId="350296503" sldId="280"/>
            <ac:picMk id="3" creationId="{BA62729A-15E8-4365-8EF5-7D22534DF32E}"/>
          </ac:picMkLst>
        </pc:picChg>
        <pc:picChg chg="add mod">
          <ac:chgData name="André LeBlanc" userId="1098f579-9499-42b8-bb91-8c13ed3bc371" providerId="ADAL" clId="{6B1C00A0-5A9F-41C2-8D4C-C1D6B6D4D734}" dt="2021-12-30T12:26:50.300" v="4936" actId="1076"/>
          <ac:picMkLst>
            <pc:docMk/>
            <pc:sldMk cId="350296503" sldId="280"/>
            <ac:picMk id="4" creationId="{5FF8BA10-8344-40A6-B6E7-CD0139E78186}"/>
          </ac:picMkLst>
        </pc:picChg>
      </pc:sldChg>
      <pc:sldChg chg="modSp add mod ord">
        <pc:chgData name="André LeBlanc" userId="1098f579-9499-42b8-bb91-8c13ed3bc371" providerId="ADAL" clId="{6B1C00A0-5A9F-41C2-8D4C-C1D6B6D4D734}" dt="2021-12-30T14:10:20.808" v="6894" actId="20577"/>
        <pc:sldMkLst>
          <pc:docMk/>
          <pc:sldMk cId="3440037815" sldId="281"/>
        </pc:sldMkLst>
        <pc:spChg chg="mod">
          <ac:chgData name="André LeBlanc" userId="1098f579-9499-42b8-bb91-8c13ed3bc371" providerId="ADAL" clId="{6B1C00A0-5A9F-41C2-8D4C-C1D6B6D4D734}" dt="2021-12-30T14:10:20.808" v="6894" actId="20577"/>
          <ac:spMkLst>
            <pc:docMk/>
            <pc:sldMk cId="3440037815" sldId="281"/>
            <ac:spMk id="12" creationId="{61D4B095-E3A1-4A02-94AE-2C9482A4FFC4}"/>
          </ac:spMkLst>
        </pc:spChg>
      </pc:sldChg>
      <pc:sldChg chg="add del">
        <pc:chgData name="André LeBlanc" userId="1098f579-9499-42b8-bb91-8c13ed3bc371" providerId="ADAL" clId="{6B1C00A0-5A9F-41C2-8D4C-C1D6B6D4D734}" dt="2021-12-30T14:09:37.081" v="6860"/>
        <pc:sldMkLst>
          <pc:docMk/>
          <pc:sldMk cId="1216684049" sldId="282"/>
        </pc:sldMkLst>
      </pc:sldChg>
      <pc:sldChg chg="modSp add mod">
        <pc:chgData name="André LeBlanc" userId="1098f579-9499-42b8-bb91-8c13ed3bc371" providerId="ADAL" clId="{6B1C00A0-5A9F-41C2-8D4C-C1D6B6D4D734}" dt="2021-12-30T14:13:34.020" v="7246" actId="20577"/>
        <pc:sldMkLst>
          <pc:docMk/>
          <pc:sldMk cId="1599887400" sldId="282"/>
        </pc:sldMkLst>
        <pc:spChg chg="mod">
          <ac:chgData name="André LeBlanc" userId="1098f579-9499-42b8-bb91-8c13ed3bc371" providerId="ADAL" clId="{6B1C00A0-5A9F-41C2-8D4C-C1D6B6D4D734}" dt="2021-12-30T14:13:34.020" v="7246" actId="20577"/>
          <ac:spMkLst>
            <pc:docMk/>
            <pc:sldMk cId="1599887400" sldId="282"/>
            <ac:spMk id="12" creationId="{61D4B095-E3A1-4A02-94AE-2C9482A4FFC4}"/>
          </ac:spMkLst>
        </pc:spChg>
      </pc:sldChg>
      <pc:sldChg chg="add del">
        <pc:chgData name="André LeBlanc" userId="1098f579-9499-42b8-bb91-8c13ed3bc371" providerId="ADAL" clId="{6B1C00A0-5A9F-41C2-8D4C-C1D6B6D4D734}" dt="2021-12-30T14:09:35.439" v="6859"/>
        <pc:sldMkLst>
          <pc:docMk/>
          <pc:sldMk cId="229131781" sldId="283"/>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4T16:16:33.825"/>
    </inkml:context>
    <inkml:brush xml:id="br0">
      <inkml:brushProperty name="width" value="0.35" units="cm"/>
      <inkml:brushProperty name="height" value="0.35" units="cm"/>
      <inkml:brushProperty name="color" value="#FFFFFF"/>
    </inkml:brush>
  </inkml:definitions>
  <inkml:trace contextRef="#ctx0" brushRef="#br0">2183 1 24575,'0'0'0,"0"1"0,1 0 0,-1-1 0,1 1 0,-1 0 0,1-1 0,-1 1 0,1 0 0,-1-1 0,1 1 0,0-1 0,-1 1 0,1-1 0,0 0 0,0 1 0,-1-1 0,1 0 0,0 1 0,0-1 0,-1 0 0,3 1 0,2 0 0,6 4 0,1-2 0,13 3 0,111 21 0,71 3 0,56-3-164,51-5-655,728 7-1951,-972-28 2591,295 6-804,-35 4 0,-36 6 0,-36 5 0,-40 2 0,-41 1 86,254 72 388,-343-75 605,250 45 7453,-362-68-6415,-87-10 15,-430-32-2687,-259 27-1221,783 18 3256,0 0 1,0 1-1,0 0 1,-16 7-1,-16 3 298,-326 55-360,345-63-456,-408 51-32,2-20 63,388-33-10,-37 4 0,83-6 0,7 0 0,16 1 0,158 0 0,-17-2-163,61 0-657,54 0-163,1311-19-3124,-1326 11 3909,-29-3-622,-38-2-163,-39-1 125,26-11 1442,-178 24-447,0 0 1,0 0 0,0 0-1,-1 0 1,8-3 0,-11 4-127,0 0 0,0-1 0,0 1-1,0 0 45,1 0-44,-1 0 0,0 0 0,0 0-1,0 0 1,0-1 0,0 1 0,0 0 0,0 0 0,0 0 0,0 0 0,0 0-1,0 0 1,0 0 0,0-1 0,0 1 0,0 0 0,0 0 0,0 0 0,0 0 0,0 0-1,0 0 1,0-1 0,0 1 0,0 0 0,0 0 0,0 0 0,0 0 0,0 0 0,0 0-1,0 0 1,0-1 0,-1 1 0,-7-4 476,-12-3-76,0 2 0,0 1 0,-23-3 0,11 3-134,-109-16 518,-47-1-57,-52-2-748,-44 2-809,-80 1-164,-90 4 0,-65 4 0,-2143-1-3932,2322 16 3932,101 3 59,93 2 502,138-8 524,1 1 0,0 0 0,0 0 0,0 0 0,0 1 0,-12 5 0,19-7-89,-1 0 0,1 1 0,0-1 0,0 0-1,-1 0 1,1 0 0,0 0 0,0 1 0,0-1 0,-1 0 0,1 0 0,0 0 0,0 1 0,0-1 0,0 0 0,-1 0 0,1 1 0,0-1 0,0 0-1,0 0 1,0 1 0,0-1 0,0 0 0,0 0 0,0 1 0,0-1 0,0 0 0,0 0 0,0 1 0,0-1 0,0 0 0,0 1 0,0-1 0,0 0 0,0 0-1,0 1 1,1-1 0,0 1 36,0 0 1,0 0-1,0 0 0,0 0 0,0 0 0,0 0 0,1 0 1,-1 0-1,3 1 0,14 5 278,1 0 1,22 5 0,93 18 655,43 0 0,51-1 0,52-4-34,50-8-265,49-5-717,46-6-786,1322-28-3113,-1428 6 2949,-73-2 115,-74 2 675,-143 13 310,12-1 625,53-12-1,-81 11-167,-13 5-563,1 0 0,-1 0 0,0 0 0,0 0 1,0 0-1,1-1 90,-1 1-90,0 0 0,0 0 0,0 0 0,0 0 1,0 0-1,0-1 0,0 1 0,0 0 0,0 0 1,0 0-1,0 0 0,0 0 0,0 0 0,0 0 0,0-1 1,0 1-1,0 0 0,0 0 0,0 0 0,0 0 1,0 0-1,0 0 0,0-1 0,0 1 0,0 0 1,0 0-1,0 0 0,0 0 0,0 0 0,-2-2 97,0 1-1,0 0 0,-1 0 0,1 0 0,0 0 1,0 1-1,-3-2 0,-62-15 1165,-72-10 0,-78 1 116,21 9-405,-45 5-105,-1052 3-3750,1176 12 2796,104-3 158,-24 5 0,34-4 67,3 1 33,13 1 167,56 5-86,51 0-238,607 3 889,-697-11-958,518-13 44,-440 4 163,-98 8 42,1 0 0,-1-1 0,16-5 0,-25 6-184,-1 1 0,1 0 1,-1 0-1,1 0 0,-1 0 1,0-1-1,1 1 1,-1 0-1,1 0 0,-1-1 1,0 1-1,1 0 0,-1-1 1,0 1-1,1 0 1,-1-1-1,0 1 0,1 0 1,-1-1-1,0 1 0,0-1 1,1 0-1,-1 0 4,-1 1-1,1-1 1,0 0-1,-1 1 1,1-1 0,-1 1-1,1-1 1,0 1-1,-1-1 1,1 1-1,-1-1 1,1 1 0,-1-1-1,0 1 1,1-1-1,-1 1 1,1 0-1,-1-1 1,-1 1 0,-18-9 302,-1 2 1,-33-9 0,-147-23 327,-162 2-1310,-170 7-328,-114 15 0,-1362 113-1966,1534-36 1966,142-2 0,128-9 0,191-47 819,0 1 0,0 0 0,1 1 0,0 0 0,-17 12 1,29-17 130,-1 0 1,1 0 0,0 0 0,0 0 0,0 0-1,0 0 1,0 0 0,0 1 0,0-1 0,0 0 0,0 1-1,1-1 1,-2 3 0,2-3 22,0 0 0,0 0 1,0 0-1,0 0 0,0 0 0,0 0 1,0 0-1,1 0 0,-1 0 0,0-1 1,0 1-1,1 0 0,-1 0 0,1 0 1,-1 0-1,1-1 0,-1 1 0,1 0 1,-1 0-1,2 0 0,4 4 82,0 0 1,1 0-1,0-1 0,0 0 0,0 0 0,0-1 0,15 5 1,15 4 180,59 11 1,101 5-4,53-8 569,53-9 163,51-7-165,612-15-1931,8-15-891,321-6-611,-40 15 907,-426 7 1984,-575 5 352,-72-4-307,-122 6 581,62-13 0,-105 12-387,-17 4-498,1 0 1,-1 0 0,0 0-1,0 0 1,0 0-1,0 0 1,1 0 0,-1 0-1,0-1 1,0 1 0,0 0-1,1 0 1,-1 0-1,0 0 1,0 0 0,0 0-1,0 0 1,0-1-1,1 1 1,-1 0 0,0 0-1,0 0 1,0 0-1,0-1 1,0 1 0,0 0-1,0 0 1,0 0-1,1-1 1,-3 0 78,0 0 1,0 0-1,0 0 1,0 0-1,0 0 1,0 1-1,0-1 1,0 1-1,-3-1 0,-4-2 70,-319-87 3602,188 48-2784,-31-9 0,-363-96 260,-13 44-1271,385 85 28,-202 2 0,205 24-206,124-3 137,0 1 0,-48 14 1,79-19 66,-6 2-11,1 0 0,-10 5 0,17-7 25,1 0-1,-1 0 0,1-1 1,-1 1-1,1 0 0,-1 0 1,1 1-1,0-1 0,-1 0 1,1 0-1,0 1 0,0-1 1,0 1-1,0-1 1,0 1-1,1-1 0,-2 4 1,2-4 25,-1 1 1,1-1 0,0 1-1,0-1 1,1 1 0,-1-1-1,0 1 1,0-1 0,1 1 0,-1-1-1,1 1 1,-1-1 0,1 1-1,0-1 1,0 0 0,0 1-1,-1-1 1,1 0 0,2 2 0,2 2 58,1 0-1,0 0 1,8 6 0,17 8 363,1-2-1,0-1 0,49 17 0,55 11 198,43-5-1267,34-8-195,-27-15-387,289-15-1,183-70-1290,-464 35 1501,-52 3 134,-53 6 726,-81 22 295,-1 1 0,0-1 1,13-7-1,-19 10-162,-1 0 0,0-1 0,1 1 0,-1 0 0,0 0 0,0 0 1,1 0-1,-1 0 0,0 0 0,0-1 0,1 1 0,-1 0 0,0 0 0,0 0 0,0-1 0,1 1 1,-1 0-1,0 0 0,0-1 0,0 1 0,0 0 0,0 0 0,1-1 0,-1 1 0,0 0 0,0-1 0,0 1 1,0 0-1,0 0 0,0-1 0,0 1 0,0 0 0,0-1 0,0 1 0,0 0 0,0-1 0,0 1 1,0 0-1,-1 0 0,1-1 0,0 1 0,0 0 0,0 0 0,0-1 0,0 1 0,-1 0 0,1 0 1,0-1-1,0 1 0,0 0 0,-1 0 0,1 0 0,0-1 0,0 1 0,-1 0 0,1 0 0,0 0 0,-6-3 138,1 1-1,0 1 0,0-1 1,-1 1-1,-6-2 0,-71-9 798,-55-2-279,-63-3-526,-85 2-80,-108 3-209,-117 3-670,-109 5-164,-97 6 0,-659 19-804,6 41-358,945-30 1162,136-3 0,122-4 328,153-22 754,-17 6 0,29-8-54,-1-1 0,1 1 0,0 0 0,-1 1 0,1-1 0,0 0 1,0 1-1,-2 1 0,4-2-31,-1-1 0,1 0 1,0 1-1,-1-1 1,1 1-1,0-1 0,-1 0 1,1 1-1,0-1 1,0 1-1,0-1 0,0 1 1,-1-1-1,1 1 1,0-1-1,0 1 0,0-1 1,0 1-1,0-1 0,0 1 1,0-1-1,0 1 1,0-1-1,1 1 0,-1-1 1,0 1-1,1 1 22,0-1-1,0 1 0,0-1 1,0 0-1,0 0 0,0 0 0,0 0 1,0 0-1,1 0 0,0 1 1,9 4 197,0 0 0,-1-1-1,21 7 1,73 18 750,52 4 0,45-1 0,51-2 0,53-7-27,41-7-409,793 1-3196,-788-23 1819,-37-5 457,-54-2-424,-56-2 109,-52 1 558,24-10 979,-157 20-667,-10 2 238,1 0 0,-1-1-1,30-24 3729,-40 25-4083,-2-1 237,-1 0 0,1 0-1,-1 0 1,-5-3-1,8 5-267,-146-55 2586,118 45-2291,-81-22 326,-39 4-1192,-230-11-824,-2 30-308,224 12 839,100-1 567,-101 19-1,109-8 264,44-12 0,1 1 0,0 0 0,-1 0 0,1 0 0,0 1 0,0 0 0,-5 4 0,7-6 25,1 0-1,0 0 1,0 0-1,0 0 0,0 1 1,0-1-1,1 0 1,-1 1-1,0-1 0,1 1 1,-1-1-1,1 0 1,-1 1-1,1-1 0,-1 1 1,1 0-1,0-1 1,0 1-1,0-1 0,0 1 1,0-1-1,0 1 1,1-1-1,-1 1 0,1 1 1,1 2 70,-1-1 0,2 1 0,-1-1 0,0 0 0,1 0 0,0 0 0,4 5 0,6 5 292,1 1 1,1-2-1,17 14 1,57 33 896,-42-32-1162,2-2-1,1-2 1,1-3 0,102 29-1,-44-24-1077,158 17-1,199-11-485,0-32 330,259-40-1704,-710 38 2905,86-12 879,-90 8 299,-19 5-710,-6 1-66,0 1 1,1 0-1,-22 6 1,-37 10 693,-90 35 1,-71 42-1575,-227 125-1164,25 43-746,215-95 716,170-124 1279,3 3-1,-45 56 1,74-80 743,-27 46 1,42-63-301,-7 4 748,8-18-334,-12-90 1413,3 45-1623,-3 0 0,-2 0 0,-2 2 0,-31-62-1,20 56-391,-3 1 0,-3 2-1,-57-71 1,66 95 48,-2 2 0,0 1 1,-2 1-1,-1 2 0,-2 1 1,0 1-1,-1 2 1,-45-20-1,28 19-162,0 2 0,-2 2 0,0 3 0,-1 2 0,-85-9 1,54 14-330,-130 7 1,81 10-1,1 7 1,1 5-1,1 6 1,1 5-1,-189 75 1,237-73-1,-86 51 1,119-56-1,-86 68 1,108-75 163,2 1 0,-44 53 1,60-66 222,1 1 0,1 1 0,0-1 0,0 1 1,2 0-1,-1 1 0,-3 13 0,7-18 82,0 0 0,1 0 0,0 0 0,0 0 0,1 0 0,0 1 0,1-1 0,-1 0 0,1 0 0,1 0 0,0 0 0,4 11 0,-1-6 67,1-1 1,0 0 0,1 0-1,1 0 1,-1-1-1,2 0 1,16 17 0,-6-10-19,0-1-1,1-1 1,32 19 0,-22-17 5,0-2-1,63 23 1,-37-21 153,84 15 0,88-4 72,-115-24 59,0-6-1,210-27 0,-198 6-308,-1-5-1,162-57 0,-179 44-5,111-59 0,-144 60 0,-3-3 0,78-61 0,-114 75 82,53-55 0,-68 61 191,-2 0 0,23-36 0,-34 48-168,-1-1 1,0 0-1,-1 0 1,0-1-1,-1 1 1,0-1 0,-1 0-1,3-20 1,-5 23-94,-1 1 1,0 0 0,-1-1 0,1 1 0,-2 0 0,1 0-1,-1 0 1,0 0 0,-1 0 0,0 0 0,0 0 0,-1 1 0,-6-10-1,4 7 15,-1 1 0,0 0 0,0 0 0,-1 1 0,-1 0 0,1 0 0,-1 1 0,-15-10 0,11 10-22,-1 0 1,1 0 0,-1 2-1,0 0 1,0 0 0,-16-2-1,7 3-6,1 1 0,-1 2 0,0 0 0,0 1 0,1 2 0,-1 0 0,0 1 1,-37 11-1,23-2 10,1 1 0,0 3 0,1 0 0,0 3 1,-33 23-1,10-1-9,-98 91 1,99-76-6,2 3 0,-86 118 0,113-135 35,1 2 0,2 1-1,2 1 1,2 2 0,-22 70-1,38-99 136,0 1-1,1 0 0,1 0 1,1 0-1,1 0 0,1 24 1,1-34-106,0 0 1,1-1 0,0 0 0,0 1 0,1-1-1,0 0 1,1 0 0,0 0 0,0-1 0,1 0-1,0 1 1,1-1 0,0-1 0,10 12 0,-6-10-59,1 0 0,0-1 1,0 0-1,1-1 1,0 0-1,0 0 1,1-2-1,-1 1 0,1-2 1,0 0-1,1 0 1,-1-1-1,1-1 0,-1 0 1,15 0-1,-3-2-103,-1-1-1,0-1 1,1 0-1,-1-2 0,0-2 1,-1 0-1,42-16 0,-15 0 8,-1-3-1,-1-1 0,67-50 0,-54 29 70,106-105 1,-123 105 27,-2-1 0,49-75-1,-69 88-15,-1-1-1,-2-1 1,-2-1 0,22-66-1,-32 79-16,-1 0 0,-1-1 0,-2 1 0,0-1 0,-2 0 0,-2-28 0,0 34 18,-2 0 1,0 1-1,-1-1 0,-1 1 0,-1 0 0,-1 0 0,-1 1 0,-12-24 0,8 22-4,-2 1 1,0 0 0,-1 1-1,-1 1 1,0 0-1,-1 1 1,-1 1 0,-1 0-1,0 2 1,0 0 0,-2 1-1,1 1 1,-2 1-1,-25-9 1,24 11-12,-1 2 0,1 0 0,-1 1-1,0 2 1,-45-2 0,48 6 19,1 0-1,-1 1 0,1 1 1,0 1-1,0 1 1,1 1-1,-24 9 0,17-3 10,1 2 0,0 0 0,1 1 0,1 2 0,0 0 0,-39 40 0,40-33 0,2 0 0,0 1 0,1 1 0,2 1 0,-28 57 0,36-64 30,1 1 0,1 0 0,1 1 1,0-1-1,-3 34 0,8-44 32,1 0 1,0-1 0,0 1 0,1 0 0,0-1 0,1 1-1,0-1 1,1 1 0,0-1 0,0 0 0,1 0 0,1 0-1,7 12 1,-6-13-30,0-1 0,1 0-1,0-1 1,0 1-1,0-1 1,1-1 0,0 0-1,1 0 1,-1 0 0,1-1-1,0 0 1,19 6-1,-14-6 132,1-1 0,0 0-1,0-2 1,1 1 0,-1-2-1,1 0 1,-1-1-1,20-2 1,6-4-90,0-2 1,-1-1-1,0-2 1,-1-1-1,62-30 1,-46 15-94,-1-3 1,-2-2-1,56-45 1,-67 44 12,69-70-1,-93 84 34,0-2 0,-1 1 0,-1-2-1,-1 0 1,17-39 0,-27 53 30,-1 0 0,0 0-1,-1 0 1,0 0 0,0-1 0,-1 1-1,0 0 1,0-1 0,-1 1 0,0-1 0,-2-16-1,0 18-52,0 1 0,0 0-1,0 0 1,-1-1-1,0 1 1,0 1 0,0-1-1,-1 0 1,0 1 0,0 0-1,0 0 1,-1 0-1,0 0 1,0 1 0,-8-7-1,1 4-2,1 0 0,-1 0-1,0 1 1,-1 1 0,-18-6 0,9 5-52,0 1 0,-36-4 0,27 7-83,1 1 0,-1 2 0,1 1 0,-1 1 0,-45 11 0,29-1-155,0 2-1,-77 35 1,81-28 166,1 1-1,1 2 1,1 2 0,1 1-1,-44 43 1,53-42 126,1 1 0,2 1 0,1 2 0,2 1 1,1 0-1,-25 53 0,37-63-6,1 1 1,0 0 0,2 0-1,1 1 1,-5 33-1,10-42 21,1 0 0,0 0 0,2 0 0,-1 0-1,2 0 1,1 0 0,0 0 0,1 0 0,6 16-1,-4-18 58,0-1 0,1 1-1,0-1 1,1-1 0,1 0-1,0 0 1,1-1-1,1 0 1,-1 0 0,2-1-1,0-1 1,15 11-1,-15-13-74,1 0 0,-1-1 0,1-1-1,0 0 1,1-1 0,-1-1 0,1 0 0,0 0-1,0-1 1,1-1 0,-1-1 0,0 0-1,24-1 1,-18-3 0,0 0 0,-1-1 0,1-1 0,-1-1 0,0 0 0,0-2 0,-1 0 0,0-1 0,0-1 0,-1-1 0,17-13 0,-12 7 0,-2-1 0,0-1 0,-1-1 0,0 0 0,-2-1 0,-1-1 0,22-40 0,-28 45 0,-2-1 0,0-1 0,-1 1 0,0-1 0,-2 0 0,-1-1 0,4-27 0,-7 33 0,-1 1 0,0 0 0,-1-1 0,0 1 0,-1 0 0,0 0 0,-1 0 0,-1 0 0,0 0 0,-1 1 0,-12-23 0,9 21 0,-1 0 0,-1 1 0,0 1 0,0 0 0,-1 0 0,-1 1 0,0 0 0,-1 1 0,0 0 0,0 1 0,-1 1 0,-22-11 0,18 12 0,-1 0 0,0 1 0,0 0 0,-1 2 0,1 0 0,-1 2 0,0 0 0,0 1 0,-37 3 0,25 2-44,1 2 0,-1 1 1,1 1-1,0 2 0,1 1 0,0 2 0,1 1 0,1 1 0,0 1 0,-36 28 0,31-18-148,1 1-1,1 1 0,2 2 1,0 1-1,3 2 0,0 0 1,-31 55-1,45-65 178,0 1 0,1 0 0,2 0 0,-11 40 0,17-50 33,0 1-1,1 0 1,1 0-1,0 0 0,1 0 1,1 0-1,0 0 0,1 0 1,5 19-1,-2-17 30,1 0 0,1 0 1,1-1-1,0 1 0,1-2 0,1 1 0,0-1 0,1-1 1,1 0-1,0 0 0,1-2 0,0 1 0,1-2 0,1 1 1,0-2-1,0 0 0,1-1 0,0-1 0,0 0 0,23 7 0,-18-9-64,1 0-1,0-2 1,0-1-1,0 0 0,43-2 1,-35-3-29,-1-1 1,1-2 0,-1 0-1,30-11 1,-21 3 5,0-2 0,0-2 0,-2-1 1,0-2-1,-1-2 0,58-46 0,-57 36 46,-1-1 0,-1-3 0,-2 0 0,-2-2 0,25-42 0,-38 53-5,-1-2-1,18-44 1,-27 54-7,-1 0 1,0 0 0,-2-1 0,0 1 0,0-24 0,-3 21-8,-1 1-1,-2 0 1,0-1-1,-1 1 1,-1 0-1,-1 1 1,-1-1-1,0 1 1,-2 0-1,-19-36 1,14 34 13,-1 0 0,-1 1 1,-1 1-1,0 1 0,-2 0 0,0 1 1,-1 1-1,-37-26 0,32 27 0,-1 1 0,-1 1 0,0 2 0,-1 0 0,0 2 0,0 1 0,-1 1 0,-1 2 0,-51-6 0,59 10 0,-1 2 0,1 0 0,0 1 0,0 2 0,0 0 0,0 1 0,1 1 0,-1 1 0,1 1 0,1 0 0,-1 2 0,1 0 0,0 1 0,-19 15 0,21-12 2,1 0-1,0 2 1,1 0-1,1 1 0,0 0 1,1 1-1,1 1 1,-16 30-1,13-18-36,2 0-1,1 1 1,2 0 0,-13 62-1,18-64-20,2 0 0,0 0 0,2 1 0,1-1 0,2 1 0,0-1-1,2 0 1,2 0 0,0 0 0,2 0 0,1-1 0,1-1 0,2 0 0,0 0-1,17 25 1,-7-19-2,1-1 0,2-1 0,1-2 0,1 0 0,1-2 0,2-1 0,0-1 0,2-2 0,49 28 0,-20-18-58,1-4-1,1-2 1,1-3 0,111 26 0,-90-31 116,110 8 0,-79-19-306,-1-6 0,1-5 0,-1-5 0,0-5 0,213-53 0,-256 46 74,100-44 1,-126 43-5,-2-2 1,61-41-1,-75 43 179,0-2-1,-2-2 0,28-30 1,-42 39 55,0 0 0,-1-2 0,-1 0 0,0 0 0,12-28 0,-17 30 2,-1 0 1,-1 0-1,-1-1 0,0 1 1,-1-1-1,0 0 0,-1-20 1,-2 13-3,-1 0 0,-1 1 0,-1-1 0,-1 0-1,-1 1 1,-1 0 0,-17-39 0,10 32 9,-2 0 0,-2 1-1,0 1 1,-2 1 0,-24-27-1,9 17-59,-1 1 0,-70-54 1,51 51-254,-85-48 0,84 58 278,-1 2 0,-2 3 1,-81-23-1,89 34 187,-1 2-1,0 3 1,-1 2 0,-74 0 0,73 8-154,0 2 0,1 2 0,-1 3 0,1 2 0,1 2 0,0 3 0,1 1 0,1 3 0,1 2 0,0 2 0,2 2 0,-59 44 0,56-31-177,1 2 1,2 2-1,-44 53 1,40-34 22,2 1-1,-61 110 0,63-86 10,3 3-1,4 1 0,4 2 0,4 1 0,5 2 1,3 0-1,-10 111 0,26-130-5,3-1 0,4 1 1,18 144-1,-8-161 104,3 0 0,3 0 0,2-2 0,2 0 0,37 72 0,-37-93 55,0-1-1,3-1 1,0-1 0,3-1-1,0-1 1,2-1 0,46 38 0,-50-50 4,1-1 0,0-1 0,2-1 0,-1-1 0,2-2 1,0 0-1,0-2 0,1-1 0,1-2 0,52 9 1,-44-13-7,1-2 1,-1-1-1,1-2 1,75-12 0,-59 2-42,0-2-1,-1-3 1,64-28 0,-47 12-131,-1-3 1,77-53-1,-46 18 144,-3-6-1,-3-3 1,-4-5 0,-4-3 0,-4-4 0,96-135-1,-127 149 18,50-98 0,-72 114 0,42-121 0,-59 141 29,-3-1-1,0 0 1,-3 0 0,-2-1-1,-1 0 1,-3 1-1,-1-1 1,-2 0-1,-2 0 1,-2 1-1,-2-1 1,-1 2-1,-23-62 1,14 57 207,-2 2 0,-1 1 0,-3 0 0,-51-69 1,55 86-102,-1 1 1,-1 1 0,-1 1 0,-1 2 0,-1 0 0,-1 1 0,-1 2 0,-29-16 0,42 27-27,0 1 1,0 0-1,0 1 0,0 0 1,-1 1-1,0 1 1,1 0-1,-21 0 0,24 3 12,-1 0 1,1 1-1,-1 1 0,1 0 0,-1 0 0,1 1 0,0 1 1,0 0-1,0 0 0,0 1 0,-13 8 0,-1 4 153,1 1 0,0 0-1,1 2 1,1 1 0,-32 39-1,12-5 332,-51 84 1,52-69-507,3 2 1,3 1 0,3 1 0,-30 107 0,56-156-45,1 1-1,-4 38 1,8-55 43,1 0-1,0 0 1,1 0 0,0 0 0,0-1 0,1 1 0,4 13 0,-4-16-25,0-1 1,1 0 0,0 1 0,0-1 0,1 0 0,-1-1-1,1 1 1,0-1 0,0 1 0,0-1 0,10 6 0,-6-4-41,1-1 1,-1 0 0,1-1 0,0 0-1,0-1 1,0 1 0,1-2-1,16 4 1,-8-4-64,0-1-1,1 0 1,0-1 0,21-3-1,0-3-242,1-2 0,46-15 0,117-53-561,-77 16 773,-2-5 1,-3-5 0,157-119 0,-113 48 60,-137 112 0,-1-1 0,32-44 0,-49 59-7,-1-1 1,-1-1-1,0 1 0,-1-1 1,-1-1-1,0 0 0,7-35 1,-12 43 0,-1 0 0,0 0 0,0 0 1,-1 0-1,-1 0 0,0 0 0,0 0 0,-1 1 1,0-1-1,0 0 0,-1 0 0,-1 1 0,1 0 0,-2 0 1,1 0-1,-8-11 0,4 10 3,0 0-1,-1 0 1,-1 0 0,1 1-1,-1 0 1,-1 1-1,0 1 1,-14-9 0,-2 2-30,0 1 0,0 2 0,-2 1 1,-36-9-1,0 5-357,-124-11 1,105 20-22,-157 12 0,109 9-60,-135 34-1,-177 80-511,249-53 267,-288 155-1,309-132-41,-275 210 0,147-42-225,248-210 656,2 2-1,-49 73 0,76-95 105,2 1-1,1 1 0,-25 66 0,39-83 173,1 0 0,1 1 0,1-1 0,1 1 0,-2 46 0,6-55 109,1 0 0,0-1 0,1 1 0,1 0 0,0-1-1,1 0 1,0 0 0,2 0 0,-1 0 0,2-1 0,-1 0 0,2 0-1,9 13 1,-6-13 4,1 0 0,0 0-1,1-1 1,0-1 0,1 0 0,0-1-1,1 0 1,0-1 0,0-1-1,27 11 1,-13-9-8,1-1-1,0-1 1,0-1-1,1-1 1,56 1-1,-44-6 125,-1-3 0,0-1-1,75-17 1,-52 3 1,-1-2 0,0-4 0,-2-2 0,-1-3 0,77-48 0,-81 41-175,-2-3 0,-1-3 0,73-71 0,-97 81 21,-1-1 0,-1-2 0,-2-1 1,-2 0-1,-1-2 0,27-60 0,-41 77 169,-1 0 0,-1-1 0,-1 0 1,-1 0-1,4-36 0,-8 43-34,-1 1 0,0-1 0,-1 1 0,-1-1 0,0 1 0,0-1 0,-1 1 0,-1 0 0,-11-24 0,9 24-50,-1 0 1,0 1-1,-1 0 0,-1 0 1,0 1-1,-1 0 1,0 1-1,0 0 0,-14-10 1,15 14 4,1 0 0,-1 1 0,1 0 0,-1 0 0,-1 1 0,1 0 0,-1 1 0,1 0 0,-1 1 0,0 0 0,0 0 0,0 1 0,0 0 0,-13 1 0,9 2 10,0 0-1,0 1 1,1 0-1,-1 1 1,-16 7 0,-2 4-117,1 0 0,-31 22 0,-95 75-493,10 6 117,-216 227-1,238-197 369,96-109 0,-30 52 0,50-75 24,2 0 0,-1 0-1,2 0 1,-8 27 0,13-37 11,0 0 0,0-1 1,0 1-1,1 0 0,0 0 1,0 0-1,0 0 0,1 0 1,0-1-1,0 1 0,0 0 1,4 8-1,-3-9-26,1 0 1,0-1-1,0 1 1,0-1-1,0 1 0,1-1 1,0 0-1,0 0 0,0-1 1,1 1-1,-1-1 0,1 0 1,7 4-1,0-1-9,1-1 0,0 0 0,0 0 0,1-1 0,-1-1 0,1-1 0,14 2 0,8-2-41,0-1 0,0-2 0,53-8 0,213-54-778,95-61-164,63-51 0,15-32 0,-34-7 0,-62 11 0,-83 25 0,-90 29 0,-178 126 733,-1-2-1,40-44 0,-62 63 259,0 0-1,0-1 1,-1 1-1,0-1 1,0 0-1,0 0 1,-1-1-1,0 1 1,0-1-1,2-13 0,-5 17 2,1 0 0,-1 1 0,-1-1 0,1 0 0,0 0 0,-1 0 0,0 1 0,0-1 0,-2-5 0,1 3-9,-1 1 0,0 0 0,0 0 1,0 1-1,0-1 0,-1 0 0,-5-4 0,-4-2 0,0 0 0,-1 1 0,0 1 0,-1 0 0,0 1 0,-28-11 0,-9 0 32,-1 2-1,-71-13 0,-234-17 345,-158 33-282,-147 44-94,-102 47-103,-26 42-308,65 27 144,129 7-552,150-1 10,150-15 688,198-75 151,82-50 18,1 0 1,-19 21-1,29-27 16,0 1 1,0 0-1,1 1 0,-9 14 1,12-17-14,0-1 0,0 1 0,0 0 0,1 0 0,0-1 0,0 1 0,0 0 0,0 7 0,1-8-3,0 0 0,1 1 0,-1-1 1,1 0-1,0 1 0,0-1 0,1 0 1,-1 0-1,3 5 0,0-3 8,0 0 0,-1 0 0,2 0 0,-1-1 0,1 1 0,6 5 0,3 0-24,1 0 1,0-1 0,0 0 0,1-1 0,0-1-1,18 6 1,9 1 27,0-1 0,62 10 0,-24-10 306,98 2 0,149-18 186,57-33-138,72-32-493,64-28-574,1285-284-1512,-1250 258 1323,-62 15 424,-107 22 278,-107 20 284,-100 19 675,-86 15 164,-74 18-463,-20 12-502,0 0-1,1 0 1,-1 0 0,0-1 0,1 1 0,-1 0 0,0 0 0,0-1-1,0 1 1,1 0 0,-1-1 0,0 1 0,0 0 0,0-1-1,0 1 1,1 0 0,-1-1 0,0 1 0,0 0 0,0-1 0,0 1-1,0 0 1,0-1 0,0 1 0,0 0 0,0-1 0,0 0-1,0 1 14,-1-1-1,1 1 0,-1-1 0,1 1 0,-1-1 0,1 1 0,-1 0 0,1-1 0,-1 1 0,1-1 1,-1 1-1,1 0 0,-1 0 0,0-1 0,0 1 0,-19-5 435,-60-1 518,-65 4 0,-73 3 0,-105 7 0,-111 13-327,-95 18-1312,-1164 167-2293,1275-135 1966,118-8 0,110-8 29,172-49 820,0 0-1,1 2 1,-31 18-1,45-24 174,0 1-1,0-1 1,0 1 0,0 0-1,-4 5 1,6-6-6,0-1 0,0 0 1,0 1-1,1-1 0,-1 1 0,1-1 1,-1 1-1,1-1 0,-1 1 1,1-1-1,0 1 0,0 2 0,0-3 6,0 1 0,0 0 0,1-1 0,-1 1 0,0-1 0,1 1 0,0-1 0,-1 1 0,1-1 0,0 1 0,0-1-1,1 2 1,0 0 37,1 0-1,0 0 0,0 0 0,0-1 0,5 4 0,6 3 83,1-1 1,-1-1-1,32 11 0,-7-5-18,64 10 1,102 1 678,68-19 164,67-26-27,80-35-406,53-30-1232,298-99-812,-13-35 39,-295 70 472,-55 7 0,-75 14 80,-75 17 571,-71 18 949,-66 21-110,-100 58-75,27-23 0,-44 34-291,1 0-1,-2 0 0,1 0 1,0-1-1,-1 1 1,4-7-1,-7 11-98,1-1-1,-1 0 1,0 0 0,1 0-1,-1 0 1,0 0-1,0 0 1,0 0 0,1 0-1,-1 0 1,0 0 0,0 0-1,-1 0 1,1 1-1,0-1 1,0 0 0,0 0-1,0 0 1,-1 0-1,1 0 1,-1 0 0,1 0-1,0 0 1,-1 1 0,0-1-1,1 0 1,-1 0-1,1 1 1,-1-1 0,0 0-1,1 1 1,-1-1 0,0 0-1,0 1 1,0-1-1,1 1 1,-1 0 0,0-1-1,0 1 1,0 0 0,-1-1-1,-4-1 196,-1 0 1,0 0-1,0 1 0,-8-1 0,14 2-222,-21-2 378,1 1 1,-1 1-1,0 2 0,-25 3 0,-88 21 590,-89 34 0,-137 55-327,-129 51-1312,-2037 723-4259,2276-796 3932,101-34 0,134-53 709,1 1 0,-20 13 0,35-20 268,0 0 1,-1 0-1,1 0 0,-1 1 1,1-1-1,0 0 0,-1 1 1,1-1-1,0 0 1,-1 1-1,1-1 0,0 0 1,0 1-1,-1-1 1,1 0-1,0 1 0,0-1 1,0 1-1,-1-1 0,1 1 1,0-1-1,0 1 1,0-1 10,1 1 0,-1-1 1,0 0-1,1 1 0,-1-1 0,0 0 1,1 1-1,-1-1 0,1 0 1,-1 0-1,0 0 0,1 1 1,-1-1-1,1 0 0,-1 0 0,1 0 1,-1 0-1,1 0 0,-1 0 1,1 0-1,0 0 0,11 1 199,0-1 0,0-1 0,15-2 0,99-23 779,90-33 0,115-40-103,98-31-622,86-26-791,45-13 221,-18 5-507,-48 11-164,-83 21 0,-98 24-1,-98 30 133,-86 25 720,-114 46 383,0 0 1,16-11-1,-30 18-212,0-1 0,-1 1 0,1-1 1,0 0-1,0 1 0,-1-1 1,1 0-1,0 1 0,-1-1 0,1 0 1,0 0-1,-1 0 0,1 0 0,-1 0 1,1-1-1,-1 2-24,0 0 1,0-1-1,0 1 0,0-1 1,0 1-1,0 0 0,-1-1 1,1 1-1,0 0 1,0-1-1,0 1 0,0 0 1,-1-1-1,1 1 0,0 0 1,0-1-1,0 1 0,-1 0 1,1 0-1,0-1 1,-1 1-1,1 0 0,0 0 1,-1 0-1,1-1 0,-1 1 1,-3-2 123,-1 1 0,1-1 0,-1 1 0,-9-1 0,13 2-111,-24-3 462,-29 0 1,-89 10 392,-110 26-363,-130 34-74,-132 38-516,-96 34-585,-42 24 326,44-1-491,99-15-164,127-21 121,127-29 434,219-81 289,1 2 1,-36 23-1,63-35 115,1 0 0,-10 9 0,16-12 36,0-1 0,0 0 0,0 0 0,1 1 0,-1-1 0,0 1 0,1 0 1,-3 4-1,4-5 6,0-1 0,-1 1 1,1-1-1,0 1 1,0-1-1,0 1 1,0-1-1,0 1 0,0-1 1,0 1-1,0-1 1,1 1-1,-1-1 0,1 1 1,-1-1-1,2 2 1,-1 1 41,1-1 0,0 0 0,1-1 0,-1 1 0,0 0 0,1-1 0,0 1 0,5 3 0,4 2 90,1-1 0,-1 0 0,1-1 0,1-1 0,24 7 0,155 30 503,82-8 201,74-11-221,90-18-516,673-52-105,-7-93-149,-875 91-367,-84 7 328,-125 36 76,37-21 0,-55 26 104,0-1-1,0 0 1,0 0 0,0 0-1,0 0 1,0-1 0,3-3-1,-6 6 20,0-1 0,1 0-1,-1 1 1,0-1-1,1 1 1,-1-1 0,0 0-1,0 1 1,0-1-1,0 0 1,1 1-1,-1-1 1,0 0 0,0 1-1,0-1 1,-1 0-1,1 1 1,0-1 0,0 0-1,0 1 1,0-1-1,-1 0 1,1 1-1,0-1 1,0 1 0,-1-1-1,1 0 1,-1 1-1,1-1 1,0 1 0,-1-1-1,1 1 1,-1-1-1,1 1 1,-1 0 0,1-1-1,-1 1 1,0 0-1,0-1 1,-4-2 141,-1 0 0,1 0-1,-1 1 1,1 0 0,-10-3 0,-11-2 327,-35-3 1,-96-3 491,-110 19-185,-145 33-720,-144 46-263,-104 41-634,-1341 407-2130,1524-366 1966,143-31 0,129-33 0,188-93 851,0 1 1,1 0 0,1 1 0,-21 20 0,33-28 162,0-1-1,0 0 1,1 1 0,-1 0-1,1-1 1,-2 7-1,3-9 0,1 1-1,-1-1 1,1 1-1,-1 0 0,1-1 1,0 1-1,0 0 1,0-1-1,0 1 0,0 0 1,0-1-1,0 1 1,1 2-1,0-3 7,-1 1 0,1 0 1,0 0-1,0-1 0,0 1 0,0-1 0,0 1 1,0-1-1,0 1 0,1-1 0,1 2 0,1 0 21,0 0 0,0 0-1,0-1 1,9 4-1,2-1-28,0 0-1,1-1 1,0 0-1,16 0 1,3 0 54,68-3 0,98-23 737,74-31 164,61-29-101,59-23-631,1231-369-3957,-1338 380 2725,-79 20 335,-75 18 1215,-61 19 59,-71 35-543,1 1-1,-1-1 0,1 0 0,-1 0 0,1 0 0,-1 0 0,0 0 0,3-5 0,-4 7-64,-1 0-1,0-1 1,0 1 0,0 0-1,0-1 1,0 1 0,0 0-1,0-1 1,1 1 0,-1-1-1,0 1 1,0 0 0,-1-1-1,1 1 1,0 0 0,0-1 0,0 1-1,0-1 1,0 1 0,0 0-1,0-1 1,-1 1 0,1 0-1,0-1 1,0 1 0,-2-1 35,1 0 0,0 0 1,0 0-1,0 0 1,0 0-1,0 1 0,-1-1 1,1 1-1,0-1 1,-2 0-1,-7-2 191,0 1-1,1 0 1,-20 0 0,-2 1 245,-49 4 1,-99 24 491,-53 25 0,-48 31-280,54-2-841,5 9 0,-221 126 0,236-91-26,62-15-551,118-87 515,-37 43 0,54-55 176,1 0 0,-13 21 0,19-29 36,1 1 0,-1-1-1,1 0 1,0 0 0,0 1 0,0-1-1,0 0 1,1 1 0,-1-1 0,1 1-1,0-1 1,0 0 0,0 1 0,1 6 0,0-8 40,0 0 0,0 0 0,-1 0 1,1 0-1,0 0 0,1 0 1,-1 0-1,0-1 0,0 1 1,1 0-1,-1-1 0,1 1 0,0-1 1,-1 1-1,1-1 0,2 2 1,1-1 77,0 1 1,0-1-1,-1-1 0,1 1 1,0-1-1,9 2 1,1-1 115,1-1-1,-1-1 1,25-2 0,127-21 737,97-28-328,110-27-1304,101-26-309,622-149-915,0-30-179,-719 173 1069,-118 21 0,-104 22-1,-149 63 886,1 0 0,-1 0 0,0-1 0,0 0 0,0 0 0,-1-1 0,1 0 0,5-8 0,-11 13 89,0 0 1,0 0 0,0 0 0,-1-1-1,1 1 1,0 0 0,-1-1 0,1 1-1,-1-1 1,0 1 0,1-1 0,-1 1 0,0-1-1,0 1 1,0-1 0,0 1 0,0 0-1,0-1 1,0 1 0,-1-1 0,1 1 0,0-1-1,-1 1 1,1-1 0,-1 1 0,0 0-1,1-1 1,-1 1 0,0 0 0,-2-2-1,-3-3 93,0 0 0,0 1 0,0-1 0,-1 2 0,0-1 0,0 1 0,-1 0 0,-8-3 0,-15-6 244,0 2-1,-45-11 1,-139-14 655,-97 17-84,-127 38-483,-127 47-605,-1363 336-1845,1442-259 1051,133-23 0,127-28 132,202-81 819,1 2 0,0 0 0,-23 18 0,42-27 90,1-1 0,0 1 0,0 0 0,-5 7 0,8-9-18,0-1-1,0 1 1,0 0-1,0 0 0,0 0 1,0 0-1,1 0 1,-1 0-1,0 0 1,1 3-1,0-3-2,0-1 0,0 1 0,0-1-1,0 1 1,0-1 0,1 1-1,-1 0 1,0-1 0,1 0 0,0 1-1,-1-1 1,1 1 0,1 1 0,0-1 38,0 1 1,0 0 0,0-1 0,1 0 0,-1 1 0,6 3 0,2-1 87,-1 0 1,1 0 0,-1 0 0,1-2 0,14 5 0,5-1 327,51 6 1,70-4 491,-39-11-295,-1-5 0,0-5 0,117-29 0,316-114 1160,-267 53-2241,274-142 0,-437 184-172,-92 48 515,23-17 0,-42 27 57,0 1 0,0-1 0,0 0 0,0 1 0,-1-1 0,3-4 0,-3 6-3,-1 0 0,0 0 0,0 0 0,0-1 0,0 1 0,0 0 0,0 0 0,0 0 0,0 0 0,0-1 1,0 1-1,0 0 0,0 0 0,0 0 0,0 0 0,0 0 0,0-1 0,0 1 0,0 0 0,0 0 0,0 0 0,0 0 0,0-1 1,0 1-1,0 0 0,-1 0 0,1 0 0,0 0 0,0 0 0,0 0 0,0-1 0,0 1 0,0 0 0,0 0 0,-1 0 0,1 0 1,0 0-1,0 0 0,0 0 0,0 0 0,0 0 0,-1 0 0,1 0 0,0-1 0,0 1 0,0 0 0,0 0 0,0 0 1,-1 0-1,1 0 0,0 0 0,0 0 0,0 1 0,-6-1 108,0 1 0,0 0 0,0 0-1,1 1 1,-11 3 0,-111 50 535,-110 57-690,-95 44-722,-78 36-3,18-11-49,-835 397-2244,999-462 2078,89-40 191,121-65 764,-28 21 1,44-32 35,1 1 0,0 0 0,0 0 1,0 0-1,0 1 0,0-1 0,0 0 1,0 0-1,0 1 0,0 1 0,1-3-2,0 0-1,0 0 1,0 0-1,0 0 0,0 1 1,0-1-1,0 0 1,0 0-1,0 0 0,0 1 1,0-1-1,0 0 1,0 0-1,0 0 0,0 0 1,0 1-1,1-1 1,-1 0-1,0 0 0,0 0 1,0 0-1,0 0 1,0 1-1,1-1 0,-1 0 1,0 0-1,0 0 1,0 0-1,0 0 0,1 0 1,-1 0-1,0 0 1,0 0-1,0 0 0,0 0 1,1 1-1,-1-1 1,0 0-1,0 0 0,0 0 1,1-1-1,-1 1 1,4 0 108,1 0 1,-1-1-1,0 1 1,1-1-1,6-2 1,67-29 868,47-31 0,80-39 0,132-58-285,135-54-1020,142-52 37,108-44-534,759-346-1047,-22-50-200,-926 424 1083,-127 56 47,-121 58 473,-107 55 1039,-90 48-99,-69 46 44,-19 19-513,0 0 1,0 0 0,0 0 0,0 0 0,-1 0 0,1 0 0,0 0 0,0 0-1,-1-1 117,1 1-116,0 0-1,0 0 1,0 0 0,0 0 0,0 0 0,0 0 0,0 0 0,0 0 0,0-1-1,0 1 1,0 0 0,0 0 0,0 0 0,0 0 0,0 0 0,0 0 0,0 0-1,0 0 1,0 0 0,0-1 0,0 1 0,0 0 0,0 0 0,0 0 0,0 0-1,0 0 1,0 0 27,1-1-27,-9 5 185,1-1 0,1 1 1,-13 9-1,-89 74 411,-71 66-495,-64 54-110,-68 56 0,-78 62 0,-56 48 9,-471 391-974,479-409 89,42-42-80,67-58 126,79-62 737,78-61 535,125-96-338,-58 50 888,94-74-345,10-12-635,0 0-1,0 0 0,0 0 1,0 0-1,0 1 0,0-1 0,0 0 1,0 0-1,0 0 0,0 0 0,0 0 1,0 0-1,0 1 0,0-1 0,0 0 1,0 0-1,0 0 0,0 0 0,0 0 1,0 0-1,0 1 0,0-1 1,0 0-1,0 0 0,0 0 0,1 0 1,-1 0-1,0 0 23,0 1-23,0-1 0,0 0 0,0 0 1,0 0-1,0 0 0,1 0 0,-1 0 1,0 0-1,0 0 0,0 0 1,0 0-1,0 0 0,1 0 0,1 0 105,1 0 0,-1 0 0,1 0 0,-1 0 0,0-1 0,4 0 0,11-4 278,0-1-1,-1 0 0,1-2 0,24-14 1,56-38 589,34-28 0,57-40 0,95-57-328,91-51-1310,393-239-1100,-249 155 561,16-24-193,-37-13-129,-279 184 881,-75 44 653,-120 106 252,33-42 0,-51 58-228,0 0-1,-1 0 0,0 0 1,5-12-1,-8 17-2,-1 1 1,1-1 0,-1 0-1,1 0 1,-1 1 0,0-1-1,0 0 1,1 0 0,-1 0-1,-1 1 1,1-1 0,0 0-1,0 0 1,-1 0-1,1 1 1,-1-1 0,1 0-1,-1 0 1,0 1 0,0-1-1,1 1 1,-3-4 0,1 3 45,0 0 1,-1 0 0,1 0-1,0 1 1,-1-1 0,1 1-1,-1-1 1,1 1 0,-1 0-1,1 0 1,-1 0 0,-5-1-1,-5 0 341,-25-2 1,6 3 64,-40 4 1,-106 23 491,-108 40 0,-126 52-328,-144 63-1310,-80 44-328,-23 25 0,39 1 0,97-26 0,129-43 0,126-48 0,109-45 235,141-78 789,0 1 0,-21 18-1,38-29-30,-1 0-1,1 0 1,0 0-1,0 1 1,0-1-1,0 0 1,0 1-1,0-1 1,1 0-1,-1 1 1,-1 2-1,2-3 0,0-1-1,0 1 1,0-1-1,0 1 1,0-1-1,0 1 1,0-1-1,0 1 1,0-1-1,1 1 1,-1-1 0,0 0-1,0 1 1,0-1-1,1 1 1,-1-1-1,0 0 1,0 1-1,1-1 1,-1 1 0,0-1-1,1 0 1,-1 0-1,0 1 1,1-1-1,0 1 1,2 0 80,1 1-1,-1-1 1,1 0 0,0 0 0,0 0-1,0-1 1,5 1 0,19 2 368,0-2 1,0-1-1,54-7 1,56-24-19,41-28 409,54-35 135,76-42 0,68-33-158,59-23-637,245-99-508,-283 121-337,68-31-326,-114 45 0,-117 47 0,-98 41 0,-124 61 765,-1 0-1,22-17 1,-33 24 233,0-1-1,0 1 1,-1-1 0,1 0 0,-1 1 0,1-1 0,-1 0-1,1 0 1,-1 1 0,1-1 0,-1 0 0,1-1 0,-1 2-3,0 0 0,0 0 1,0-1-1,0 1 0,0 0 0,0 0 1,0-1-1,0 1 0,0 0 0,0 0 1,-1-1-1,1 1 0,0 0 0,0 0 1,0 0-1,0-1 0,0 1 0,0 0 1,-1 0-1,1 0 0,0-1 0,0 1 1,0 0-1,0 0 0,-1 0 1,1 0-1,0 0 0,0 0 0,-1-1 1,-1 0 48,-1 1 1,1-1 0,-1 0 0,1 1 0,-1-1 0,0 1 0,1 0 0,-1 0 0,-2 0 0,-32 5 548,22-4-346,-178 36 1702,30 9-983,-41 22 0,-377 166-689,23 43-1570,432-203 633,54-23 524,68-49 130,2 1 0,-1-1 1,0 1-1,0 0 0,1 0 1,0 0-1,-3 4 0,5-7-4,0 0 0,0 1 0,0-1 0,0 0 0,0 0 0,-1 0 0,1 1 0,0-1 0,0 0 0,0 0 0,0 0 0,0 1 0,0-1-1,0 0 1,0 0 0,0 0 0,0 1 0,0-1 0,0 0 0,1 0 0,-1 1 0,0-1 0,0 0 0,0 0 0,0 0 0,0 0 0,0 1 0,0-1 0,0 0-1,1 0 1,-1 0 0,0 0 0,0 1 0,0-1 0,0 0 0,1 0 0,-1 0 0,0 0 0,0 0 0,1 0 0,0 1 54,1-1-1,0 0 1,-1 0 0,1 0 0,0 0-1,0 0 1,-1 0 0,1-1 0,2 0 0,11-3 216,1-2 1,20-9 0,77-43-58,46-31-56,830-521 582,-852 510-746,-109 77 82,38-41 0,-56 53 82,0-1 0,-1 1 0,-1-1-1,8-16 1,-14 24-98,0 0-1,0 0 1,0 0 0,-1 0-1,0 0 1,0 0-1,0 0 1,0-1 0,-1 1-1,0 0 1,0-7-1,0 9-52,-1-1 0,0 0-1,0 0 1,0 0 0,0 0-1,0 1 1,0-1 0,-1 1-1,0-1 1,1 1 0,-1-1-1,0 1 1,0 0 0,0 0-1,0 0 1,-5-3 0,1 0-13,-1 1 1,0 0-1,-1 0 0,1 0 1,-1 1-1,1 0 1,-1 1-1,-12-2 1,1 0-1,0 2 0,-35 0-1,8 5-163,1 2 0,-1 1-1,1 3 1,0 2-1,-63 23 1,4 7 191,-105 58 0,58-17 96,36-10-103,106-66-14,-47 34 58,49-34-59,1-1 0,0 1 1,0 0-1,0 1 0,-6 8 1,12-14-8,-1 0 1,0 0-1,1 0 1,-1 0 0,1 0-1,-1 0 1,1 0-1,0 0 1,-1 0-1,1 1 1,0-1 0,0 0-1,0 0 1,0 0-1,0 0 1,0 2-1,0-2 8,0-1 1,1 1-1,-1 0 0,0-1 0,1 1 0,-1-1 0,1 1 0,-1-1 0,1 1 0,-1 0 0,1-1 0,-1 1 0,1-1 0,-1 0 0,1 1 1,-1-1-1,1 1 0,0-1 0,0 0 0,3 2 98,0-1-1,0 0 1,0-1 0,0 1 0,0-1 0,0 0-1,7 0 1,12-3 373,-1-1-1,33-10 1,-35 8-219,85-21 659,44-7-528,42-6-1111,928-127-5176,-1074 163 5069,-40 4 685,-13 4 246,-169 58 1690,15-2-965,-52 23-633,-700 301-2445,787-325 1684,99-46 479,13-7 79,0 1 0,1 1-1,0 0 1,-17 14 0,24-13 54,7-9-38,0 0 0,0 0 0,0 0-1,0 1 1,0-1 0,0 0 0,0 0-1,0 0 1,0 0 0,0 1 0,0-1-1,0 0 1,0 0 0,0 0 0,0 0 0,0 1-1,0-1 1,0 0 0,0 0 0,0 0-1,0 0 1,1 0 0,-1 1 0,0-1-1,0 0 1,0 0 0,0 0 0,0 0-1,0 0 1,1 0 0,-1 1 0,2-1 73,-1 1 0,1-1 0,-1 0 0,1 1 0,0-1 1,-1 0-1,1 0 0,2 0 0,8-1 201,-1-1 0,0 0 0,1-1-1,-1 0 1,0 0 0,16-9 0,145-72 1703,-5-14-798,-97 56-921,58-32-148,79-48-137,-149 83 20,-56 37 0,0 0 0,0 1 0,0-1 0,0 0 0,0 0 0,-1 0 0,1-1 0,2-3 0,-4 6 0,0 0 0,0 0 0,0 0 0,0-1 0,0 1 0,0 0 0,0 0 0,0 0 0,0 0 0,0-1 0,0 1 0,0 0 0,0 0 0,0 0 0,0 0 0,0-1 0,0 1 0,0 0 0,0 0 0,0 0 0,0 0 0,-1-1 0,1 1 0,0 0 0,0 0 0,0 0 0,0 0 0,0 0 0,0 0 0,-1 0 0,1-1 0,0 1 0,0 0 0,0 0 0,0 0 0,0 0 0,-1 0 0,1 0 0,0 0 0,0 0 0,-1 0 0,0 0 0,-1-1 0,0 1 0,0 1 0,0-1 0,0 0 0,0 0 0,-2 1 0,-10 3 0,0 1 0,-25 12 0,-96 53 0,-87 49-163,-113 52-657,-103 41-163,-102 37 0,-113 42-127,-138 62-225,16 18-152,385-163 504,114-45 0,104-43 0,150-103 656,1 1-1,-27 30 0,44-44 251,0 0 0,1 1-1,-1 0 1,1 0-1,0 0 1,1 0 0,-3 7-1,4-11 98,1 1-1,0-1 0,-1 0 1,1 1-1,0-1 0,0 0 1,0 1-1,0-1 0,0 0 1,0 1-1,0-1 0,1 0 1,-1 1-1,0-1 0,1 0 1,-1 0-1,1 1 0,0-1 1,-1 0-1,1 0 1,0 0-1,0 0 0,-1 0 1,1 0-1,0 0 0,0 0 1,0 0-1,0 0 0,0 0 1,1 0-1,1 0 0,2 2 103,0 0 1,1-1-1,0 0 0,-1 0 0,1-1 0,0 0 0,0 0 0,9 1 0,-1-2 95,0 0 0,0 0 0,19-5-1,2-2 276,58-21-1,77-42 492,40-34 0,28-26-327,1048-588-4795,-1106 617 3171,-51 25 375,-99 59 697,-14 8 200,0-1 1,-1 0 0,26-22 0,-41 32-257,1-1 1,-1 1 0,1-1 0,-1 1-1,1-1 1,-1 0 0,1 1 0,-1-1-1,1 0 1,-1 1 0,0-1 0,1 0 0,-1 0-1,0 0-34,0 1 0,0 0-1,0 0 1,0 0 0,0 0 0,0 0-1,0-1 1,0 1 0,0 0-1,-1 0 1,1 0 0,0 0-1,0 0 1,0-1 0,0 1 0,0 0-1,0 0 1,-1 0 0,1 0-1,0 0 1,0 0 0,0 0 0,0 0-1,0 0 1,-1 0 0,1-1-1,0 1 1,0 0 0,0 0-1,-1 0 1,1 0 0,0 0 0,0 0-1,0 0 1,-4 1 109,1-1 0,0 0 0,-1 1 0,1 0-1,-4 1 1,-23 9 501,0 2 0,-47 28 0,67-35-530,-139 76 889,-57 27 0,-43 16-151,-50 15-784,-892 377-3804,1032-450 2935,74-27 651,64-28 168,21-9 2,5-4 0,8-2 0,20-8 0,93-40 0,91-40-139,89-34-416,92-34 313,88-25-171,63-13 147,1039-343-2303,-1027 353 1369,-212 67 255,-96 30 439,-90 28 1168,-75 23 202,-83 37-687,0-1 0,0 1 0,8-8-1,-12 10-164,-1 0 0,0 0 0,0 0-1,0 0 1,0-1 0,0 1-1,0 0 1,1 0 0,-1 0-1,0 0 1,0 0 0,0 0 0,0 0-1,0-1 1,0 1 0,0 0-1,1 0 1,-1 0 0,0 0 0,0-1-1,0 1 1,0 0 0,0 0-1,0 0 1,0 0 0,0-1-1,0 1 1,0 0 0,0 0 0,0 0-1,0 0 1,0-1 0,0 1-1,0 0 1,0 0 0,0 0-1,-1 0 1,1 0 0,0-1 0,0 1-1,0 0 1,-1 0 55,0-1 0,0 1 0,-1 0 0,1 0 0,0-1 0,0 1 0,0 0 0,-1 0 0,1 1 0,-2-1 0,-9 2 179,1 1 0,-1 0 0,-12 5-1,-82 39 738,-69 44 0,-104 60 0,-110 60-327,-79 35-1312,-772 363-1703,583-291 786,380-181 590,100-45 156,150-77 729,-33 24 1,58-37 100,0-1 1,0 1 0,0 0-1,1-1 1,-1 1 0,0 0-1,1 0 1,-2 2 0,3-3 1,0-1 1,0 0-1,0 0 1,-1 1-1,1-1 1,0 0-1,0 0 1,0 1 0,0-1-1,0 0 1,0 1-1,0-1 1,0 0-1,0 0 1,0 1-1,0-1 1,0 0-1,0 1 1,0-1 0,1 0-1,-1 0 1,0 1-1,0-1 1,0 0-1,0 0 1,0 1-1,1-1 1,-1 0-1,0 0 1,0 0-1,0 1 1,1-1 0,-1 0-1,0 0 1,0 0-1,0 1 1,1-1-1,2 1 68,1-1 1,-1 1-1,0-1 0,1 1 0,-1-1 0,1 0 0,-1 0 0,0-1 1,6 0-1,18-4 418,44-15 1,83-38 333,81-44-637,85-45-182,80-38-6,93-36 0,925-382-2042,-825 355 1134,-277 113 94,-101 39 671,-89 34 312,-94 42 179,-30 19-296,-1 0 0,0 0 1,1 0-1,-1-1 0,0 1 1,0 0-1,0 0 0,2-3 1,-3 4-44,0 0 0,0 0 0,0 0 0,0-1 0,0 1 0,0 0 0,0 0 1,0 0-1,0-1 0,0 1 0,0 0 0,0 0 0,0 0 0,0 0 0,-1-1 0,1 1 1,0 0-1,0 0 0,0 0 0,0 0 0,0 0 0,0 0 0,0-1 0,-1 1 0,1 0 1,0 0-1,0 0 0,0 0 0,0 0 0,0 0 0,-1 0 0,1 0 0,0 0 0,0 0 1,0-1-1,0 1 0,-1 0 0,1 0 0,0 0 0,0 0 0,0 0 0,-1 0 0,1 0 1,0 0-1,0 1 0,0-1 0,0 0 0,-1 0 0,1 0 0,0 0 0,0 0 0,0 0 1,-27 5 420,-91 38 110,-101 53-446,-141 71-94,-153 75 0,-128 54 0,-978 422-1369,586-264 241,571-245 346,128-51 769,114-45 214,94-39 576,113-66-505,1 0 0,-19 18 0,30-25-224,0 0 0,1 0-1,-1-1 1,0 1 0,0 0-1,1 0 1,-1 0 0,1 0-1,-1 0 1,1 1 0,-1-1-1,0 1 1,1-2-31,0 1-1,0-1 1,0 0 0,1 0-1,-1 1 1,0-1-1,0 0 1,0 1 0,0-1-1,0 0 1,0 0 0,0 1-1,0-1 1,0 0-1,1 0 1,-1 1 0,0-1-1,0 0 1,0 0-1,1 0 1,-1 1 0,0-1-1,0 0 1,1 0 0,-1 0-1,0 0 1,0 1-1,1-1 1,-1 0 0,3 1 98,0-1 0,0 1 0,0-1-1,0 1 1,0-1 0,4-1 0,-7 1-113,20-1 391,1-1 0,-1-1 0,-1-1 0,25-8 1,68-29 589,64-36 0,77-41 0,86-44-328,98-39-1310,93-35-328,422-170-548,-65 28 113,-350 142 435,-99 36 0,-116 47 1,-112 48 166,-95 42 817,-108 59 163,0 0-1,-1-1 1,0 1 0,9-9 0,-14 13-155,-1-1 0,0 1-1,0 0 1,0 0 0,0 0 0,0 0-1,0 0 1,0 0 0,0 0 0,0 0 0,0 0-1,1 0 1,-1 0 0,0 0 0,0-1-1,0 1 1,0 0 0,0 0 0,0 0 0,0 0-1,0 0 1,0 0 0,0 0 0,0-1-1,0 1 1,0 0 0,0 0 0,0 0 0,0 0-1,0 0 1,0 0 0,0 0 0,0 0-1,0-1 1,0 1 0,0 0 0,0 0 0,0 0-1,0 0 1,0 0 0,-1 0 0,1 0-1,0 0 1,0 0 0,0-1 0,0 1 0,0 0-1,0 0 1,0 0 0,0 0 0,0 0-1,0 0 1,-1 0 0,1 0 0,0 0-1,-12 2 484,-1 2-197,-1 1 1,1 1-1,-16 9 1,-49 33 488,-65 47 199,-70 42 0,-101 51-244,-114 48-897,-92 27-86,-510 191-1308,-25-56-664,754-296 1301,174-61 457,-27 9 277,134-43 242,18-6 16,4-1 30,25-12 631,25-17 166,49-37 0,24-26-549,31-22 471,45-29 157,47-26 0,799-496-2516,-858 548 701,-53 29 416,-49 28 910,-80 55-432,0 0 0,0-1 1,-1 0-1,8-9 1,-14 15-50,0 0 0,1 0 0,-1-1 1,0 1-1,1 0 0,-1 0 0,0-1 0,0 1 1,0 0-1,1-1 0,-1 1 0,0 0 0,0-1 1,0 1-1,0 0 0,0-1 0,1 1 1,-1-1-1,0 1 0,0 0 0,0-1 0,0 1 1,0 0-1,0-1 0,0 1 0,0-1 0,-1 1 1,1 0-1,0-1 0,0 1 0,0 0 0,0-1 1,0 1-1,-1 0 0,1-1 0,0 1 1,0 0-1,0-1 0,-1 1 0,1 0 0,0 0 1,-1-1-1,1 1 0,0 0 0,-1 0 0,1-1 1,0 1-1,-1 0 0,1 0 0,0 0 1,-1 0-1,1 0 0,0 0 0,-1 0 0,1-1 1,0 1-1,-1 0 0,1 0 0,-1 0 0,1 0 1,-1 1-1,-8-1 182,0 0 1,0 1 0,0 0-1,-17 5 1,-103 35 604,-112 57-802,-120 54-643,-120 53 320,444-189 274,-921 398-1488,4 16-639,689-303 1195,100-43 328,141-72 921,-33 25 1,55-36-240,1 0 1,-1 0-1,1 0 1,0 1-1,0-1 1,-1 0-1,1 1 1,-1 2-1,2-4-20,0 0 0,-1 1 0,1-1 0,0 0-1,0 1 1,0-1 0,0 0 0,0 0 0,0 1 0,0-1 0,0 0-1,0 0 1,0 1 0,0-1 0,0 0 0,0 1 0,0-1 0,1 0-1,-1 0 1,0 1 0,0-1 0,0 0 0,0 0 0,0 0 0,1 1-1,-1-1 1,0 0 0,0 0 0,0 1 0,1-1 0,-1 0 0,0 0 0,0 0-1,0 0 1,1 1 0,4 0 79,-1 0 0,0 0 0,1-1 0,-1 1 1,1-1-1,-1 0 0,1 0 0,-1 0 0,7-2 0,22-3 405,41-12 1,85-31 491,48-25 0,31-15 0,463-165 625,10 26-2662,-692 221 912,128-38-736,-130 39 1020,-26 12 418,1-3-287,-100 66 485,-182 115 1213,-4-12-1391,41-40 1343,234-124-1462,16-8-318,3-3-47,23-18-12,-14 12-98,55-46 14,31-24-21,27-21-62,281-209-27,17 30-1695,-296 204 1230,-42 25 315,-75 45 246,1-1 0,12-10 0,-20 14 14,0 1 0,0 0 0,0 0 0,0 0 0,0 0 0,0 0 0,0 0 0,0 0 0,0 0 0,0 0 0,1 0 0,-1 0 0,0 0 0,0 0 0,0 0 0,0 0 0,0 0 0,0 0 0,0 0 0,0 0 0,0 0 0,0 0 0,0-1 0,0 1 0,0 0 0,0 0 0,0 0 0,0 0 0,0 0 0,0 0 0,0 0 0,0 0 0,0 0 0,0 0 0,0 0 0,0 0 0,0-1 0,0 1 0,0 0 0,0 0 0,0 0 0,0 0 0,0 0 0,0 0 0,0 0 0,0 0 0,0 0 0,0 0 0,0 0 0,0 0 0,0 0 0,0-1 0,0 1 0,0 0 0,-1 0 0,1 0 0,0 0 0,0 0 0,0 0 0,0 0 0,0 0 0,0 0 0,0 0 0,0 0 0,0 0 0,0 0 0,0 0 0,0 0 0,-1 0 0,-12 4 0,-66 30 0,-94 54 0,-110 62-164,-74 41-655,-21 12-164,29-14 0,62-28 0,77-36 0,75-34 0,120-81 737,2 1 1,-1 0-1,-14 17 0,26-26 185,1 0-1,-1 0 1,1 1 0,-1-1-1,1 0 1,0 1-1,-2 3 1,3-5 53,0 0 0,0 0 0,-1 0 0,1 0 1,0 0-1,0 0 0,0-1 0,0 1 0,0 0 0,1 0 0,-1 0 0,0 0 1,0 0-1,1 0 0,-1-1 0,1 3 0,1-2 45,-1 1 0,1 0-1,0-1 1,0 0 0,-1 1 0,1-1-1,0 0 1,0 0 0,0 0 0,1 0-1,-1 0 1,0 0 0,0-1 0,0 1-1,1-1 1,2 1 0,8 0 160,1 0-1,0 0 1,0-1-1,14-2 1,118-22 786,62-24 0,44-21 0,55-18-102,80-25-634,-316 92-367,1030-305-1987,-12-25-356,-762 231 1480,-69 13 0,-64 14 254,-58 18 924,-131 71-179,64-39 144,-58 34 64,1-1 0,-1 0 1,9-11-1,-19 20-175,0-1 0,0 0-1,0 1 1,-1-1 0,1 0 0,0 0 0,-1 1 0,1-1 0,-1 0 0,1 0-1,-1 0 1,1 0 0,-1 0 0,1 0 0,-1 0 0,0 0 0,0 0 0,1 0-1,-1-1 1,0 2-28,-1 0-1,1 0 1,0-1-1,0 1 1,-1 0 0,1 0-1,0 0 1,-1 0-1,1 0 1,0 0-1,0 0 1,-1 0-1,1 0 1,0 0-1,-1 0 1,1 0 0,0 0-1,0 0 1,-1 0-1,1 0 1,0 0-1,0 1 1,-1-1-1,-15 8 476,-6 7-5,-21 18 1,-75 69 491,-76 72-160,-89 80-645,-87 64-338,-1331 1019-3608,1401-1119 2785,85-65 0,82-60 328,70-54 1197,57-37-402,4-3-36,9-10 17,49-47-70,50-43 113,48-32 655,56-35 120,83-46-297,89-44-686,78-29-662,54-17 177,979-527-2061,16 32 949,-1455 771 1652,284-149 90,-68 36 88,-70 36 501,-67 31-226,-59 29 389,-71 44-711,-1-1-1,1 0 1,0 0-1,-1 0 1,1-1-1,2-2 1,-10 7 53,1 0 0,-1 1 0,1-1 0,-8 7 0,-93 66 788,87-61-864,-163 116 745,-144 90 119,-142 73-327,-137 61-1312,-92 28-327,-1511 688-1966,1590-802 1966,123-62 0,134-61 260,125-54 942,55-20 1843,201-80-1446,-1 0-1,28-17 1,44-36 486,25-23-119,65-47 0,105-60-328,110-53-1177,99-42 73,80-26-400,35-7-134,-25 17 0,-79 38 0,-104 49 0,-113 54 65,-103 51 361,-90 43 623,-94 65 2,-1 1 0,1 0-1,0-1 1,-1 0 0,1 0 0,-1 0 0,0 0 0,0 0-1,3-4 1,-5 7-55,0-1-1,0 1 0,0 0 0,0-1 1,0 1-1,0 0 0,0 0 1,0-1-1,0 1 0,0 0 0,0-1 1,0 1-1,0 0 0,-1 0 1,1-1-1,0 1 0,0 0 1,0 0-1,0-1 0,0 1 0,0 0 1,-1 0-1,1 0 0,0-1 1,0 1-1,0 0 0,-1 0 0,1 0 1,0-1-1,0 1 0,-1 0 1,1 0-1,0 0 0,0 0 0,-1 0 1,1 0-1,0 0 0,0 0 1,-1 0-1,1-1 0,-3 1 58,-1 0 0,1 0 1,0 0-1,0 1 0,0-1 0,0 1 0,-4 0 0,-29 11 222,-51 22-1,-153 78-186,-154 81-105,-172 77 0,-149 52 0,-110 23-164,-30-8-612,69-38-35,136-56-129,158-60 172,160-58 812,141-49 172,108-37 603,72-30-327,11-9-484,0 0 0,0 0 0,0 0 1,0 0-1,0 0 0,0 0 0,0 1 0,0-1 1,0 0-1,0 0 0,0 0 0,0 0 0,0 0 1,0 0-1,0 0 0,0 0 0,0 1 0,0-1 1,0 0-1,0 0 0,0 0 0,0 0 0,0 0 0,0 0 1,0 0-1,0 0 0,0 0 0,0 0 0,0 1 1,0-1-1,0 0 0,0 0 0,1 0 0,-1 0 1,0 0-1,0 0 0,0 0 0,0 0 0,0 0 1,0 0-1,0 0 0,0 0 0,0 0 0,1 0 0,-1 0 1,0 0-1,0 0 0,0 0 0,0 0 0,0 0 1,0 0-1,0 0 0,0 0 0,1 0 0,-1 0 1,0 0-1,0 0 0,0 0 0,0 0 0,6 0 152,-1-1-1,0 0 1,1 0-1,-1 0 1,0-1-1,10-3 0,39-20 571,-46 21-610,66-36 825,85-61 0,-60 35-286,90-51 324,58-25 0,459-208-1160,18 49-2595,-566 242 1899,-69 30 491,-69 26 355,-20 3 29,0 0 1,0 0-1,0 0 1,0 0-1,0 0 1,1 0-1,-1 0 1,0 0-1,0 0 1,0 0-1,0 0 1,1 0-1,-1 0 1,0 0-1,0 0 1,0 0-1,0 1 1,0-1-1,0 0 1,1 0-1,-1 0 1,0 0-1,0 0 1,0 0-1,0 0 1,0 0-1,0 1 0,0-1 1,1 0-1,-1 0 1,0 0-1,0 0 1,0 0-1,0 1 1,0-1-1,0 0 1,0 0-1,0 0 1,0 0-1,0 0 1,0 1-1,0-1 1,0 0-1,0 0 1,0 0-1,0 0 1,0 1-1,0-1 1,0 0-1,0 0 1,0 0-1,0 0 1,-1 0-1,1 1 1,-5 5 133,0 0 1,0 0-1,-1-1 1,0 0-1,-7 5 1,-79 59 748,-57 32-292,-599 355 2142,390-243-2565,264-154 650,79-49-329,-20 17 1,34-26-440,0-1 0,0 1 0,0 0 1,0 0-1,0 0 0,0 0 0,1 0 0,-1 0 1,0 0-1,1 0 0,-1 1 0,0 0 0,1-1-41,0-1-1,0 0 1,0 1-1,0-1 0,0 0 1,0 0-1,0 1 0,0-1 1,1 0-1,-1 0 1,0 1-1,0-1 0,0 0 1,0 0-1,0 0 0,1 1 1,-1-1-1,0 0 0,0 0 1,0 0-1,1 1 1,-1-1-1,0 0 0,0 0 1,1 0-1,-1 0 0,0 0 1,0 0-1,1 0 0,-1 0 1,0 1-1,0-1 1,1 0-1,-1 0 0,6 0 47,0 0 0,0 0 0,0-1 0,9-1 0,81-19 12,62-28-233,75-28-655,67-25-164,1247-469-3173,-1382 504 3295,-62 23 528,-94 40 363,0 0 1,0-1-1,11-7 1,-20 12-19,0-1 0,0 1 0,1 0 0,-1 0 0,0 0 0,0 0 0,1-1 0,-1 1 0,0 0 0,0 0 0,0 0 0,0-1 0,1 1 0,-1 0 0,0 0 0,0-1 0,0 1 0,0 0 0,0-1 0,0 1 0,0 0 0,0 0 0,0-1 0,0 1 0,0 0 0,0-1 0,0 1 0,0 0 0,0-1 14,0 1 0,-1 0 0,1-1 0,-1 1 1,1 0-1,-1 0 0,1-1 0,-1 1 0,1 0 0,-1 0 1,1 0-1,-1 0 0,0 0 0,1 0 0,-1-1 0,1 1 1,-2 1-1,-10-1 184,-1 2 1,1 0-1,-13 3 1,-94 28 43,-61 26-67,-64 28 581,-725 286-1454,681-258 599,63-21-77,68-26-648,63-21 20,87-44 761,0 1 0,1 0-1,-1 0 1,-7 8-1,14-12 34,-1 1-1,1-1 0,0 0 0,-1 1 0,1-1 0,0 0 0,0 1 0,-1-1 0,1 0 0,0 1 0,0-1 0,0 1 0,-1-1 1,1 1-1,0-1 0,0 0 0,0 1 0,0 0 0,0-1 4,0 0 1,0 1 0,1-1-1,-1 0 1,0 0-1,0 1 1,0-1-1,0 0 1,1 0-1,-1 0 1,0 1-1,0-1 1,1 0-1,-1 0 1,0 0-1,0 0 1,1 0-1,-1 0 1,0 1-1,0-1 1,1 0-1,-1 0 1,0 0-1,1 0 1,-1 0-1,6 0 112,0 0 0,-1-1 0,1 1 0,-1-1 0,1 0 0,7-3 0,89-31 760,54-25-320,66-29 294,62-21-300,468-154-2114,10 17 1090,-642 208 542,106-36-204,-55 12-407,-50 14 407,-108 43 135,2 0 0,0-1 0,0 0 0,0-1 0,25-19 0,-40 26 7,1 1 1,-1 0-1,1-1 0,-1 1 1,1 0-1,-1-1 0,1 1 1,-1-1-1,1 1 0,-1-1 0,0 1 1,1-1-1,-1 1 0,0-1 1,1 1-1,-1-1 0,0 1 1,0-1-1,0 0 0,1 1 0,-1-1 1,0 1-1,0-1 0,0 0 1,0 1-1,0-2 0,-1 1 35,0 1-1,0-1 0,1 1 1,-1-1-1,0 1 0,0-1 1,0 1-1,0-1 1,0 1-1,0 0 0,1 0 1,-1-1-1,0 1 0,0 0 1,0 0-1,0 0 0,0 0 1,-1 0-1,-7 0 134,0 1-1,0 0 0,0 0 1,-15 5-1,-112 39 201,-85 44-247,-85 49 174,-336 178-997,16 35-1434,455-241 1428,67-33 268,98-73 423,0 1 0,1 0 0,-1 0 0,1 1 0,0-1 0,1 1 0,-5 7 0,9-12 10,-1-1 0,1 1 0,0 0 0,0 0 0,-1 0 0,1-1 0,0 1 0,0 0 0,0 0 0,0 0 0,0 0 0,0-1 0,0 1 0,0 0 0,0 0 0,0 0 0,0 0 0,1-1 0,-1 1 0,0 0 0,1 0 0,-1-1 0,0 1 0,1 0 0,-1 0 0,1-1 0,-1 1 0,1-1 0,0 1 0,-1 0 0,1-1 0,-1 1 0,1-1 0,0 1 0,0-1 0,-1 1 0,1-1 0,1 1 0,3 1 0,0-1 0,1 1 0,-1-1 0,1 1 0,-1-1 0,1-1 0,-1 1 0,10-1 0,11-2 0,-1 0 0,28-6 0,92-28 164,50-25 618,88-32 240,157-50 709,7 24-2771,-372 104 957,-71 14 107,0 0-1,0 0 1,0 1-1,0 0 0,0 0 1,6 1-1,-9-1-14,-1 0 0,0 0 1,0 0-1,0 0 0,0 0 0,1 0 0,-1 0 0,0 0 1,0 0-1,0 0 0,0 0 0,0 1 0,1-1 0,-1 0 1,0 0-1,0 0 0,0 0 0,0 0 0,0 1 0,0-1 1,0 0-1,0 0 0,0 0 0,1 0 0,-1 0 0,0 1 1,0-1-1,0 0 0,0 0 0,0 0 0,0 0 0,0 1 0,0-1 1,0 0-1,0 0 0,0 0 0,0 1 0,-8 9 462,-7 4-58,-24 14 0,-63 39-223,-56 27-174,-193 97 462,-651 251 1,925-413 37,47-19-406,28-9-114,2-3-3,16-7-4,283-126 175,-117 68 596,45-7-1607,4 10 0,350-52 1,-456 101 368,-44 11 399,-77 4 79,0 0 0,0 0 0,0 1 0,0-1 0,0 1 0,0 0 0,-1 0 0,7 2 0,-10-2 4,1-1 0,-1 0 0,1 0 0,-1 1 0,1-1 0,-1 0 0,0 1 0,1-1 0,-1 1 0,0-1 0,1 1 0,-1-1 0,0 0 0,1 1 0,-1-1 0,0 1 0,0-1 0,0 1 0,1 0 0,-1-1 0,0 1 0,0-1 0,0 1 0,0-1 0,0 1 0,0-1 0,0 1 0,0-1 0,0 1 0,0-1 0,-1 1 0,1-1 0,0 1 0,0 0 0,0-1 0,-1 1 0,1-1 0,0 0 0,0 1 0,-1 0 0,-4 5 114,1-1 0,-1 0 0,0 0 0,0 0-1,-6 4 1,-246 170 373,228-161-396,-237 143 1183,70-43-337,143-83-796,50-33-145,0 0 0,0 0 0,1 0 0,-1 1 0,1-1 0,-4 6 0,5-8 0,1 0 0,0 1 0,0-1 0,0 0 0,0 0 0,0 1 0,0-1 0,0 0 0,-1 0 0,1 1 0,0-1 0,0 0 0,0 1 0,0-1 0,0 0 0,0 0 0,0 1 0,1-1 0,-1 0 0,0 1 0,0-1 0,0 0 0,0 0 0,0 1 0,0-1 0,0 0 0,1 0 0,-1 1 0,0-1 0,0 0 0,0 0 0,0 0 0,1 1 0,-1-1 0,0 0 0,0 0 0,1 0 0,-1 0 0,0 1 0,0-1 0,1 0 0,-1 0 0,0 0 0,0 0 0,1 0 0,-1 0 0,0 0 0,1 0 0,3 2 0,1-1 0,-1-1 0,1 1 0,0-1 0,-1 1 0,10-2 0,32-5 0,-28 3 0,89-18 0,399-88-1012,108-23-455,-505 108 1391,-247 59 76,-1 0-74,-55 15-221,-774 174-281,900-209 479,47-10 92,47-12 174,317-89 1455,540-80 0,-739 157-1597,38-4 108,-147 16-135,-95 8 755,-78 10-1,92-6-421,-166 19 664,212-24-997,0 0 0,-1 0 0,1 0 0,0 0 0,0 0 0,0 1 0,-1-1 0,1 0 0,0 0 0,0 0 0,-1 0 0,1 0 0,0 0 0,0 0 0,-1 0 0,1 0 0,0 0 0,0 0 0,-1 0 0,1 0 0,0 0 0,0-1 0,-1 1 0,1 0 0,0 0 0,0 0 0,0 0 0,-1 0 0,1 0 0,0-1 0,0 1 0,0 0 0,-1 0 0,7-7 0,-4 5 0,253-236 0,-179 169 0,-67 60 0,12-10 0,-20 17 0,0 1 0,1 0 0,-1-1 0,0 1 0,0-1 0,0 0 0,0 1 0,0-1 0,-1 0 0,2-2 0,-2 4 0,0-1 0,0 1 0,0-1 0,0 1 0,0 0 0,-1-1 0,1 1 0,0-1 0,0 1 0,0 0 0,0-1 0,0 1 0,-1 0 0,1-1 0,0 1 0,0 0 0,0-1 0,-1 1 0,1 0 0,0-1 0,-1 1 0,1 0 0,0 0 0,-1-1 0,1 1 0,0 0 0,-1 0 0,1-1 0,0 1 0,-1 0 0,1 0 0,-1 0 0,1 0 0,-1 0 0,-2-1 0,-1 1 0,1-1 0,-1 1 0,1 0 0,0 0 0,-1 0 0,1 1 0,-4 0 0,-40 10 0,-59 20 0,81-22 0,-355 136-819,384-147 819,0 0 0,-1 0 0,1-1 0,0 0 0,-1 0 0,4-3 0,6-7 0,37-35 190,82-105 0,-36 38 110,-68 84-230,51-42-1,-61 59-69,1 1 0,1 0 0,25-11 0,-36 18 0,-9 6 0,0 0 0,0 0 0,0-1 0,0 1 0,1 0 0,-1 0 0,0 0 0,0 0 0,0 0 0,0 0 0,0 0 0,0 0 0,0 0 0,0 0 0,0 0 0,0 0 0,0 0 0,0-1 0,0 1 0,0 0 0,0 0 0,0 0 0,0 0 0,0 0 0,-1 0 0,1 0 0,0 0 0,0 0 0,0 0 0,0 0 0,0 0 0,0 0 0,0 0 0,0-1 0,0 1 0,0 0 0,0 0 0,0 0 0,0 0 0,0 0 0,0 0 0,0 0 0,0 0 0,-1 0 0,1 0 0,0 0 0,0 0 0,0 0 0,0 0 0,0 0 0,0 0 0,0 0 0,0 0 0,0 0 0,0 0 0,0 0 0,0 0 0,-1 0 0,1 0 0,0 0 0,-3 0 0,0 1 0,-1-1 0,1 1 0,0-1 0,-5 2 0,-35 14 0,-59 28 0,44-17 0,18-9 0,-118 48 0,153-64 0,0 0 0,-1-1 0,-8 2 0,14-3 0,0 0 0,0 1 0,-1-1 0,1 0 0,0 0 0,0 0 0,-1 0 0,1 0 0,0 0 0,-1 0 0,1 0 0,0 0 0,0 0 0,-1 0 0,1 0 0,0-1 0,0 1 0,-1 0 0,1 0 0,0 0 0,0 0 0,0 0 0,-1 0 0,1-1 0,0 1 0,0 0 0,0 0 0,-1 0 0,1-1 0,0 1 0,0 0 0,0 0 0,0 0 0,0-1 0,-1 1 0,1 0 0,0 0 0,0-1 0,0 1 0,0 0 0,0 0 0,0-1 0,0 1 0,0 0 0,0 0 0,0-1 0,0 1 0,0 0 0,0 0 0,0-1 0,0 1 0,1-4 0,0 1 0,1 0 0,-1-1 0,1 1 0,-1 0 0,1 0 0,3-3 0,19-24 0,-14 18 0,34-38-114,2 2-1,2 2 0,91-67 1,-55 55-115,155-80 0,-141 92 229,0 0 0,-97 45 0,0 1 0,0 0 0,0-1 0,0 1 0,0-1 0,0 1 0,0-1 0,0 0 0,0 1 0,-1-1 0,1 0 0,0 0 0,-1 1 0,2-3 0,-6 0 0,-10 2 0,-18 1 0,1 1 0,-1 2 0,-37 8 0,37-5 0,-172 32-164,-680 168-3179,780-176 3398,96-28-41,1 1-1,1 0 1,-10 5 0,16-8-14,0 0-1,0 0 1,0 0 0,0 0 0,0 0 0,0 0 0,0 0 0,0 0 0,1 0 0,-1 0 0,0 0 0,0 0 0,0 1 0,0-1-1,0 0 1,0 0 0,0 0 0,0 0 0,0 0 0,0 0 0,0 0 0,0 0 0,0 0 0,0 0 0,0 0 0,1 0-1,-1 1 1,0-1 0,0 0 0,0 0 0,0 0 0,0 0 0,0 0 0,0 0 0,0 0 0,0 0 0,0 0 0,0 1 0,0-1-1,0 0 1,0 0 0,-1 0 0,1 0 0,0 0 0,0 0 0,0 0 0,0 0 0,0 0 0,0 0 0,0 1 0,0-1-1,0 0 1,0 0 0,0 0 0,0 0 0,0 0 0,0 0 0,0 0 0,-1 0 0,1 0 0,0 0 0,0 0 0,0 0 0,0 0-1,0 0 1,0 0 0,0 0 0,20-1-5,23-8-50,-1-1 0,48-19 1,302-113-435,-118 41 1060,-205 76-533,150-52-85,-1 17 446,-205 57-356,-3 0-39,1 1 1,-1 0-1,1 1 1,-1 0 0,1 0-1,18 2 1,-28-1 8,0 0-1,0 0 1,0 1-1,1-1 1,-1 0-1,0 1 1,0-1-1,0 1 1,0-1-1,0 1 1,0-1-1,-1 1 1,1 0-1,0-1 0,0 1 1,0 0-1,-1 0 1,1 0-1,0-1 1,-1 1-1,2 1 1,-2 0 36,1 0 1,-1 0-1,1 0 0,-1 0 0,0 0 1,0 0-1,0 0 0,0 0 0,0 0 1,0 0-1,-1 3 0,-5 17 385,-11 33 0,3-17 80,-10 39 40,3 1-1,-15 115 1,34-172-543,-1 34-1,3-48-9,1-1 0,-1 0 0,1 0 0,1 1 1,-1-1-1,1 0 0,0 0 0,0 0 0,6 9 0,-7-13-1,0 0 0,0-1 0,0 1 0,0 0 0,1-1 0,-1 1 0,1-1 0,-1 1 0,1-1 0,0 0 0,-1 1 0,1-1 0,0 0 0,0 0 0,0-1 0,0 1 0,0 0 0,0 0 0,0-1 0,0 1 0,0-1 0,0 0 0,0 0 0,0 0 0,0 0 0,0 0 0,1 0 0,2-1 0,4-1 0,-1-1 0,1-1 0,-1 1 0,1-1 0,10-7 0,329-222 0,-342 229 0,12-10 0,33-31 0,-44 36 0,-7 9 0,0 0 0,1 0 0,-1 0 0,0 0 0,0 0 0,0 0 0,0-1 0,0 1 0,0 0 0,0 0 0,0 0 0,0 0 0,0 0 0,0 0 0,0 0 0,0-1 0,0 1 0,0 0 0,0 0 0,0 0 0,0 0 0,0 0 0,0 0 0,0-1 0,0 1 0,0 0 0,0 0 0,0 0 0,0 0 0,0 0 0,0 0 0,0 0 0,0-1 0,0 1 0,-1 0 0,0 0 0,0 0 0,-1 0 0,1 1 0,-1-1 0,1 0 0,0 1 0,-1-1 0,1 1 0,0-1 0,-1 1 0,-1 1 0,-41 22-10,2 3-1,-44 35 1,48-34-123,-14 10-132,-175 139-1051,212-161 1316,15-16 0,0 0 0,0 0 0,0 0 0,0 0 0,1 0 0,-1 0 0,0 0 0,0 0 0,0 0 0,0 0 0,0 0 0,0 0 0,0 0 0,0 0 0,0 0 0,0 0 0,0 0 0,0 0 0,0 0 0,0 0 0,0 0 0,0 0 0,0 0 0,0 0 0,0 1 0,0-1 0,0 0 0,0 0 0,0 0 0,0 0 0,0 0 0,0 0 0,0 0 0,0 0 0,0 0 0,0 0 0,0 0 0,0 0 0,0 0 0,0 0 0,0 0 0,0 0 0,0 0 0,0 1 0,0-1 0,0 0 0,0 0 0,0 0 0,0 0 0,0 0 0,0 0 0,0 0 0,0 0 0,0 0 0,0 0 0,0 0 0,0 0 0,0 0 0,0 0 0,0 0 0,0 0 0,-1 0 0,1 0 0,0 0 0,0 0 0,0 0 0,0 0 0,10-6 0,19-16 0,-2-2 0,45-49 0,-56 56 0,71-77 167,192-193 798,-257 266-965,-17 15 0,-5 6 0,-11 8 0,-40 35 307,-58 38-1,101-76-306,-1 0 0,-8 4 0,3-6 0,14-3 0,0 0 0,-1 0 0,1 0 0,-1 0 0,1 0 0,0 0 0,-1 0 0,1 0 0,0 0 0,-1 0 0,1-1 0,-1 1 0,1 0 0,0 0 0,-1 0 0,1-1 0,0 1 0,0 0 0,-1 0 0,1-1 0,-1-1 0,1 1 0,-1-1 0,1 0 0,-1 1 0,1-1 0,0 0 0,0 1 0,0-1 0,0 0 0,0 1 0,0-1 0,0 0 0,1-2 0,5-25 0,2 0 0,21-56 0,-1 20-246,2 0 0,57-87 0,-41 82-123,95-109 0,-129 166 369,23-20 0,-34 32 0,0 1 0,-1-1 0,1 0 0,0 1 0,0-1 0,0 1 0,0-1 0,0 1 0,0-1 0,2 1 0,-3 0 0,0 0 0,1 0 0,-1 0 0,0 0 0,0 0 0,0 0 0,1 1 0,-1-1 0,0 0 0,0 0 0,0 0 0,0 0 0,0 1 0,1-1 0,-1 0 0,0 0 0,0 0 0,0 0 0,0 1 0,0-1 0,0 0 0,0 0 0,0 1 0,0-1 0,0 0 0,0 0 0,0 0 0,0 1 0,0-1 0,0 0 0,0 0 0,0 1 0,0-1 0,0 0 0,0 0 0,0 0 0,0 1 0,0-1 0,0 0 0,-1 0 0,1 1 0,-5 13 0,-1-1 0,-16 26 0,-53 83 0,-64 82-673,-15 25-620,102-141 374,49-83 838,0 0 0,1 0-1,0 0 1,-2 9-1,4-14 86,0 1-1,0-1 0,0 0 0,0 0 0,0 1 0,0-1 0,0 0 0,0 1 0,0-1 0,0 0 0,0 0 0,0 1 0,0-1 0,0 0 0,0 1 0,0-1 0,0 0 0,0 0 0,0 1 0,0-1 0,1 0 0,-1 0 0,0 1 0,0-1 0,0 0 0,0 0 0,1 0 0,-1 1 0,0-1 0,0 0 0,1 0 0,0 0 30,0 0 1,0 0-1,-1 0 1,1 0-1,0 0 1,0-1 0,0 1-1,0 0 1,0 0-1,0-1 1,-1 1-1,1-1 1,0 1-1,1-2 1,10-6 53,-1 0 0,0-1 1,19-20-1,29-39-22,-47 54 30,158-219 2569,-77 102-1669,-79 114-995,-13 17 0,-1 0 0,0-1 0,1 1 0,-1 0 0,0-1 0,1 1 0,-1 0 0,1 0 0,-1 0 0,0-1 0,1 1 0,-1 0 0,1 0 0,-1 0 0,0 0 0,1 0 0,0 0 0,-1 0 0,0 0 0,1 0 0,-1 0 0,0 1 0,0-1 0,1 0 0,-1 1 0,0-1 0,0 0 0,0 0 0,0 1 0,1-1 0,-1 0 0,0 1 0,0-1 0,0 0 0,0 1 0,0-1 0,0 0 0,0 1 0,0-1 0,0 0 0,0 1 0,0-1 0,0 0 0,0 1 0,0 0 0,-1 8 0,-1 1 0,0 0 0,-1 0 0,-3 10 0,1-3 0,-41 115 0,14-39 0,23-61 0,8-29 0,1-1 0,0 0 0,0 0 0,-1 0 0,2 1 0,-1-1 0,0 0 0,0 0 0,1 1 0,-1-1 0,2 3 0,-2-4 0,1 0 0,-1-1 0,0 1 0,1 0 0,-1-1 0,1 1 0,-1-1 0,1 1 0,-1 0 0,1-1 0,-1 1 0,1-1 0,-1 0 0,1 1 0,0-1 0,-1 1 0,1-1 0,0 0 0,-1 1 0,1-1 0,0 0 0,0 0 0,-1 0 0,1 0 0,1 1 0,0-2 0,1 1 0,-1 0 0,0-1 0,0 1 0,0-1 0,0 0 0,0 1 0,0-1 0,2-1 0,9-6 0,-1-1 0,0 0 0,0-1 0,-1 0 0,16-19 0,150-193-551,-119 144 119,61-80-637,248-315-1562,-316 413 2631,-47 55 0,0 1 0,0 0 0,0 0 0,0 1 0,7-5 0,-11 8 0,0 0 0,1 0 0,-1 0 0,0 0 0,0-1 0,0 1 0,0 0 0,1 0 0,-1 0 0,0 0 0,0 0 0,0 0 0,1 0 0,-1 0 0,0 0 0,0 0 0,0 0 0,1 0 0,-1 0 0,0 0 0,0 0 0,0 0 0,1 0 0,-1 0 0,0 1 0,0-1 0,0 0 0,1 0 0,-1 0 0,0 0 0,0 0 0,0 0 0,0 1 0,0-1 0,1 0 0,-1 0 0,0 1 0,0 0 0,1 0 0,-1 0 0,0 0 0,0 0 0,0 0 0,0 0 0,0 0 0,0 0 0,-1 2 0,-3 17 0,-11 28 0,-28 72 0,-171 519-537,181-541 1297,30-92-625,0 1 1,1-1 0,-8 11-1,10-17-132,0 0 0,0 0 0,0 1 0,-1-1 0,1 0 0,0 0 0,0 0 0,0 1 0,0-1 0,-1 0 0,1 0 0,0 0 0,0 0 0,0 1 0,-1-1 0,1 0-1,0 0 1,0 0 0,-1 0 0,1 0 0,0 0 0,0 0 0,-1 0 0,1 0 0,0 0 0,-1 0 0,1 0 0,0 0 0,0 0 0,-1 0 0,1 0 0,0 0 0,0 0 0,-1 0 0,1 0 0,-1 0 0,1-1-1,-1-1 0,0 1 1,0 0-1,1 0 1,-1-1-1,1 1 1,-1 0-1,1-1 0,0 1 1,-1 0-1,1-1 1,0-1-1,-5-76-2,4-51 0,-40-640-2621,19 591 3144,1 33-308,19 132-236,-28-159-299,28 160 320,-8-20 0,10 32 5,-1 0-1,1 0 0,0 1 1,-1-1-1,1 0 1,-1 0-1,0 0 0,1 0 1,-1 0-1,0 1 1,1-1-1,-1 0 0,-1 0 1,2 1 3,0-1 1,-1 1 0,1 0-1,-1 0 1,1 0 0,0 0 0,-1 0-1,1 0 1,0 0 0,-1 0-1,1 0 1,0 0 0,-1 0-1,1 0 1,0 0 0,-1 0-1,1 0 1,0 1 0,-1-1 0,1 0-1,0 0 1,-1 0 0,1 0-1,0 1 1,-1-1 0,-2 3 107,1 0 0,-1 1 0,1-1-1,-1 1 1,-2 6 0,-74 156 1748,30-57-1399,-129 239 392,165-325-831,4-8 65,1 0 0,1 1 0,0 0-1,-6 22 1,13-37-84,-1 0 1,1 0-1,0 0 0,0 0 0,0 0 1,0 0-1,0 0 0,0 0 1,0 0-1,0 0 0,1 1 0,-1-2-6,0 0-1,0 0 1,0 0-1,0 1 1,0-1-1,0 0 0,0 0 1,1 0-1,-1 0 1,0 0-1,0 0 1,0 0-1,0 1 0,0-1 1,1 0-1,-1 0 1,0 0-1,0 0 1,0 0-1,0 0 0,1 0 1,-1 0-1,0 0 1,0 0-1,0 0 0,0 0 1,1 0-1,-1 0 1,0 0-1,0 0 1,0 0-1,0 0 0,1 0 1,-1 0-1,0 0 1,0-1-1,3 0-1,-1-1 0,1 1 0,-1-1 0,0 0 0,0 0 0,4-4 0,35-45 1,60-99 0,-79 116 0,132-219-783,115-171 365,-256 405 596,-6 8-46,0 1 1,0 0-1,1 0 1,1 1-1,10-10 1,-18 19-132,-1 0 0,0-1 0,0 1 0,1 0 0,-1 0 0,0 0 1,0 0-1,1-1 0,-1 1 0,0 0 0,0 0 0,1 0 0,-1 0 0,0 0 0,0 0 1,1 0-1,-1 0 0,0 0 0,1 0 0,-1 0 0,0 0 0,1 0 0,-1 0 1,1 0-2,-1 1 0,0-1 0,0 0 0,0 1 0,1-1 1,-1 0-1,0 1 0,0-1 0,0 0 0,0 1 1,0-1-1,0 0 0,0 1 0,0-1 0,0 1 1,0-1-1,0 0 0,0 1 0,0-1 0,0 1 0,-1 6 0,-1 0 0,0 0 0,0 0 0,-5 9 0,-15 34-130,-3-2-1,-61 88 0,-85 78-384,110-146 379,-3-3 0,-131 103 0,179-157 136,1 0 0,-23 10 0,36-19 0,0-1 0,-1 0 0,1 0 0,0 0 0,-1 0 0,1-1 0,0 1 0,-1-1 0,1 1 0,-1-1 0,1 0 0,-1 0 0,1 0 0,-1 0 0,1 0 0,-5-2 0,6 1 0,-1 0 0,0 0 0,1 0 0,-1-1 0,1 1 0,-1-1 0,1 1 0,-1-1 0,1 1 0,0-1 0,0 0 0,0 0 0,0 1 0,0-1 0,0 0 0,1 0 0,-1 0 0,0-4 0,-2-7 56,0 0 0,2 0 0,0 0-1,0-1 1,1 1 0,2-15 0,14-82 356,-15 106-411,27-116 337,-7 38 307,-20 76-540,0 1 0,0 0 1,0 0-1,-1 0 0,0-1 0,0-6 1,-1 11-98,1 1 0,0-1 0,0 1 0,0-1 0,0 0 0,0 1 0,-1-1 0,1 1 0,0-1 0,-1 0 0,1 1 0,0-1 0,-1 1 0,1-1 0,-1 1 0,1-1 0,-1 1 0,1 0 0,-1-1 0,1 1 0,-1 0 0,0-1 0,0 1-5,-1 0 1,1-1 0,0 1-1,0 0 1,0 1 0,-1-1-1,1 0 1,0 0-1,0 0 1,0 1 0,-1-1-1,1 1 1,0-1-1,0 1 1,0-1 0,-2 2-1,-10 7-3,1 0 0,-1 1 0,2 1 0,-13 12 0,5-3 0,-78 74-174,-232 238-956,319-321 1130,2-3 0,1-1 0,0 2 0,1-1 0,-1 1 0,-8 16 0,13-15 0,3-10 0,-1 0 0,0 0 0,0 0 0,0 0 0,0 0 0,0 1 0,0-1 0,0 0 0,0 0 0,0 0 0,0 0 0,0 0 0,1 1 0,-1-1 0,0 0 0,0 0 0,0 0 0,0 0 0,0 0 0,1 0 0,-1 0 0,0 0 0,0 0 0,0 0 0,0 1 0,1-1 0,-1 0 0,0 0 0,0 0 0,2 0 0,-1-1 0,1 1 0,-1 0 0,1-1 0,-1 1 0,1-1 0,-1 1 0,3-2 0,14-8 143,-1-1-1,0-1 1,-1-1 0,24-23-1,-25 22 18,190-180 271,-196 186-431,-5 5 0,0-1 0,0 1 0,0-1 0,-1 0 0,0 0 0,1-1 0,3-7 0,-6 12 0,-1-1 0,0 1 0,0 0 0,0 0 0,0-1 0,0 1 0,0 0 0,0 0 0,0-1 0,0 1 0,0 0 0,0 0 0,0-1 0,0 1 0,0 0 0,0 0 0,0-1 0,0 1 0,0 0 0,0 0 0,0 0 0,0-1 0,0 1 0,0 0 0,-1 0 0,1-1 0,0 1 0,0 0 0,0 0 0,0 0 0,-1-1 0,1 1 0,0 0 0,0 0 0,0 0 0,-1 0 0,1 0 0,0 0 0,0-1 0,0 1 0,-1 0 0,1 0 0,0 0 0,0 0 0,-1 0 0,1 0 0,0 0 0,-1 0 0,-3 0 0,0 1 0,1-1 0,-1 1 0,0 0 0,-7 3 0,-99 37 0,54-18 0,-93 32-164,-69 15-655,-112 18-164,-149 17 0,-121 10 0,-72 0 0,30-13 0,92-22 0,131-22 0,145-23 0,142-24 0,120-12 737,11 1 238,1-1-1,0 1 1,0 0 0,0 0-1,0 0 1,-1 0-1,1 0 1,0 0-1,0 0 1,0 0-1,0 0 1,-1 0-1,1 0 1,0-1-1,0 1 1,0 0-1,0 0 1,0 0-1,0 0 1,-1 0-1,1-1 1,0 1 0,0 0-1,0 0 1,0 0-1,0 0 1,0-1-1,0 1 1,0-1-25,1 0 0,0 0 0,0 0 1,0 0-1,0 0 0,0 0 0,0 0 1,0 0-1,0 0 0,0 1 0,0-1 0,0 0 1,0 1-1,2-1 0,133-54-950,167-47 0,168-47 58,125-31 337,703-182 487,18 46-68,-865 222-650,-127 33 164,-116 26 1178,-97 19-68,-76 14 648,-49 5-372,-143 23 1235,2 0-983,-62 16 0,-76 17-198,-92 24-761,-76 21-223,-21 9-620,37-3-164,67-15 0,85-19 0,91-22 142,83-19 754,66-20 764,45-16-427,11-5 0,83-81 1595,183-202 760,40-42 353,-265 285-2618,-14 15 334,0-1 0,26-38 0,-55 67-639,0 1-1,-1-1 1,1 0-1,0-1 1,-1 1-1,3-6 0,-4 8-34,0 0-1,0 0 0,0 0 0,0 0 0,0 0 0,0 0 0,0-1 1,0 1-1,0 0 0,-1 0 0,1 0 0,0 0 0,-1 0 1,1 0-1,-1 0 0,1 0 0,-1 0 0,1 0 0,-1 0 0,0 1 1,1-1-1,-1 0 0,0 0 0,-1 0 0,-1-2 1,-1 0 0,-1 1 0,1 0 0,0-1 0,0 1 0,-1 1 0,-5-2 0,-74-18 0,-51-1-164,-79-1-510,-103 3 270,-93 5-434,-543-2-1056,131 4-144,575 5 1055,94-3 0,141 10 814,0 0 0,1-1 0,-1-1 0,-18-6-1,29 8 163,0 1-1,0 0 0,0-1 1,0 1-1,0 0 0,0-1 0,0 1 1,1-1-1,-1 0 0,0 1 0,0-1 1,1 0-1,-1 1 0,0-1 1,1 0-1,-1 0 0,1 0 0,-1 1 1,1-1-1,-1 0 0,1 0 0,-1 0 1,1 0-1,0 0 0,0 0 1,-1 0-1,1 0 0,0 0 0,0 0 1,0 0-1,0 0 0,0 0 1,0 0-1,1-1 0,1-3 70,0 0 0,0 0 0,1 1 0,0-1 1,0 1-1,0 0 0,7-7 0,39-38 2555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g703557d3d8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 name="Google Shape;25;g703557d3d8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703376a702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703376a702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703376a702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703376a702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1395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703376a702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703376a702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3982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703376a702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703376a702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77492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703376a702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703376a702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47174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703376a702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703376a702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33073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703557d3d8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703557d3d8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Google Shape;30;g703557d3d8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 name="Google Shape;31;g703557d3d8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g703376a702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 name="Google Shape;39;g703376a702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703376a702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703376a702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703376a702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703376a702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0477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703376a702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703376a702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47039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703376a702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703376a702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27281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703376a702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703376a702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852149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703376a702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703376a702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678819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311700" y="2940400"/>
            <a:ext cx="8520600" cy="70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Montserrat Medium"/>
              <a:buNone/>
              <a:defRPr sz="3600">
                <a:latin typeface="Montserrat Medium"/>
                <a:ea typeface="Montserrat Medium"/>
                <a:cs typeface="Montserrat Medium"/>
                <a:sym typeface="Montserrat Medium"/>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 name="Google Shape;11;p2"/>
          <p:cNvSpPr txBox="1">
            <a:spLocks noGrp="1"/>
          </p:cNvSpPr>
          <p:nvPr>
            <p:ph type="title" idx="2"/>
          </p:nvPr>
        </p:nvSpPr>
        <p:spPr>
          <a:xfrm>
            <a:off x="311700" y="3645400"/>
            <a:ext cx="8520600" cy="392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Montserrat Thin"/>
              <a:buNone/>
              <a:defRPr sz="1800">
                <a:latin typeface="Montserrat Thin"/>
                <a:ea typeface="Montserrat Thin"/>
                <a:cs typeface="Montserrat Thin"/>
                <a:sym typeface="Montserrat Thin"/>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pic>
        <p:nvPicPr>
          <p:cNvPr id="12" name="Google Shape;12;p2"/>
          <p:cNvPicPr preferRelativeResize="0"/>
          <p:nvPr/>
        </p:nvPicPr>
        <p:blipFill>
          <a:blip r:embed="rId2">
            <a:alphaModFix/>
          </a:blip>
          <a:stretch>
            <a:fillRect/>
          </a:stretch>
        </p:blipFill>
        <p:spPr>
          <a:xfrm>
            <a:off x="3563263" y="968075"/>
            <a:ext cx="2017469" cy="184605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Version 1"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56675"/>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Font typeface="Montserrat Medium"/>
              <a:buNone/>
              <a:defRPr sz="3600">
                <a:latin typeface="Montserrat Medium"/>
                <a:ea typeface="Montserrat Medium"/>
                <a:cs typeface="Montserrat Medium"/>
                <a:sym typeface="Montserrat Medium"/>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5769137" y="4663225"/>
            <a:ext cx="3252000" cy="393600"/>
          </a:xfrm>
          <a:prstGeom prst="rect">
            <a:avLst/>
          </a:prstGeom>
        </p:spPr>
        <p:txBody>
          <a:bodyPr spcFirstLastPara="1" wrap="square" lIns="91425" tIns="91425" rIns="91425" bIns="91425" anchor="ctr" anchorCtr="0">
            <a:noAutofit/>
          </a:bodyPr>
          <a:lstStyle>
            <a:lvl1pPr lvl="0">
              <a:buNone/>
              <a:defRPr>
                <a:latin typeface="Montserrat Thin"/>
                <a:ea typeface="Montserrat Thin"/>
                <a:cs typeface="Montserrat Thin"/>
                <a:sym typeface="Montserrat Thin"/>
              </a:defRPr>
            </a:lvl1pPr>
            <a:lvl2pPr lvl="1">
              <a:buNone/>
              <a:defRPr>
                <a:latin typeface="Montserrat Thin"/>
                <a:ea typeface="Montserrat Thin"/>
                <a:cs typeface="Montserrat Thin"/>
                <a:sym typeface="Montserrat Thin"/>
              </a:defRPr>
            </a:lvl2pPr>
            <a:lvl3pPr lvl="2">
              <a:buNone/>
              <a:defRPr>
                <a:latin typeface="Montserrat Thin"/>
                <a:ea typeface="Montserrat Thin"/>
                <a:cs typeface="Montserrat Thin"/>
                <a:sym typeface="Montserrat Thin"/>
              </a:defRPr>
            </a:lvl3pPr>
            <a:lvl4pPr lvl="3">
              <a:buNone/>
              <a:defRPr>
                <a:latin typeface="Montserrat Thin"/>
                <a:ea typeface="Montserrat Thin"/>
                <a:cs typeface="Montserrat Thin"/>
                <a:sym typeface="Montserrat Thin"/>
              </a:defRPr>
            </a:lvl4pPr>
            <a:lvl5pPr lvl="4">
              <a:buNone/>
              <a:defRPr>
                <a:latin typeface="Montserrat Thin"/>
                <a:ea typeface="Montserrat Thin"/>
                <a:cs typeface="Montserrat Thin"/>
                <a:sym typeface="Montserrat Thin"/>
              </a:defRPr>
            </a:lvl5pPr>
            <a:lvl6pPr lvl="5">
              <a:buNone/>
              <a:defRPr>
                <a:latin typeface="Montserrat Thin"/>
                <a:ea typeface="Montserrat Thin"/>
                <a:cs typeface="Montserrat Thin"/>
                <a:sym typeface="Montserrat Thin"/>
              </a:defRPr>
            </a:lvl6pPr>
            <a:lvl7pPr lvl="6">
              <a:buNone/>
              <a:defRPr>
                <a:latin typeface="Montserrat Thin"/>
                <a:ea typeface="Montserrat Thin"/>
                <a:cs typeface="Montserrat Thin"/>
                <a:sym typeface="Montserrat Thin"/>
              </a:defRPr>
            </a:lvl7pPr>
            <a:lvl8pPr lvl="7">
              <a:buNone/>
              <a:defRPr>
                <a:latin typeface="Montserrat Thin"/>
                <a:ea typeface="Montserrat Thin"/>
                <a:cs typeface="Montserrat Thin"/>
                <a:sym typeface="Montserrat Thin"/>
              </a:defRPr>
            </a:lvl8pPr>
            <a:lvl9pPr lvl="8">
              <a:buNone/>
              <a:defRPr>
                <a:latin typeface="Montserrat Thin"/>
                <a:ea typeface="Montserrat Thin"/>
                <a:cs typeface="Montserrat Thin"/>
                <a:sym typeface="Montserrat Thin"/>
              </a:defRPr>
            </a:lvl9pPr>
          </a:lstStyle>
          <a:p>
            <a:pPr marL="0" lvl="0" indent="0" algn="r" rtl="0">
              <a:spcBef>
                <a:spcPts val="0"/>
              </a:spcBef>
              <a:spcAft>
                <a:spcPts val="0"/>
              </a:spcAft>
              <a:buNone/>
            </a:pPr>
            <a:r>
              <a:rPr lang="en"/>
              <a:t> Canadian Engineering Competition 2020</a:t>
            </a:r>
            <a:r>
              <a:rPr lang="en">
                <a:latin typeface="Montserrat"/>
                <a:ea typeface="Montserrat"/>
                <a:cs typeface="Montserrat"/>
                <a:sym typeface="Montserrat"/>
              </a:rPr>
              <a:t>  |  </a:t>
            </a:r>
            <a:fld id="{00000000-1234-1234-1234-123412341234}" type="slidenum">
              <a:rPr lang="en" b="1">
                <a:latin typeface="Montserrat"/>
                <a:ea typeface="Montserrat"/>
                <a:cs typeface="Montserrat"/>
                <a:sym typeface="Montserrat"/>
              </a:rPr>
              <a:t>‹#›</a:t>
            </a:fld>
            <a:endParaRPr b="1">
              <a:latin typeface="Montserrat"/>
              <a:ea typeface="Montserrat"/>
              <a:cs typeface="Montserrat"/>
              <a:sym typeface="Montserrat"/>
            </a:endParaRPr>
          </a:p>
        </p:txBody>
      </p:sp>
      <p:pic>
        <p:nvPicPr>
          <p:cNvPr id="16" name="Google Shape;16;p3"/>
          <p:cNvPicPr preferRelativeResize="0"/>
          <p:nvPr/>
        </p:nvPicPr>
        <p:blipFill>
          <a:blip r:embed="rId2">
            <a:alphaModFix/>
          </a:blip>
          <a:stretch>
            <a:fillRect/>
          </a:stretch>
        </p:blipFill>
        <p:spPr>
          <a:xfrm>
            <a:off x="107850" y="4663225"/>
            <a:ext cx="429744" cy="393600"/>
          </a:xfrm>
          <a:prstGeom prst="rect">
            <a:avLst/>
          </a:prstGeom>
          <a:noFill/>
          <a:ln>
            <a:noFill/>
          </a:ln>
        </p:spPr>
      </p:pic>
      <p:sp>
        <p:nvSpPr>
          <p:cNvPr id="17" name="Google Shape;17;p3"/>
          <p:cNvSpPr txBox="1">
            <a:spLocks noGrp="1"/>
          </p:cNvSpPr>
          <p:nvPr>
            <p:ph type="body" idx="1"/>
          </p:nvPr>
        </p:nvSpPr>
        <p:spPr>
          <a:xfrm>
            <a:off x="311700" y="1098475"/>
            <a:ext cx="4016400" cy="2987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Font typeface="Montserrat"/>
              <a:buChar char="●"/>
              <a:defRPr sz="1400">
                <a:latin typeface="Montserrat"/>
                <a:ea typeface="Montserrat"/>
                <a:cs typeface="Montserrat"/>
                <a:sym typeface="Montserrat"/>
              </a:defRPr>
            </a:lvl1pPr>
            <a:lvl2pPr marL="914400" lvl="1" indent="-317500">
              <a:spcBef>
                <a:spcPts val="1600"/>
              </a:spcBef>
              <a:spcAft>
                <a:spcPts val="0"/>
              </a:spcAft>
              <a:buSzPts val="1400"/>
              <a:buFont typeface="Montserrat"/>
              <a:buChar char="○"/>
              <a:defRPr>
                <a:latin typeface="Montserrat"/>
                <a:ea typeface="Montserrat"/>
                <a:cs typeface="Montserrat"/>
                <a:sym typeface="Montserrat"/>
              </a:defRPr>
            </a:lvl2pPr>
            <a:lvl3pPr marL="1371600" lvl="2" indent="-317500">
              <a:spcBef>
                <a:spcPts val="1600"/>
              </a:spcBef>
              <a:spcAft>
                <a:spcPts val="0"/>
              </a:spcAft>
              <a:buSzPts val="1400"/>
              <a:buFont typeface="Montserrat"/>
              <a:buChar char="■"/>
              <a:defRPr>
                <a:latin typeface="Montserrat"/>
                <a:ea typeface="Montserrat"/>
                <a:cs typeface="Montserrat"/>
                <a:sym typeface="Montserrat"/>
              </a:defRPr>
            </a:lvl3pPr>
            <a:lvl4pPr marL="1828800" lvl="3" indent="-317500">
              <a:spcBef>
                <a:spcPts val="1600"/>
              </a:spcBef>
              <a:spcAft>
                <a:spcPts val="0"/>
              </a:spcAft>
              <a:buSzPts val="1400"/>
              <a:buFont typeface="Montserrat"/>
              <a:buChar char="●"/>
              <a:defRPr>
                <a:latin typeface="Montserrat"/>
                <a:ea typeface="Montserrat"/>
                <a:cs typeface="Montserrat"/>
                <a:sym typeface="Montserrat"/>
              </a:defRPr>
            </a:lvl4pPr>
            <a:lvl5pPr marL="2286000" lvl="4" indent="-317500">
              <a:spcBef>
                <a:spcPts val="1600"/>
              </a:spcBef>
              <a:spcAft>
                <a:spcPts val="0"/>
              </a:spcAft>
              <a:buSzPts val="1400"/>
              <a:buFont typeface="Montserrat"/>
              <a:buChar char="○"/>
              <a:defRPr>
                <a:latin typeface="Montserrat"/>
                <a:ea typeface="Montserrat"/>
                <a:cs typeface="Montserrat"/>
                <a:sym typeface="Montserrat"/>
              </a:defRPr>
            </a:lvl5pPr>
            <a:lvl6pPr marL="2743200" lvl="5" indent="-317500">
              <a:spcBef>
                <a:spcPts val="1600"/>
              </a:spcBef>
              <a:spcAft>
                <a:spcPts val="0"/>
              </a:spcAft>
              <a:buSzPts val="1400"/>
              <a:buFont typeface="Montserrat"/>
              <a:buChar char="■"/>
              <a:defRPr>
                <a:latin typeface="Montserrat"/>
                <a:ea typeface="Montserrat"/>
                <a:cs typeface="Montserrat"/>
                <a:sym typeface="Montserrat"/>
              </a:defRPr>
            </a:lvl6pPr>
            <a:lvl7pPr marL="3200400" lvl="6" indent="-317500">
              <a:spcBef>
                <a:spcPts val="1600"/>
              </a:spcBef>
              <a:spcAft>
                <a:spcPts val="0"/>
              </a:spcAft>
              <a:buSzPts val="1400"/>
              <a:buFont typeface="Montserrat"/>
              <a:buChar char="●"/>
              <a:defRPr>
                <a:latin typeface="Montserrat"/>
                <a:ea typeface="Montserrat"/>
                <a:cs typeface="Montserrat"/>
                <a:sym typeface="Montserrat"/>
              </a:defRPr>
            </a:lvl7pPr>
            <a:lvl8pPr marL="3657600" lvl="7" indent="-317500">
              <a:spcBef>
                <a:spcPts val="1600"/>
              </a:spcBef>
              <a:spcAft>
                <a:spcPts val="0"/>
              </a:spcAft>
              <a:buSzPts val="1400"/>
              <a:buFont typeface="Montserrat"/>
              <a:buChar char="○"/>
              <a:defRPr>
                <a:latin typeface="Montserrat"/>
                <a:ea typeface="Montserrat"/>
                <a:cs typeface="Montserrat"/>
                <a:sym typeface="Montserrat"/>
              </a:defRPr>
            </a:lvl8pPr>
            <a:lvl9pPr marL="4114800" lvl="8" indent="-317500">
              <a:spcBef>
                <a:spcPts val="1600"/>
              </a:spcBef>
              <a:spcAft>
                <a:spcPts val="1600"/>
              </a:spcAft>
              <a:buSzPts val="1400"/>
              <a:buFont typeface="Montserrat"/>
              <a:buChar char="■"/>
              <a:defRPr>
                <a:latin typeface="Montserrat"/>
                <a:ea typeface="Montserrat"/>
                <a:cs typeface="Montserrat"/>
                <a:sym typeface="Montserrat"/>
              </a:defRPr>
            </a:lvl9pPr>
          </a:lstStyle>
          <a:p>
            <a:endParaRPr/>
          </a:p>
        </p:txBody>
      </p:sp>
      <p:sp>
        <p:nvSpPr>
          <p:cNvPr id="18" name="Google Shape;18;p3"/>
          <p:cNvSpPr txBox="1">
            <a:spLocks noGrp="1"/>
          </p:cNvSpPr>
          <p:nvPr>
            <p:ph type="body" idx="2"/>
          </p:nvPr>
        </p:nvSpPr>
        <p:spPr>
          <a:xfrm>
            <a:off x="4815900" y="1078200"/>
            <a:ext cx="4016400" cy="2987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Montserrat"/>
              <a:buChar char="●"/>
              <a:defRPr sz="1400">
                <a:latin typeface="Montserrat"/>
                <a:ea typeface="Montserrat"/>
                <a:cs typeface="Montserrat"/>
                <a:sym typeface="Montserrat"/>
              </a:defRPr>
            </a:lvl1pPr>
            <a:lvl2pPr marL="914400" lvl="1" indent="-317500" rtl="0">
              <a:spcBef>
                <a:spcPts val="1600"/>
              </a:spcBef>
              <a:spcAft>
                <a:spcPts val="0"/>
              </a:spcAft>
              <a:buSzPts val="1400"/>
              <a:buFont typeface="Montserrat"/>
              <a:buChar char="○"/>
              <a:defRPr>
                <a:latin typeface="Montserrat"/>
                <a:ea typeface="Montserrat"/>
                <a:cs typeface="Montserrat"/>
                <a:sym typeface="Montserrat"/>
              </a:defRPr>
            </a:lvl2pPr>
            <a:lvl3pPr marL="1371600" lvl="2" indent="-317500" rtl="0">
              <a:spcBef>
                <a:spcPts val="1600"/>
              </a:spcBef>
              <a:spcAft>
                <a:spcPts val="0"/>
              </a:spcAft>
              <a:buSzPts val="1400"/>
              <a:buFont typeface="Montserrat"/>
              <a:buChar char="■"/>
              <a:defRPr>
                <a:latin typeface="Montserrat"/>
                <a:ea typeface="Montserrat"/>
                <a:cs typeface="Montserrat"/>
                <a:sym typeface="Montserrat"/>
              </a:defRPr>
            </a:lvl3pPr>
            <a:lvl4pPr marL="1828800" lvl="3" indent="-317500" rtl="0">
              <a:spcBef>
                <a:spcPts val="1600"/>
              </a:spcBef>
              <a:spcAft>
                <a:spcPts val="0"/>
              </a:spcAft>
              <a:buSzPts val="1400"/>
              <a:buFont typeface="Montserrat"/>
              <a:buChar char="●"/>
              <a:defRPr>
                <a:latin typeface="Montserrat"/>
                <a:ea typeface="Montserrat"/>
                <a:cs typeface="Montserrat"/>
                <a:sym typeface="Montserrat"/>
              </a:defRPr>
            </a:lvl4pPr>
            <a:lvl5pPr marL="2286000" lvl="4" indent="-317500" rtl="0">
              <a:spcBef>
                <a:spcPts val="1600"/>
              </a:spcBef>
              <a:spcAft>
                <a:spcPts val="0"/>
              </a:spcAft>
              <a:buSzPts val="1400"/>
              <a:buFont typeface="Montserrat"/>
              <a:buChar char="○"/>
              <a:defRPr>
                <a:latin typeface="Montserrat"/>
                <a:ea typeface="Montserrat"/>
                <a:cs typeface="Montserrat"/>
                <a:sym typeface="Montserrat"/>
              </a:defRPr>
            </a:lvl5pPr>
            <a:lvl6pPr marL="2743200" lvl="5" indent="-317500" rtl="0">
              <a:spcBef>
                <a:spcPts val="1600"/>
              </a:spcBef>
              <a:spcAft>
                <a:spcPts val="0"/>
              </a:spcAft>
              <a:buSzPts val="1400"/>
              <a:buFont typeface="Montserrat"/>
              <a:buChar char="■"/>
              <a:defRPr>
                <a:latin typeface="Montserrat"/>
                <a:ea typeface="Montserrat"/>
                <a:cs typeface="Montserrat"/>
                <a:sym typeface="Montserrat"/>
              </a:defRPr>
            </a:lvl6pPr>
            <a:lvl7pPr marL="3200400" lvl="6" indent="-317500" rtl="0">
              <a:spcBef>
                <a:spcPts val="1600"/>
              </a:spcBef>
              <a:spcAft>
                <a:spcPts val="0"/>
              </a:spcAft>
              <a:buSzPts val="1400"/>
              <a:buFont typeface="Montserrat"/>
              <a:buChar char="●"/>
              <a:defRPr>
                <a:latin typeface="Montserrat"/>
                <a:ea typeface="Montserrat"/>
                <a:cs typeface="Montserrat"/>
                <a:sym typeface="Montserrat"/>
              </a:defRPr>
            </a:lvl7pPr>
            <a:lvl8pPr marL="3657600" lvl="7" indent="-317500" rtl="0">
              <a:spcBef>
                <a:spcPts val="1600"/>
              </a:spcBef>
              <a:spcAft>
                <a:spcPts val="0"/>
              </a:spcAft>
              <a:buSzPts val="1400"/>
              <a:buFont typeface="Montserrat"/>
              <a:buChar char="○"/>
              <a:defRPr>
                <a:latin typeface="Montserrat"/>
                <a:ea typeface="Montserrat"/>
                <a:cs typeface="Montserrat"/>
                <a:sym typeface="Montserrat"/>
              </a:defRPr>
            </a:lvl8pPr>
            <a:lvl9pPr marL="4114800" lvl="8" indent="-317500" rtl="0">
              <a:spcBef>
                <a:spcPts val="1600"/>
              </a:spcBef>
              <a:spcAft>
                <a:spcPts val="1600"/>
              </a:spcAft>
              <a:buSzPts val="1400"/>
              <a:buFont typeface="Montserrat"/>
              <a:buChar char="■"/>
              <a:defRPr>
                <a:latin typeface="Montserrat"/>
                <a:ea typeface="Montserrat"/>
                <a:cs typeface="Montserrat"/>
                <a:sym typeface="Montserrat"/>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1">
  <p:cSld name="SECTION_HEADER_2">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Montserrat Medium"/>
              <a:buNone/>
              <a:defRPr sz="3600">
                <a:latin typeface="Montserrat Medium"/>
                <a:ea typeface="Montserrat Medium"/>
                <a:cs typeface="Montserrat Medium"/>
                <a:sym typeface="Montserrat Medium"/>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1" name="Google Shape;21;p4"/>
          <p:cNvSpPr txBox="1">
            <a:spLocks noGrp="1"/>
          </p:cNvSpPr>
          <p:nvPr>
            <p:ph type="sldNum" idx="12"/>
          </p:nvPr>
        </p:nvSpPr>
        <p:spPr>
          <a:xfrm>
            <a:off x="5769137" y="4663225"/>
            <a:ext cx="3252000" cy="393600"/>
          </a:xfrm>
          <a:prstGeom prst="rect">
            <a:avLst/>
          </a:prstGeom>
        </p:spPr>
        <p:txBody>
          <a:bodyPr spcFirstLastPara="1" wrap="square" lIns="91425" tIns="91425" rIns="91425" bIns="91425" anchor="ctr" anchorCtr="0">
            <a:noAutofit/>
          </a:bodyPr>
          <a:lstStyle>
            <a:lvl1pPr lvl="0" rtl="0">
              <a:buNone/>
              <a:defRPr>
                <a:latin typeface="Montserrat"/>
                <a:ea typeface="Montserrat"/>
                <a:cs typeface="Montserrat"/>
                <a:sym typeface="Montserrat"/>
              </a:defRPr>
            </a:lvl1pPr>
            <a:lvl2pPr lvl="1" rtl="0">
              <a:buNone/>
              <a:defRPr>
                <a:latin typeface="Montserrat"/>
                <a:ea typeface="Montserrat"/>
                <a:cs typeface="Montserrat"/>
                <a:sym typeface="Montserrat"/>
              </a:defRPr>
            </a:lvl2pPr>
            <a:lvl3pPr lvl="2" rtl="0">
              <a:buNone/>
              <a:defRPr>
                <a:latin typeface="Montserrat"/>
                <a:ea typeface="Montserrat"/>
                <a:cs typeface="Montserrat"/>
                <a:sym typeface="Montserrat"/>
              </a:defRPr>
            </a:lvl3pPr>
            <a:lvl4pPr lvl="3" rtl="0">
              <a:buNone/>
              <a:defRPr>
                <a:latin typeface="Montserrat"/>
                <a:ea typeface="Montserrat"/>
                <a:cs typeface="Montserrat"/>
                <a:sym typeface="Montserrat"/>
              </a:defRPr>
            </a:lvl4pPr>
            <a:lvl5pPr lvl="4" rtl="0">
              <a:buNone/>
              <a:defRPr>
                <a:latin typeface="Montserrat"/>
                <a:ea typeface="Montserrat"/>
                <a:cs typeface="Montserrat"/>
                <a:sym typeface="Montserrat"/>
              </a:defRPr>
            </a:lvl5pPr>
            <a:lvl6pPr lvl="5" rtl="0">
              <a:buNone/>
              <a:defRPr>
                <a:latin typeface="Montserrat"/>
                <a:ea typeface="Montserrat"/>
                <a:cs typeface="Montserrat"/>
                <a:sym typeface="Montserrat"/>
              </a:defRPr>
            </a:lvl6pPr>
            <a:lvl7pPr lvl="6" rtl="0">
              <a:buNone/>
              <a:defRPr>
                <a:latin typeface="Montserrat"/>
                <a:ea typeface="Montserrat"/>
                <a:cs typeface="Montserrat"/>
                <a:sym typeface="Montserrat"/>
              </a:defRPr>
            </a:lvl7pPr>
            <a:lvl8pPr lvl="7" rtl="0">
              <a:buNone/>
              <a:defRPr>
                <a:latin typeface="Montserrat"/>
                <a:ea typeface="Montserrat"/>
                <a:cs typeface="Montserrat"/>
                <a:sym typeface="Montserrat"/>
              </a:defRPr>
            </a:lvl8pPr>
            <a:lvl9pPr lvl="8" rtl="0">
              <a:buNone/>
              <a:defRPr>
                <a:latin typeface="Montserrat"/>
                <a:ea typeface="Montserrat"/>
                <a:cs typeface="Montserrat"/>
                <a:sym typeface="Montserrat"/>
              </a:defRPr>
            </a:lvl9pPr>
          </a:lstStyle>
          <a:p>
            <a:pPr marL="0" lvl="0" indent="0" algn="r" rtl="0">
              <a:spcBef>
                <a:spcPts val="0"/>
              </a:spcBef>
              <a:spcAft>
                <a:spcPts val="0"/>
              </a:spcAft>
              <a:buNone/>
            </a:pPr>
            <a:r>
              <a:rPr lang="en"/>
              <a:t> Canadian Engineering Competition 2020  |  </a:t>
            </a:r>
            <a:fld id="{00000000-1234-1234-1234-123412341234}" type="slidenum">
              <a:rPr lang="en" b="1"/>
              <a:t>‹#›</a:t>
            </a:fld>
            <a:endParaRPr b="1"/>
          </a:p>
        </p:txBody>
      </p:sp>
      <p:pic>
        <p:nvPicPr>
          <p:cNvPr id="22" name="Google Shape;22;p4"/>
          <p:cNvPicPr preferRelativeResize="0"/>
          <p:nvPr/>
        </p:nvPicPr>
        <p:blipFill>
          <a:blip r:embed="rId2">
            <a:alphaModFix/>
          </a:blip>
          <a:stretch>
            <a:fillRect/>
          </a:stretch>
        </p:blipFill>
        <p:spPr>
          <a:xfrm>
            <a:off x="107850" y="4663225"/>
            <a:ext cx="429744" cy="3936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hyperlink" Target="https://github.com/AEC2022Programming/Competition-Package" TargetMode="Externa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www.ctvnews.ca/sci-tech/perseverance-is-on-mars-and-now-this-canadian-born-engineer-s-work-really-begins-1.5332219"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5"/>
          <p:cNvSpPr txBox="1">
            <a:spLocks noGrp="1"/>
          </p:cNvSpPr>
          <p:nvPr>
            <p:ph type="title"/>
          </p:nvPr>
        </p:nvSpPr>
        <p:spPr>
          <a:xfrm>
            <a:off x="311700" y="2993923"/>
            <a:ext cx="8520600" cy="70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PROGRAMMING COMPETITION</a:t>
            </a:r>
            <a:endParaRPr sz="2800" dirty="0"/>
          </a:p>
        </p:txBody>
      </p:sp>
      <p:sp>
        <p:nvSpPr>
          <p:cNvPr id="28" name="Google Shape;28;p5"/>
          <p:cNvSpPr txBox="1">
            <a:spLocks noGrp="1"/>
          </p:cNvSpPr>
          <p:nvPr>
            <p:ph type="title" idx="2"/>
          </p:nvPr>
        </p:nvSpPr>
        <p:spPr>
          <a:xfrm>
            <a:off x="311700" y="3905713"/>
            <a:ext cx="8520600" cy="76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CA" sz="1600" dirty="0"/>
              <a:t>André LeBlanc (He/</a:t>
            </a:r>
            <a:r>
              <a:rPr lang="fr-CA" sz="1600" dirty="0" err="1"/>
              <a:t>Him</a:t>
            </a:r>
            <a:r>
              <a:rPr lang="fr-CA" sz="1600" dirty="0"/>
              <a:t>/Il)</a:t>
            </a:r>
            <a:endParaRPr sz="1600" dirty="0"/>
          </a:p>
          <a:p>
            <a:pPr marL="0" lvl="0" indent="0" algn="ctr" rtl="0">
              <a:spcBef>
                <a:spcPts val="0"/>
              </a:spcBef>
              <a:spcAft>
                <a:spcPts val="0"/>
              </a:spcAft>
              <a:buNone/>
            </a:pPr>
            <a:r>
              <a:rPr lang="en" sz="1600" dirty="0"/>
              <a:t>Programming competition director</a:t>
            </a:r>
            <a:endParaRPr sz="1600" dirty="0"/>
          </a:p>
          <a:p>
            <a:pPr marL="0" lvl="0" indent="0" algn="ctr" rtl="0">
              <a:spcBef>
                <a:spcPts val="0"/>
              </a:spcBef>
              <a:spcAft>
                <a:spcPts val="0"/>
              </a:spcAft>
              <a:buNone/>
            </a:pPr>
            <a:r>
              <a:rPr lang="en" sz="1600" u="sng" dirty="0">
                <a:solidFill>
                  <a:schemeClr val="accent5"/>
                </a:solidFill>
              </a:rPr>
              <a:t>eal4294@umoncton.ca</a:t>
            </a:r>
            <a:br>
              <a:rPr lang="en" sz="1600" dirty="0"/>
            </a:br>
            <a:endParaRPr sz="1600" dirty="0"/>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95F714E0-88B9-4D3F-AEB5-2BF44E76C890}"/>
                  </a:ext>
                </a:extLst>
              </p14:cNvPr>
              <p14:cNvContentPartPr/>
              <p14:nvPr/>
            </p14:nvContentPartPr>
            <p14:xfrm>
              <a:off x="2778316" y="906949"/>
              <a:ext cx="3466800" cy="1999800"/>
            </p14:xfrm>
          </p:contentPart>
        </mc:Choice>
        <mc:Fallback xmlns="">
          <p:pic>
            <p:nvPicPr>
              <p:cNvPr id="3" name="Ink 2">
                <a:extLst>
                  <a:ext uri="{FF2B5EF4-FFF2-40B4-BE49-F238E27FC236}">
                    <a16:creationId xmlns:a16="http://schemas.microsoft.com/office/drawing/2014/main" id="{95F714E0-88B9-4D3F-AEB5-2BF44E76C890}"/>
                  </a:ext>
                </a:extLst>
              </p:cNvPr>
              <p:cNvPicPr/>
              <p:nvPr/>
            </p:nvPicPr>
            <p:blipFill>
              <a:blip r:embed="rId4"/>
              <a:stretch>
                <a:fillRect/>
              </a:stretch>
            </p:blipFill>
            <p:spPr>
              <a:xfrm>
                <a:off x="2715316" y="843938"/>
                <a:ext cx="3592440" cy="2125463"/>
              </a:xfrm>
              <a:prstGeom prst="rect">
                <a:avLst/>
              </a:prstGeom>
            </p:spPr>
          </p:pic>
        </mc:Fallback>
      </mc:AlternateContent>
      <p:pic>
        <p:nvPicPr>
          <p:cNvPr id="5" name="Picture 4">
            <a:extLst>
              <a:ext uri="{FF2B5EF4-FFF2-40B4-BE49-F238E27FC236}">
                <a16:creationId xmlns:a16="http://schemas.microsoft.com/office/drawing/2014/main" id="{3155A576-A07A-4523-8F47-F85FB734D454}"/>
              </a:ext>
            </a:extLst>
          </p:cNvPr>
          <p:cNvPicPr>
            <a:picLocks noChangeAspect="1"/>
          </p:cNvPicPr>
          <p:nvPr/>
        </p:nvPicPr>
        <p:blipFill>
          <a:blip r:embed="rId5"/>
          <a:stretch>
            <a:fillRect/>
          </a:stretch>
        </p:blipFill>
        <p:spPr>
          <a:xfrm>
            <a:off x="1182753" y="672526"/>
            <a:ext cx="3191125" cy="2468646"/>
          </a:xfrm>
          <a:prstGeom prst="rect">
            <a:avLst/>
          </a:prstGeom>
        </p:spPr>
      </p:pic>
      <p:pic>
        <p:nvPicPr>
          <p:cNvPr id="1028" name="Picture 4" descr="Bell Canada logo vector in (.EPS, .AI, .CDR) free download">
            <a:extLst>
              <a:ext uri="{FF2B5EF4-FFF2-40B4-BE49-F238E27FC236}">
                <a16:creationId xmlns:a16="http://schemas.microsoft.com/office/drawing/2014/main" id="{038854A2-3BE0-4B07-B3F2-DCACF3710D0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60118" y="721851"/>
            <a:ext cx="2369995" cy="23699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3"/>
          <p:cNvSpPr txBox="1">
            <a:spLocks noGrp="1"/>
          </p:cNvSpPr>
          <p:nvPr>
            <p:ph type="title"/>
          </p:nvPr>
        </p:nvSpPr>
        <p:spPr>
          <a:xfrm>
            <a:off x="311700" y="256675"/>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t>Competition rules</a:t>
            </a:r>
            <a:endParaRPr sz="3000" dirty="0"/>
          </a:p>
        </p:txBody>
      </p:sp>
      <p:sp>
        <p:nvSpPr>
          <p:cNvPr id="6" name="Google Shape;33;p6">
            <a:extLst>
              <a:ext uri="{FF2B5EF4-FFF2-40B4-BE49-F238E27FC236}">
                <a16:creationId xmlns:a16="http://schemas.microsoft.com/office/drawing/2014/main" id="{54428E80-BECA-4AF4-B942-219FDEF7B936}"/>
              </a:ext>
            </a:extLst>
          </p:cNvPr>
          <p:cNvSpPr txBox="1">
            <a:spLocks noGrp="1"/>
          </p:cNvSpPr>
          <p:nvPr>
            <p:ph type="sldNum" idx="12"/>
          </p:nvPr>
        </p:nvSpPr>
        <p:spPr>
          <a:xfrm>
            <a:off x="5769137" y="4663225"/>
            <a:ext cx="32520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 Atlantic Engineering Competition 2022</a:t>
            </a:r>
            <a:r>
              <a:rPr lang="en" dirty="0">
                <a:latin typeface="Montserrat"/>
                <a:ea typeface="Montserrat"/>
                <a:cs typeface="Montserrat"/>
                <a:sym typeface="Montserrat"/>
              </a:rPr>
              <a:t>  |  </a:t>
            </a:r>
            <a:fld id="{00000000-1234-1234-1234-123412341234}" type="slidenum">
              <a:rPr lang="en" b="1">
                <a:latin typeface="Montserrat"/>
                <a:ea typeface="Montserrat"/>
                <a:cs typeface="Montserrat"/>
                <a:sym typeface="Montserrat"/>
              </a:rPr>
              <a:t>10</a:t>
            </a:fld>
            <a:endParaRPr b="1" dirty="0">
              <a:latin typeface="Montserrat"/>
              <a:ea typeface="Montserrat"/>
              <a:cs typeface="Montserrat"/>
              <a:sym typeface="Montserrat"/>
            </a:endParaRPr>
          </a:p>
        </p:txBody>
      </p:sp>
      <p:pic>
        <p:nvPicPr>
          <p:cNvPr id="7" name="Picture 6">
            <a:extLst>
              <a:ext uri="{FF2B5EF4-FFF2-40B4-BE49-F238E27FC236}">
                <a16:creationId xmlns:a16="http://schemas.microsoft.com/office/drawing/2014/main" id="{71DAD158-E5BD-48CB-825C-19E1E4BDCB44}"/>
              </a:ext>
            </a:extLst>
          </p:cNvPr>
          <p:cNvPicPr>
            <a:picLocks noChangeAspect="1"/>
          </p:cNvPicPr>
          <p:nvPr/>
        </p:nvPicPr>
        <p:blipFill>
          <a:blip r:embed="rId3"/>
          <a:stretch>
            <a:fillRect/>
          </a:stretch>
        </p:blipFill>
        <p:spPr>
          <a:xfrm>
            <a:off x="12192" y="4572000"/>
            <a:ext cx="639602" cy="511625"/>
          </a:xfrm>
          <a:prstGeom prst="rect">
            <a:avLst/>
          </a:prstGeom>
        </p:spPr>
      </p:pic>
      <p:pic>
        <p:nvPicPr>
          <p:cNvPr id="8" name="Picture 4" descr="Bell Canada logo vector in (.EPS, .AI, .CDR) free download">
            <a:extLst>
              <a:ext uri="{FF2B5EF4-FFF2-40B4-BE49-F238E27FC236}">
                <a16:creationId xmlns:a16="http://schemas.microsoft.com/office/drawing/2014/main" id="{C565E7B3-95D2-4AB7-A24C-BE3B26A796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313" y="4538535"/>
            <a:ext cx="518290" cy="518290"/>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67;p10">
            <a:extLst>
              <a:ext uri="{FF2B5EF4-FFF2-40B4-BE49-F238E27FC236}">
                <a16:creationId xmlns:a16="http://schemas.microsoft.com/office/drawing/2014/main" id="{61D4B095-E3A1-4A02-94AE-2C9482A4FFC4}"/>
              </a:ext>
            </a:extLst>
          </p:cNvPr>
          <p:cNvSpPr txBox="1">
            <a:spLocks/>
          </p:cNvSpPr>
          <p:nvPr/>
        </p:nvSpPr>
        <p:spPr>
          <a:xfrm>
            <a:off x="311700" y="1019398"/>
            <a:ext cx="8520599" cy="34735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152400" indent="0" algn="just">
              <a:buSzPts val="1200"/>
              <a:buFont typeface="Montserrat"/>
              <a:buNone/>
            </a:pPr>
            <a:r>
              <a:rPr lang="en-CA" sz="2000" dirty="0"/>
              <a:t>Resources</a:t>
            </a:r>
          </a:p>
          <a:p>
            <a:pPr marL="438150" indent="-285750" algn="just">
              <a:buSzPts val="1200"/>
            </a:pPr>
            <a:r>
              <a:rPr lang="en-US" dirty="0"/>
              <a:t>Only the competition director may answer questions during the design period. The director will also answer any questions the judges may have during the competition.</a:t>
            </a:r>
          </a:p>
          <a:p>
            <a:pPr marL="438150" indent="-285750" algn="just">
              <a:buSzPts val="1200"/>
            </a:pPr>
            <a:endParaRPr lang="en-US" dirty="0"/>
          </a:p>
          <a:p>
            <a:pPr marL="438150" indent="-285750" algn="just">
              <a:buSzPts val="1200"/>
            </a:pPr>
            <a:r>
              <a:rPr lang="en-US" dirty="0"/>
              <a:t>The director will act as timekeeper during the question period, solution development and during the presentations. (See </a:t>
            </a:r>
            <a:r>
              <a:rPr lang="en-US" i="1" dirty="0"/>
              <a:t>2022 AEC Official Rules.pdf </a:t>
            </a:r>
            <a:r>
              <a:rPr lang="en-US" dirty="0"/>
              <a:t>for more information).</a:t>
            </a:r>
          </a:p>
          <a:p>
            <a:pPr marL="438150" indent="-285750" algn="just">
              <a:buSzPts val="1200"/>
            </a:pPr>
            <a:endParaRPr lang="en-US" i="1" dirty="0"/>
          </a:p>
          <a:p>
            <a:pPr marL="438150" indent="-285750" algn="just">
              <a:buSzPts val="1200"/>
            </a:pPr>
            <a:r>
              <a:rPr lang="en-US" dirty="0"/>
              <a:t>All external materials such as background research, online textbooks, course notes or recycled code may be used </a:t>
            </a:r>
            <a:r>
              <a:rPr lang="en-US" u="sng" dirty="0">
                <a:solidFill>
                  <a:srgbClr val="30ABB8"/>
                </a:solidFill>
              </a:rPr>
              <a:t>as long as it is clearly cited and explained in the presentation</a:t>
            </a:r>
            <a:r>
              <a:rPr lang="en-US" dirty="0"/>
              <a:t>. </a:t>
            </a:r>
          </a:p>
          <a:p>
            <a:pPr marL="438150" indent="-285750" algn="just">
              <a:buSzPts val="1200"/>
            </a:pPr>
            <a:endParaRPr lang="en-US" dirty="0"/>
          </a:p>
          <a:p>
            <a:pPr marL="438150" indent="-285750" algn="just">
              <a:buSzPts val="1200"/>
            </a:pPr>
            <a:r>
              <a:rPr lang="en-US" dirty="0"/>
              <a:t>The IDE and programming language used is at your choice.</a:t>
            </a:r>
          </a:p>
          <a:p>
            <a:pPr marL="438150" indent="-285750" algn="just">
              <a:buSzPts val="1200"/>
            </a:pPr>
            <a:endParaRPr lang="en-US" sz="15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3"/>
          <p:cNvSpPr txBox="1">
            <a:spLocks noGrp="1"/>
          </p:cNvSpPr>
          <p:nvPr>
            <p:ph type="title"/>
          </p:nvPr>
        </p:nvSpPr>
        <p:spPr>
          <a:xfrm>
            <a:off x="311699" y="69599"/>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t>Competition rules</a:t>
            </a:r>
            <a:endParaRPr sz="3000" dirty="0"/>
          </a:p>
        </p:txBody>
      </p:sp>
      <p:sp>
        <p:nvSpPr>
          <p:cNvPr id="6" name="Google Shape;33;p6">
            <a:extLst>
              <a:ext uri="{FF2B5EF4-FFF2-40B4-BE49-F238E27FC236}">
                <a16:creationId xmlns:a16="http://schemas.microsoft.com/office/drawing/2014/main" id="{54428E80-BECA-4AF4-B942-219FDEF7B936}"/>
              </a:ext>
            </a:extLst>
          </p:cNvPr>
          <p:cNvSpPr txBox="1">
            <a:spLocks noGrp="1"/>
          </p:cNvSpPr>
          <p:nvPr>
            <p:ph type="sldNum" idx="12"/>
          </p:nvPr>
        </p:nvSpPr>
        <p:spPr>
          <a:xfrm>
            <a:off x="5769137" y="4663225"/>
            <a:ext cx="32520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 Atlantic Engineering Competition 2022</a:t>
            </a:r>
            <a:r>
              <a:rPr lang="en" dirty="0">
                <a:latin typeface="Montserrat"/>
                <a:ea typeface="Montserrat"/>
                <a:cs typeface="Montserrat"/>
                <a:sym typeface="Montserrat"/>
              </a:rPr>
              <a:t>  |  </a:t>
            </a:r>
            <a:fld id="{00000000-1234-1234-1234-123412341234}" type="slidenum">
              <a:rPr lang="en" b="1">
                <a:latin typeface="Montserrat"/>
                <a:ea typeface="Montserrat"/>
                <a:cs typeface="Montserrat"/>
                <a:sym typeface="Montserrat"/>
              </a:rPr>
              <a:t>11</a:t>
            </a:fld>
            <a:endParaRPr b="1" dirty="0">
              <a:latin typeface="Montserrat"/>
              <a:ea typeface="Montserrat"/>
              <a:cs typeface="Montserrat"/>
              <a:sym typeface="Montserrat"/>
            </a:endParaRPr>
          </a:p>
        </p:txBody>
      </p:sp>
      <p:pic>
        <p:nvPicPr>
          <p:cNvPr id="7" name="Picture 6">
            <a:extLst>
              <a:ext uri="{FF2B5EF4-FFF2-40B4-BE49-F238E27FC236}">
                <a16:creationId xmlns:a16="http://schemas.microsoft.com/office/drawing/2014/main" id="{71DAD158-E5BD-48CB-825C-19E1E4BDCB44}"/>
              </a:ext>
            </a:extLst>
          </p:cNvPr>
          <p:cNvPicPr>
            <a:picLocks noChangeAspect="1"/>
          </p:cNvPicPr>
          <p:nvPr/>
        </p:nvPicPr>
        <p:blipFill>
          <a:blip r:embed="rId3"/>
          <a:stretch>
            <a:fillRect/>
          </a:stretch>
        </p:blipFill>
        <p:spPr>
          <a:xfrm>
            <a:off x="12192" y="4572000"/>
            <a:ext cx="639602" cy="511625"/>
          </a:xfrm>
          <a:prstGeom prst="rect">
            <a:avLst/>
          </a:prstGeom>
        </p:spPr>
      </p:pic>
      <p:pic>
        <p:nvPicPr>
          <p:cNvPr id="8" name="Picture 4" descr="Bell Canada logo vector in (.EPS, .AI, .CDR) free download">
            <a:extLst>
              <a:ext uri="{FF2B5EF4-FFF2-40B4-BE49-F238E27FC236}">
                <a16:creationId xmlns:a16="http://schemas.microsoft.com/office/drawing/2014/main" id="{C565E7B3-95D2-4AB7-A24C-BE3B26A796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313" y="4538535"/>
            <a:ext cx="518290" cy="518290"/>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67;p10">
            <a:extLst>
              <a:ext uri="{FF2B5EF4-FFF2-40B4-BE49-F238E27FC236}">
                <a16:creationId xmlns:a16="http://schemas.microsoft.com/office/drawing/2014/main" id="{61D4B095-E3A1-4A02-94AE-2C9482A4FFC4}"/>
              </a:ext>
            </a:extLst>
          </p:cNvPr>
          <p:cNvSpPr txBox="1">
            <a:spLocks/>
          </p:cNvSpPr>
          <p:nvPr/>
        </p:nvSpPr>
        <p:spPr>
          <a:xfrm>
            <a:off x="311700" y="677575"/>
            <a:ext cx="8520599" cy="34735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152400" indent="0" algn="just">
              <a:buSzPts val="1200"/>
              <a:buFont typeface="Montserrat"/>
              <a:buNone/>
            </a:pPr>
            <a:r>
              <a:rPr lang="en-CA" sz="2000" dirty="0"/>
              <a:t>Timeline</a:t>
            </a:r>
          </a:p>
          <a:p>
            <a:pPr marL="438150" indent="-285750" algn="just">
              <a:buSzPts val="1200"/>
            </a:pPr>
            <a:r>
              <a:rPr lang="en-US" sz="1500" dirty="0"/>
              <a:t>Following this presentation, a link to a </a:t>
            </a:r>
            <a:r>
              <a:rPr lang="en-US" sz="1500" i="1" dirty="0"/>
              <a:t>GitHub</a:t>
            </a:r>
            <a:r>
              <a:rPr lang="en-US" sz="1500" dirty="0"/>
              <a:t> repository will be given at your disposition. The repository holds the programming case, the </a:t>
            </a:r>
            <a:r>
              <a:rPr lang="en-US" sz="1500" dirty="0" err="1"/>
              <a:t>powerpoint</a:t>
            </a:r>
            <a:r>
              <a:rPr lang="en-US" sz="1500" dirty="0"/>
              <a:t> presentation as well as the competition rules. Teams have right to download/clone the repository but not add branches.</a:t>
            </a:r>
          </a:p>
          <a:p>
            <a:pPr marL="438150" indent="-285750" algn="just">
              <a:buSzPts val="1200"/>
            </a:pPr>
            <a:endParaRPr lang="en-US" sz="1500" dirty="0"/>
          </a:p>
          <a:p>
            <a:pPr marL="438150" indent="-285750" algn="just">
              <a:buSzPts val="1200"/>
            </a:pPr>
            <a:r>
              <a:rPr lang="en-US" sz="1500" dirty="0"/>
              <a:t>Teams will be given </a:t>
            </a:r>
            <a:r>
              <a:rPr lang="en-US" sz="1500" u="sng" dirty="0">
                <a:solidFill>
                  <a:srgbClr val="30ABB8"/>
                </a:solidFill>
              </a:rPr>
              <a:t>8 hours</a:t>
            </a:r>
            <a:r>
              <a:rPr lang="en-US" sz="1500" dirty="0">
                <a:solidFill>
                  <a:srgbClr val="30ABB8"/>
                </a:solidFill>
              </a:rPr>
              <a:t> </a:t>
            </a:r>
            <a:r>
              <a:rPr lang="en-US" sz="1500" dirty="0"/>
              <a:t>(9:00 am to 6:00 pm, with 1 hour allocated for lunch) to develop their solutions, produce all deliverables and prepare their presentations. All deliverables must be submitted prior to the end of the provided time.</a:t>
            </a:r>
          </a:p>
          <a:p>
            <a:pPr marL="438150" indent="-285750" algn="just">
              <a:buSzPts val="1200"/>
            </a:pPr>
            <a:endParaRPr lang="en-US" sz="1500" dirty="0"/>
          </a:p>
          <a:p>
            <a:pPr marL="438150" indent="-285750" algn="just">
              <a:buSzPts val="1200"/>
            </a:pPr>
            <a:r>
              <a:rPr lang="en-US" sz="1500" dirty="0"/>
              <a:t>During the design phase, the 8 hours will start once teams receive access to the </a:t>
            </a:r>
            <a:r>
              <a:rPr lang="en-US" sz="1500" i="1" dirty="0"/>
              <a:t>GitHub </a:t>
            </a:r>
            <a:r>
              <a:rPr lang="en-US" sz="1500" dirty="0"/>
              <a:t>repository. The time remaining will be announced at 3 hours, 1 hour, 30 minutes and 10 minutes prior to the deadline.</a:t>
            </a:r>
          </a:p>
        </p:txBody>
      </p:sp>
    </p:spTree>
    <p:extLst>
      <p:ext uri="{BB962C8B-B14F-4D97-AF65-F5344CB8AC3E}">
        <p14:creationId xmlns:p14="http://schemas.microsoft.com/office/powerpoint/2010/main" val="442805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3"/>
          <p:cNvSpPr txBox="1">
            <a:spLocks noGrp="1"/>
          </p:cNvSpPr>
          <p:nvPr>
            <p:ph type="title"/>
          </p:nvPr>
        </p:nvSpPr>
        <p:spPr>
          <a:xfrm>
            <a:off x="311700" y="256675"/>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t>Competition rules</a:t>
            </a:r>
            <a:endParaRPr sz="3000" dirty="0"/>
          </a:p>
        </p:txBody>
      </p:sp>
      <p:sp>
        <p:nvSpPr>
          <p:cNvPr id="6" name="Google Shape;33;p6">
            <a:extLst>
              <a:ext uri="{FF2B5EF4-FFF2-40B4-BE49-F238E27FC236}">
                <a16:creationId xmlns:a16="http://schemas.microsoft.com/office/drawing/2014/main" id="{54428E80-BECA-4AF4-B942-219FDEF7B936}"/>
              </a:ext>
            </a:extLst>
          </p:cNvPr>
          <p:cNvSpPr txBox="1">
            <a:spLocks noGrp="1"/>
          </p:cNvSpPr>
          <p:nvPr>
            <p:ph type="sldNum" idx="12"/>
          </p:nvPr>
        </p:nvSpPr>
        <p:spPr>
          <a:xfrm>
            <a:off x="5769137" y="4663225"/>
            <a:ext cx="32520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 Atlantic Engineering Competition 2022</a:t>
            </a:r>
            <a:r>
              <a:rPr lang="en" dirty="0">
                <a:latin typeface="Montserrat"/>
                <a:ea typeface="Montserrat"/>
                <a:cs typeface="Montserrat"/>
                <a:sym typeface="Montserrat"/>
              </a:rPr>
              <a:t>  |  </a:t>
            </a:r>
            <a:fld id="{00000000-1234-1234-1234-123412341234}" type="slidenum">
              <a:rPr lang="en" b="1">
                <a:latin typeface="Montserrat"/>
                <a:ea typeface="Montserrat"/>
                <a:cs typeface="Montserrat"/>
                <a:sym typeface="Montserrat"/>
              </a:rPr>
              <a:t>12</a:t>
            </a:fld>
            <a:endParaRPr b="1" dirty="0">
              <a:latin typeface="Montserrat"/>
              <a:ea typeface="Montserrat"/>
              <a:cs typeface="Montserrat"/>
              <a:sym typeface="Montserrat"/>
            </a:endParaRPr>
          </a:p>
        </p:txBody>
      </p:sp>
      <p:pic>
        <p:nvPicPr>
          <p:cNvPr id="7" name="Picture 6">
            <a:extLst>
              <a:ext uri="{FF2B5EF4-FFF2-40B4-BE49-F238E27FC236}">
                <a16:creationId xmlns:a16="http://schemas.microsoft.com/office/drawing/2014/main" id="{71DAD158-E5BD-48CB-825C-19E1E4BDCB44}"/>
              </a:ext>
            </a:extLst>
          </p:cNvPr>
          <p:cNvPicPr>
            <a:picLocks noChangeAspect="1"/>
          </p:cNvPicPr>
          <p:nvPr/>
        </p:nvPicPr>
        <p:blipFill>
          <a:blip r:embed="rId3"/>
          <a:stretch>
            <a:fillRect/>
          </a:stretch>
        </p:blipFill>
        <p:spPr>
          <a:xfrm>
            <a:off x="12192" y="4572000"/>
            <a:ext cx="639602" cy="511625"/>
          </a:xfrm>
          <a:prstGeom prst="rect">
            <a:avLst/>
          </a:prstGeom>
        </p:spPr>
      </p:pic>
      <p:pic>
        <p:nvPicPr>
          <p:cNvPr id="8" name="Picture 4" descr="Bell Canada logo vector in (.EPS, .AI, .CDR) free download">
            <a:extLst>
              <a:ext uri="{FF2B5EF4-FFF2-40B4-BE49-F238E27FC236}">
                <a16:creationId xmlns:a16="http://schemas.microsoft.com/office/drawing/2014/main" id="{C565E7B3-95D2-4AB7-A24C-BE3B26A796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313" y="4538535"/>
            <a:ext cx="518290" cy="518290"/>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67;p10">
            <a:extLst>
              <a:ext uri="{FF2B5EF4-FFF2-40B4-BE49-F238E27FC236}">
                <a16:creationId xmlns:a16="http://schemas.microsoft.com/office/drawing/2014/main" id="{61D4B095-E3A1-4A02-94AE-2C9482A4FFC4}"/>
              </a:ext>
            </a:extLst>
          </p:cNvPr>
          <p:cNvSpPr txBox="1">
            <a:spLocks/>
          </p:cNvSpPr>
          <p:nvPr/>
        </p:nvSpPr>
        <p:spPr>
          <a:xfrm>
            <a:off x="311700" y="1019398"/>
            <a:ext cx="8520599" cy="34735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152400" indent="0" algn="just">
              <a:buSzPts val="1200"/>
              <a:buFont typeface="Montserrat"/>
              <a:buNone/>
            </a:pPr>
            <a:r>
              <a:rPr lang="en-CA" sz="2000" dirty="0"/>
              <a:t>Presentations</a:t>
            </a:r>
          </a:p>
          <a:p>
            <a:pPr marL="438150" indent="-285750" algn="just">
              <a:buSzPts val="1200"/>
            </a:pPr>
            <a:r>
              <a:rPr lang="en-US" sz="1500" dirty="0"/>
              <a:t>Teams will have a maximum of 20 minutes to present their solutions. All team members must be present and must participate.</a:t>
            </a:r>
          </a:p>
          <a:p>
            <a:pPr marL="152400" indent="0" algn="just">
              <a:buSzPts val="1200"/>
              <a:buNone/>
            </a:pPr>
            <a:endParaRPr lang="en-US" sz="1500" dirty="0"/>
          </a:p>
          <a:p>
            <a:pPr marL="438150" indent="-285750" algn="just">
              <a:buSzPts val="1200"/>
            </a:pPr>
            <a:r>
              <a:rPr lang="en-US" sz="1500" dirty="0"/>
              <a:t>At the end, a period of 10 minutes will be attributed for the judges’ questions.</a:t>
            </a:r>
          </a:p>
          <a:p>
            <a:pPr marL="438150" indent="-285750" algn="just">
              <a:buSzPts val="1200"/>
            </a:pPr>
            <a:endParaRPr lang="en-US" sz="1500" dirty="0"/>
          </a:p>
          <a:p>
            <a:pPr marL="438150" indent="-285750" algn="just">
              <a:buSzPts val="1200"/>
            </a:pPr>
            <a:r>
              <a:rPr lang="en-US" sz="1500" dirty="0"/>
              <a:t>Judges hold the right to ask any member of a given team to describe what a particular section of the code does at any given point in the presentation.</a:t>
            </a:r>
          </a:p>
          <a:p>
            <a:pPr marL="438150" indent="-285750" algn="just">
              <a:buSzPts val="1200"/>
            </a:pPr>
            <a:endParaRPr lang="en-US" sz="1500" dirty="0"/>
          </a:p>
          <a:p>
            <a:pPr marL="438150" indent="-285750" algn="just">
              <a:buSzPts val="1200"/>
            </a:pPr>
            <a:r>
              <a:rPr lang="en-US" sz="1500" dirty="0"/>
              <a:t>Presentation order will be determined randomly and announced at least 30 minutes prior to the start.</a:t>
            </a:r>
          </a:p>
        </p:txBody>
      </p:sp>
    </p:spTree>
    <p:extLst>
      <p:ext uri="{BB962C8B-B14F-4D97-AF65-F5344CB8AC3E}">
        <p14:creationId xmlns:p14="http://schemas.microsoft.com/office/powerpoint/2010/main" val="3440037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3"/>
          <p:cNvSpPr txBox="1">
            <a:spLocks noGrp="1"/>
          </p:cNvSpPr>
          <p:nvPr>
            <p:ph type="title"/>
          </p:nvPr>
        </p:nvSpPr>
        <p:spPr>
          <a:xfrm>
            <a:off x="311700" y="256675"/>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000"/>
              <a:t>Competition rules</a:t>
            </a:r>
          </a:p>
        </p:txBody>
      </p:sp>
      <p:sp>
        <p:nvSpPr>
          <p:cNvPr id="6" name="Google Shape;33;p6">
            <a:extLst>
              <a:ext uri="{FF2B5EF4-FFF2-40B4-BE49-F238E27FC236}">
                <a16:creationId xmlns:a16="http://schemas.microsoft.com/office/drawing/2014/main" id="{54428E80-BECA-4AF4-B942-219FDEF7B936}"/>
              </a:ext>
            </a:extLst>
          </p:cNvPr>
          <p:cNvSpPr txBox="1">
            <a:spLocks noGrp="1"/>
          </p:cNvSpPr>
          <p:nvPr>
            <p:ph type="sldNum" idx="12"/>
          </p:nvPr>
        </p:nvSpPr>
        <p:spPr>
          <a:xfrm>
            <a:off x="5769137" y="4663225"/>
            <a:ext cx="32520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 Atlantic Engineering Competition 2022</a:t>
            </a:r>
            <a:r>
              <a:rPr lang="en" dirty="0">
                <a:latin typeface="Montserrat"/>
                <a:ea typeface="Montserrat"/>
                <a:cs typeface="Montserrat"/>
                <a:sym typeface="Montserrat"/>
              </a:rPr>
              <a:t>  |  </a:t>
            </a:r>
            <a:fld id="{00000000-1234-1234-1234-123412341234}" type="slidenum">
              <a:rPr lang="en" b="1">
                <a:latin typeface="Montserrat"/>
                <a:ea typeface="Montserrat"/>
                <a:cs typeface="Montserrat"/>
                <a:sym typeface="Montserrat"/>
              </a:rPr>
              <a:t>13</a:t>
            </a:fld>
            <a:endParaRPr b="1" dirty="0">
              <a:latin typeface="Montserrat"/>
              <a:ea typeface="Montserrat"/>
              <a:cs typeface="Montserrat"/>
              <a:sym typeface="Montserrat"/>
            </a:endParaRPr>
          </a:p>
        </p:txBody>
      </p:sp>
      <p:pic>
        <p:nvPicPr>
          <p:cNvPr id="7" name="Picture 6">
            <a:extLst>
              <a:ext uri="{FF2B5EF4-FFF2-40B4-BE49-F238E27FC236}">
                <a16:creationId xmlns:a16="http://schemas.microsoft.com/office/drawing/2014/main" id="{71DAD158-E5BD-48CB-825C-19E1E4BDCB44}"/>
              </a:ext>
            </a:extLst>
          </p:cNvPr>
          <p:cNvPicPr>
            <a:picLocks noChangeAspect="1"/>
          </p:cNvPicPr>
          <p:nvPr/>
        </p:nvPicPr>
        <p:blipFill>
          <a:blip r:embed="rId3"/>
          <a:stretch>
            <a:fillRect/>
          </a:stretch>
        </p:blipFill>
        <p:spPr>
          <a:xfrm>
            <a:off x="12192" y="4572000"/>
            <a:ext cx="639602" cy="511625"/>
          </a:xfrm>
          <a:prstGeom prst="rect">
            <a:avLst/>
          </a:prstGeom>
        </p:spPr>
      </p:pic>
      <p:pic>
        <p:nvPicPr>
          <p:cNvPr id="8" name="Picture 4" descr="Bell Canada logo vector in (.EPS, .AI, .CDR) free download">
            <a:extLst>
              <a:ext uri="{FF2B5EF4-FFF2-40B4-BE49-F238E27FC236}">
                <a16:creationId xmlns:a16="http://schemas.microsoft.com/office/drawing/2014/main" id="{C565E7B3-95D2-4AB7-A24C-BE3B26A796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313" y="4538535"/>
            <a:ext cx="518290" cy="518290"/>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67;p10">
            <a:extLst>
              <a:ext uri="{FF2B5EF4-FFF2-40B4-BE49-F238E27FC236}">
                <a16:creationId xmlns:a16="http://schemas.microsoft.com/office/drawing/2014/main" id="{61D4B095-E3A1-4A02-94AE-2C9482A4FFC4}"/>
              </a:ext>
            </a:extLst>
          </p:cNvPr>
          <p:cNvSpPr txBox="1">
            <a:spLocks/>
          </p:cNvSpPr>
          <p:nvPr/>
        </p:nvSpPr>
        <p:spPr>
          <a:xfrm>
            <a:off x="311700" y="1019398"/>
            <a:ext cx="8520599" cy="34735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152400" indent="0" algn="just">
              <a:buSzPts val="1200"/>
              <a:buFont typeface="Montserrat"/>
              <a:buNone/>
            </a:pPr>
            <a:r>
              <a:rPr lang="en-CA" sz="2000" dirty="0"/>
              <a:t>Presentations</a:t>
            </a:r>
          </a:p>
          <a:p>
            <a:pPr marL="438150" indent="-285750" algn="just">
              <a:buSzPts val="1200"/>
            </a:pPr>
            <a:r>
              <a:rPr lang="en-US" sz="1500" dirty="0"/>
              <a:t>The presentation briefing will start @ </a:t>
            </a:r>
            <a:r>
              <a:rPr lang="en-US" sz="1500" u="sng" dirty="0">
                <a:solidFill>
                  <a:srgbClr val="30ABB8"/>
                </a:solidFill>
              </a:rPr>
              <a:t>8:30 am on Sunday</a:t>
            </a:r>
            <a:r>
              <a:rPr lang="en-US" sz="1500" dirty="0"/>
              <a:t>.</a:t>
            </a:r>
          </a:p>
          <a:p>
            <a:pPr marL="438150" indent="-285750" algn="just">
              <a:buSzPts val="1200"/>
            </a:pPr>
            <a:endParaRPr lang="en-US" sz="1500" dirty="0"/>
          </a:p>
          <a:p>
            <a:pPr marL="438150" indent="-285750" algn="just">
              <a:buSzPts val="1200"/>
            </a:pPr>
            <a:r>
              <a:rPr lang="en-US" sz="1500" dirty="0"/>
              <a:t>During the presentations, time is</a:t>
            </a:r>
          </a:p>
          <a:p>
            <a:pPr marL="895350" lvl="1" indent="-285750" algn="just">
              <a:buSzPts val="1200"/>
            </a:pPr>
            <a:r>
              <a:rPr lang="en-US" sz="1500" dirty="0"/>
              <a:t>Halted when a judge asks a question during the presentation and when a team member answers that question.</a:t>
            </a:r>
          </a:p>
          <a:p>
            <a:pPr marL="895350" lvl="1" indent="-285750" algn="just">
              <a:buSzPts val="1200"/>
            </a:pPr>
            <a:r>
              <a:rPr lang="en-US" sz="1500" dirty="0"/>
              <a:t>Indicated to the competitors 10 minutes, 5 minutes and 1 minute before the end of the allocated time. A countdown will be presented during the last 30 seconds of the presentation.</a:t>
            </a:r>
          </a:p>
        </p:txBody>
      </p:sp>
    </p:spTree>
    <p:extLst>
      <p:ext uri="{BB962C8B-B14F-4D97-AF65-F5344CB8AC3E}">
        <p14:creationId xmlns:p14="http://schemas.microsoft.com/office/powerpoint/2010/main" val="1599887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3"/>
          <p:cNvSpPr txBox="1">
            <a:spLocks noGrp="1"/>
          </p:cNvSpPr>
          <p:nvPr>
            <p:ph type="title"/>
          </p:nvPr>
        </p:nvSpPr>
        <p:spPr>
          <a:xfrm>
            <a:off x="311700" y="256675"/>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t>Competition rules</a:t>
            </a:r>
            <a:endParaRPr sz="3000" dirty="0"/>
          </a:p>
        </p:txBody>
      </p:sp>
      <p:sp>
        <p:nvSpPr>
          <p:cNvPr id="6" name="Google Shape;33;p6">
            <a:extLst>
              <a:ext uri="{FF2B5EF4-FFF2-40B4-BE49-F238E27FC236}">
                <a16:creationId xmlns:a16="http://schemas.microsoft.com/office/drawing/2014/main" id="{54428E80-BECA-4AF4-B942-219FDEF7B936}"/>
              </a:ext>
            </a:extLst>
          </p:cNvPr>
          <p:cNvSpPr txBox="1">
            <a:spLocks noGrp="1"/>
          </p:cNvSpPr>
          <p:nvPr>
            <p:ph type="sldNum" idx="12"/>
          </p:nvPr>
        </p:nvSpPr>
        <p:spPr>
          <a:xfrm>
            <a:off x="5769137" y="4663225"/>
            <a:ext cx="32520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 Atlantic Engineering Competition 2022</a:t>
            </a:r>
            <a:r>
              <a:rPr lang="en" dirty="0">
                <a:latin typeface="Montserrat"/>
                <a:ea typeface="Montserrat"/>
                <a:cs typeface="Montserrat"/>
                <a:sym typeface="Montserrat"/>
              </a:rPr>
              <a:t>  |  </a:t>
            </a:r>
            <a:fld id="{00000000-1234-1234-1234-123412341234}" type="slidenum">
              <a:rPr lang="en" b="1">
                <a:latin typeface="Montserrat"/>
                <a:ea typeface="Montserrat"/>
                <a:cs typeface="Montserrat"/>
                <a:sym typeface="Montserrat"/>
              </a:rPr>
              <a:t>14</a:t>
            </a:fld>
            <a:endParaRPr b="1" dirty="0">
              <a:latin typeface="Montserrat"/>
              <a:ea typeface="Montserrat"/>
              <a:cs typeface="Montserrat"/>
              <a:sym typeface="Montserrat"/>
            </a:endParaRPr>
          </a:p>
        </p:txBody>
      </p:sp>
      <p:pic>
        <p:nvPicPr>
          <p:cNvPr id="7" name="Picture 6">
            <a:extLst>
              <a:ext uri="{FF2B5EF4-FFF2-40B4-BE49-F238E27FC236}">
                <a16:creationId xmlns:a16="http://schemas.microsoft.com/office/drawing/2014/main" id="{71DAD158-E5BD-48CB-825C-19E1E4BDCB44}"/>
              </a:ext>
            </a:extLst>
          </p:cNvPr>
          <p:cNvPicPr>
            <a:picLocks noChangeAspect="1"/>
          </p:cNvPicPr>
          <p:nvPr/>
        </p:nvPicPr>
        <p:blipFill>
          <a:blip r:embed="rId3"/>
          <a:stretch>
            <a:fillRect/>
          </a:stretch>
        </p:blipFill>
        <p:spPr>
          <a:xfrm>
            <a:off x="12192" y="4572000"/>
            <a:ext cx="639602" cy="511625"/>
          </a:xfrm>
          <a:prstGeom prst="rect">
            <a:avLst/>
          </a:prstGeom>
        </p:spPr>
      </p:pic>
      <p:pic>
        <p:nvPicPr>
          <p:cNvPr id="8" name="Picture 4" descr="Bell Canada logo vector in (.EPS, .AI, .CDR) free download">
            <a:extLst>
              <a:ext uri="{FF2B5EF4-FFF2-40B4-BE49-F238E27FC236}">
                <a16:creationId xmlns:a16="http://schemas.microsoft.com/office/drawing/2014/main" id="{C565E7B3-95D2-4AB7-A24C-BE3B26A796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313" y="4538535"/>
            <a:ext cx="518290" cy="518290"/>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67;p10">
            <a:extLst>
              <a:ext uri="{FF2B5EF4-FFF2-40B4-BE49-F238E27FC236}">
                <a16:creationId xmlns:a16="http://schemas.microsoft.com/office/drawing/2014/main" id="{61D4B095-E3A1-4A02-94AE-2C9482A4FFC4}"/>
              </a:ext>
            </a:extLst>
          </p:cNvPr>
          <p:cNvSpPr txBox="1">
            <a:spLocks/>
          </p:cNvSpPr>
          <p:nvPr/>
        </p:nvSpPr>
        <p:spPr>
          <a:xfrm>
            <a:off x="311700" y="1019398"/>
            <a:ext cx="8520599" cy="34735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152400" indent="0" algn="just">
              <a:buSzPts val="1200"/>
              <a:buFont typeface="Montserrat"/>
              <a:buNone/>
            </a:pPr>
            <a:r>
              <a:rPr lang="en-CA" sz="2000" dirty="0"/>
              <a:t>Judging matrix</a:t>
            </a:r>
          </a:p>
          <a:p>
            <a:pPr marL="152400" indent="0" algn="just">
              <a:buSzPts val="1200"/>
              <a:buFont typeface="Montserrat"/>
              <a:buNone/>
            </a:pPr>
            <a:endParaRPr lang="en-US" sz="1500" dirty="0"/>
          </a:p>
        </p:txBody>
      </p:sp>
      <p:pic>
        <p:nvPicPr>
          <p:cNvPr id="3" name="Picture 2">
            <a:extLst>
              <a:ext uri="{FF2B5EF4-FFF2-40B4-BE49-F238E27FC236}">
                <a16:creationId xmlns:a16="http://schemas.microsoft.com/office/drawing/2014/main" id="{BA62729A-15E8-4365-8EF5-7D22534DF32E}"/>
              </a:ext>
            </a:extLst>
          </p:cNvPr>
          <p:cNvPicPr>
            <a:picLocks noChangeAspect="1"/>
          </p:cNvPicPr>
          <p:nvPr/>
        </p:nvPicPr>
        <p:blipFill>
          <a:blip r:embed="rId5"/>
          <a:stretch>
            <a:fillRect/>
          </a:stretch>
        </p:blipFill>
        <p:spPr>
          <a:xfrm>
            <a:off x="3021019" y="1268777"/>
            <a:ext cx="3101961" cy="3269758"/>
          </a:xfrm>
          <a:prstGeom prst="rect">
            <a:avLst/>
          </a:prstGeom>
        </p:spPr>
      </p:pic>
    </p:spTree>
    <p:extLst>
      <p:ext uri="{BB962C8B-B14F-4D97-AF65-F5344CB8AC3E}">
        <p14:creationId xmlns:p14="http://schemas.microsoft.com/office/powerpoint/2010/main" val="315401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3"/>
          <p:cNvSpPr txBox="1">
            <a:spLocks noGrp="1"/>
          </p:cNvSpPr>
          <p:nvPr>
            <p:ph type="title"/>
          </p:nvPr>
        </p:nvSpPr>
        <p:spPr>
          <a:xfrm>
            <a:off x="311700" y="256675"/>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t>Competition rules</a:t>
            </a:r>
            <a:endParaRPr sz="3000" dirty="0"/>
          </a:p>
        </p:txBody>
      </p:sp>
      <p:sp>
        <p:nvSpPr>
          <p:cNvPr id="6" name="Google Shape;33;p6">
            <a:extLst>
              <a:ext uri="{FF2B5EF4-FFF2-40B4-BE49-F238E27FC236}">
                <a16:creationId xmlns:a16="http://schemas.microsoft.com/office/drawing/2014/main" id="{54428E80-BECA-4AF4-B942-219FDEF7B936}"/>
              </a:ext>
            </a:extLst>
          </p:cNvPr>
          <p:cNvSpPr txBox="1">
            <a:spLocks noGrp="1"/>
          </p:cNvSpPr>
          <p:nvPr>
            <p:ph type="sldNum" idx="12"/>
          </p:nvPr>
        </p:nvSpPr>
        <p:spPr>
          <a:xfrm>
            <a:off x="5769137" y="4663225"/>
            <a:ext cx="32520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 Atlantic Engineering Competition 2022</a:t>
            </a:r>
            <a:r>
              <a:rPr lang="en" dirty="0">
                <a:latin typeface="Montserrat"/>
                <a:ea typeface="Montserrat"/>
                <a:cs typeface="Montserrat"/>
                <a:sym typeface="Montserrat"/>
              </a:rPr>
              <a:t>  |  </a:t>
            </a:r>
            <a:fld id="{00000000-1234-1234-1234-123412341234}" type="slidenum">
              <a:rPr lang="en" b="1">
                <a:latin typeface="Montserrat"/>
                <a:ea typeface="Montserrat"/>
                <a:cs typeface="Montserrat"/>
                <a:sym typeface="Montserrat"/>
              </a:rPr>
              <a:t>15</a:t>
            </a:fld>
            <a:endParaRPr b="1" dirty="0">
              <a:latin typeface="Montserrat"/>
              <a:ea typeface="Montserrat"/>
              <a:cs typeface="Montserrat"/>
              <a:sym typeface="Montserrat"/>
            </a:endParaRPr>
          </a:p>
        </p:txBody>
      </p:sp>
      <p:pic>
        <p:nvPicPr>
          <p:cNvPr id="7" name="Picture 6">
            <a:extLst>
              <a:ext uri="{FF2B5EF4-FFF2-40B4-BE49-F238E27FC236}">
                <a16:creationId xmlns:a16="http://schemas.microsoft.com/office/drawing/2014/main" id="{71DAD158-E5BD-48CB-825C-19E1E4BDCB44}"/>
              </a:ext>
            </a:extLst>
          </p:cNvPr>
          <p:cNvPicPr>
            <a:picLocks noChangeAspect="1"/>
          </p:cNvPicPr>
          <p:nvPr/>
        </p:nvPicPr>
        <p:blipFill>
          <a:blip r:embed="rId3"/>
          <a:stretch>
            <a:fillRect/>
          </a:stretch>
        </p:blipFill>
        <p:spPr>
          <a:xfrm>
            <a:off x="12192" y="4572000"/>
            <a:ext cx="639602" cy="511625"/>
          </a:xfrm>
          <a:prstGeom prst="rect">
            <a:avLst/>
          </a:prstGeom>
        </p:spPr>
      </p:pic>
      <p:pic>
        <p:nvPicPr>
          <p:cNvPr id="8" name="Picture 4" descr="Bell Canada logo vector in (.EPS, .AI, .CDR) free download">
            <a:extLst>
              <a:ext uri="{FF2B5EF4-FFF2-40B4-BE49-F238E27FC236}">
                <a16:creationId xmlns:a16="http://schemas.microsoft.com/office/drawing/2014/main" id="{C565E7B3-95D2-4AB7-A24C-BE3B26A796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313" y="4538535"/>
            <a:ext cx="518290" cy="518290"/>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67;p10">
            <a:extLst>
              <a:ext uri="{FF2B5EF4-FFF2-40B4-BE49-F238E27FC236}">
                <a16:creationId xmlns:a16="http://schemas.microsoft.com/office/drawing/2014/main" id="{61D4B095-E3A1-4A02-94AE-2C9482A4FFC4}"/>
              </a:ext>
            </a:extLst>
          </p:cNvPr>
          <p:cNvSpPr txBox="1">
            <a:spLocks/>
          </p:cNvSpPr>
          <p:nvPr/>
        </p:nvSpPr>
        <p:spPr>
          <a:xfrm>
            <a:off x="311701" y="1019398"/>
            <a:ext cx="8520599" cy="34735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152400" indent="0" algn="just">
              <a:buSzPts val="1200"/>
              <a:buFont typeface="Montserrat"/>
              <a:buNone/>
            </a:pPr>
            <a:r>
              <a:rPr lang="en-CA" sz="2000" dirty="0"/>
              <a:t>Penalty matrix</a:t>
            </a:r>
          </a:p>
          <a:p>
            <a:pPr marL="152400" indent="0" algn="just">
              <a:buSzPts val="1200"/>
              <a:buFont typeface="Montserrat"/>
              <a:buNone/>
            </a:pPr>
            <a:endParaRPr lang="en-US" sz="1500" dirty="0"/>
          </a:p>
        </p:txBody>
      </p:sp>
      <p:pic>
        <p:nvPicPr>
          <p:cNvPr id="4" name="Picture 3">
            <a:extLst>
              <a:ext uri="{FF2B5EF4-FFF2-40B4-BE49-F238E27FC236}">
                <a16:creationId xmlns:a16="http://schemas.microsoft.com/office/drawing/2014/main" id="{5FF8BA10-8344-40A6-B6E7-CD0139E78186}"/>
              </a:ext>
            </a:extLst>
          </p:cNvPr>
          <p:cNvPicPr>
            <a:picLocks noChangeAspect="1"/>
          </p:cNvPicPr>
          <p:nvPr/>
        </p:nvPicPr>
        <p:blipFill>
          <a:blip r:embed="rId5"/>
          <a:stretch>
            <a:fillRect/>
          </a:stretch>
        </p:blipFill>
        <p:spPr>
          <a:xfrm>
            <a:off x="1538037" y="1629331"/>
            <a:ext cx="6067926" cy="2494771"/>
          </a:xfrm>
          <a:prstGeom prst="rect">
            <a:avLst/>
          </a:prstGeom>
        </p:spPr>
      </p:pic>
    </p:spTree>
    <p:extLst>
      <p:ext uri="{BB962C8B-B14F-4D97-AF65-F5344CB8AC3E}">
        <p14:creationId xmlns:p14="http://schemas.microsoft.com/office/powerpoint/2010/main" val="350296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0"/>
          <p:cNvSpPr txBox="1">
            <a:spLocks noGrp="1"/>
          </p:cNvSpPr>
          <p:nvPr>
            <p:ph type="title" idx="2"/>
          </p:nvPr>
        </p:nvSpPr>
        <p:spPr>
          <a:xfrm>
            <a:off x="313940" y="3397488"/>
            <a:ext cx="8520600" cy="76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CA" dirty="0"/>
              <a:t>André LeBlanc</a:t>
            </a:r>
          </a:p>
          <a:p>
            <a:pPr marL="0" lvl="0" indent="0" algn="ctr" rtl="0">
              <a:spcBef>
                <a:spcPts val="0"/>
              </a:spcBef>
              <a:spcAft>
                <a:spcPts val="0"/>
              </a:spcAft>
              <a:buNone/>
            </a:pPr>
            <a:r>
              <a:rPr lang="en" u="sng" dirty="0">
                <a:solidFill>
                  <a:schemeClr val="hlink"/>
                </a:solidFill>
              </a:rPr>
              <a:t>eal4294@umoncton.ca</a:t>
            </a:r>
            <a:br>
              <a:rPr lang="en" dirty="0"/>
            </a:br>
            <a:endParaRPr dirty="0"/>
          </a:p>
        </p:txBody>
      </p:sp>
      <p:sp>
        <p:nvSpPr>
          <p:cNvPr id="146" name="Google Shape;146;p20"/>
          <p:cNvSpPr txBox="1">
            <a:spLocks noGrp="1"/>
          </p:cNvSpPr>
          <p:nvPr>
            <p:ph type="title"/>
          </p:nvPr>
        </p:nvSpPr>
        <p:spPr>
          <a:xfrm>
            <a:off x="311699" y="2788489"/>
            <a:ext cx="8520600" cy="70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QUESTIONS?</a:t>
            </a:r>
            <a:endParaRPr dirty="0"/>
          </a:p>
        </p:txBody>
      </p:sp>
      <p:pic>
        <p:nvPicPr>
          <p:cNvPr id="4" name="Picture 3">
            <a:extLst>
              <a:ext uri="{FF2B5EF4-FFF2-40B4-BE49-F238E27FC236}">
                <a16:creationId xmlns:a16="http://schemas.microsoft.com/office/drawing/2014/main" id="{DF9004CA-8121-4A40-B0F4-2A9C3906D894}"/>
              </a:ext>
            </a:extLst>
          </p:cNvPr>
          <p:cNvPicPr>
            <a:picLocks noChangeAspect="1"/>
          </p:cNvPicPr>
          <p:nvPr/>
        </p:nvPicPr>
        <p:blipFill>
          <a:blip r:embed="rId3"/>
          <a:stretch>
            <a:fillRect/>
          </a:stretch>
        </p:blipFill>
        <p:spPr>
          <a:xfrm>
            <a:off x="3251410" y="860683"/>
            <a:ext cx="2641179" cy="1965417"/>
          </a:xfrm>
          <a:prstGeom prst="rect">
            <a:avLst/>
          </a:prstGeom>
        </p:spPr>
      </p:pic>
      <p:pic>
        <p:nvPicPr>
          <p:cNvPr id="3" name="Picture 2">
            <a:extLst>
              <a:ext uri="{FF2B5EF4-FFF2-40B4-BE49-F238E27FC236}">
                <a16:creationId xmlns:a16="http://schemas.microsoft.com/office/drawing/2014/main" id="{296BFA7F-4280-4AD5-BC97-27014984BF25}"/>
              </a:ext>
            </a:extLst>
          </p:cNvPr>
          <p:cNvPicPr>
            <a:picLocks noChangeAspect="1"/>
          </p:cNvPicPr>
          <p:nvPr/>
        </p:nvPicPr>
        <p:blipFill>
          <a:blip r:embed="rId4"/>
          <a:stretch>
            <a:fillRect/>
          </a:stretch>
        </p:blipFill>
        <p:spPr>
          <a:xfrm>
            <a:off x="1321343" y="368551"/>
            <a:ext cx="3250656" cy="2514699"/>
          </a:xfrm>
          <a:prstGeom prst="rect">
            <a:avLst/>
          </a:prstGeom>
        </p:spPr>
      </p:pic>
      <p:pic>
        <p:nvPicPr>
          <p:cNvPr id="8" name="Picture 4" descr="Bell Canada logo vector in (.EPS, .AI, .CDR) free download">
            <a:extLst>
              <a:ext uri="{FF2B5EF4-FFF2-40B4-BE49-F238E27FC236}">
                <a16:creationId xmlns:a16="http://schemas.microsoft.com/office/drawing/2014/main" id="{18B8387C-22E7-4FFF-AC5E-2225FE59A1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07591" y="440902"/>
            <a:ext cx="2369995" cy="2369995"/>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145;p20">
            <a:extLst>
              <a:ext uri="{FF2B5EF4-FFF2-40B4-BE49-F238E27FC236}">
                <a16:creationId xmlns:a16="http://schemas.microsoft.com/office/drawing/2014/main" id="{2F79B697-E6C7-43ED-8556-9F9E0B385330}"/>
              </a:ext>
            </a:extLst>
          </p:cNvPr>
          <p:cNvSpPr txBox="1">
            <a:spLocks/>
          </p:cNvSpPr>
          <p:nvPr/>
        </p:nvSpPr>
        <p:spPr>
          <a:xfrm>
            <a:off x="311699" y="4317848"/>
            <a:ext cx="8520600" cy="769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Montserrat Thin"/>
              <a:buNone/>
              <a:defRPr sz="1800" b="0" i="0" u="none" strike="noStrike" cap="none">
                <a:solidFill>
                  <a:schemeClr val="dk1"/>
                </a:solidFill>
                <a:latin typeface="Montserrat Thin"/>
                <a:ea typeface="Montserrat Thin"/>
                <a:cs typeface="Montserrat Thin"/>
                <a:sym typeface="Montserrat Thin"/>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fr-CA" dirty="0"/>
              <a:t>GitHub </a:t>
            </a:r>
            <a:r>
              <a:rPr lang="fr-CA" dirty="0" err="1"/>
              <a:t>link</a:t>
            </a:r>
            <a:r>
              <a:rPr lang="fr-CA" dirty="0"/>
              <a:t>: </a:t>
            </a:r>
            <a:r>
              <a:rPr lang="fr-CA" dirty="0">
                <a:hlinkClick r:id="rId6"/>
              </a:rPr>
              <a:t>https://github.com/AEC2022Programming/Competition-Package</a:t>
            </a:r>
            <a:r>
              <a:rPr lang="fr-CA" dirty="0"/>
              <a:t> </a:t>
            </a:r>
          </a:p>
          <a:p>
            <a:r>
              <a:rPr lang="fr-CA" dirty="0"/>
              <a:t>Good </a:t>
            </a:r>
            <a:r>
              <a:rPr lang="fr-CA" dirty="0" err="1"/>
              <a:t>luck</a:t>
            </a:r>
            <a:r>
              <a:rPr lang="fr-CA" dirty="0"/>
              <a:t> to all! </a:t>
            </a:r>
            <a:br>
              <a:rPr lang="fr-CA" dirty="0"/>
            </a:br>
            <a:endParaRPr lang="fr-CA"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Google Shape;33;p6"/>
          <p:cNvSpPr txBox="1">
            <a:spLocks noGrp="1"/>
          </p:cNvSpPr>
          <p:nvPr>
            <p:ph type="sldNum" idx="12"/>
          </p:nvPr>
        </p:nvSpPr>
        <p:spPr>
          <a:xfrm>
            <a:off x="5769137" y="4663225"/>
            <a:ext cx="32520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 Atlantic Engineering Competition 2022</a:t>
            </a:r>
            <a:r>
              <a:rPr lang="en" dirty="0">
                <a:latin typeface="Montserrat"/>
                <a:ea typeface="Montserrat"/>
                <a:cs typeface="Montserrat"/>
                <a:sym typeface="Montserrat"/>
              </a:rPr>
              <a:t>  |  </a:t>
            </a:r>
            <a:fld id="{00000000-1234-1234-1234-123412341234}" type="slidenum">
              <a:rPr lang="en" b="1">
                <a:latin typeface="Montserrat"/>
                <a:ea typeface="Montserrat"/>
                <a:cs typeface="Montserrat"/>
                <a:sym typeface="Montserrat"/>
              </a:rPr>
              <a:t>2</a:t>
            </a:fld>
            <a:endParaRPr b="1" dirty="0">
              <a:latin typeface="Montserrat"/>
              <a:ea typeface="Montserrat"/>
              <a:cs typeface="Montserrat"/>
              <a:sym typeface="Montserrat"/>
            </a:endParaRPr>
          </a:p>
        </p:txBody>
      </p:sp>
      <p:sp>
        <p:nvSpPr>
          <p:cNvPr id="34" name="Google Shape;34;p6"/>
          <p:cNvSpPr txBox="1">
            <a:spLocks noGrp="1"/>
          </p:cNvSpPr>
          <p:nvPr>
            <p:ph type="body" idx="1"/>
          </p:nvPr>
        </p:nvSpPr>
        <p:spPr>
          <a:xfrm>
            <a:off x="311699" y="1098475"/>
            <a:ext cx="8520599" cy="2987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arenR"/>
            </a:pPr>
            <a:r>
              <a:rPr lang="en" sz="1800" dirty="0">
                <a:solidFill>
                  <a:srgbClr val="7C7C7C"/>
                </a:solidFill>
              </a:rPr>
              <a:t>Introduction</a:t>
            </a:r>
            <a:endParaRPr sz="1800" dirty="0">
              <a:solidFill>
                <a:srgbClr val="7C7C7C"/>
              </a:solidFill>
            </a:endParaRPr>
          </a:p>
          <a:p>
            <a:pPr marL="457200" lvl="0" indent="-342900" algn="l" rtl="0">
              <a:spcBef>
                <a:spcPts val="0"/>
              </a:spcBef>
              <a:spcAft>
                <a:spcPts val="0"/>
              </a:spcAft>
              <a:buSzPts val="1800"/>
              <a:buAutoNum type="arabicParenR"/>
            </a:pPr>
            <a:r>
              <a:rPr lang="en" sz="1800" dirty="0">
                <a:solidFill>
                  <a:srgbClr val="7C7C7C"/>
                </a:solidFill>
              </a:rPr>
              <a:t>Programming case</a:t>
            </a:r>
          </a:p>
          <a:p>
            <a:pPr marL="457200" lvl="0" indent="-342900" algn="l" rtl="0">
              <a:spcBef>
                <a:spcPts val="0"/>
              </a:spcBef>
              <a:spcAft>
                <a:spcPts val="0"/>
              </a:spcAft>
              <a:buSzPts val="1800"/>
              <a:buAutoNum type="arabicParenR"/>
            </a:pPr>
            <a:r>
              <a:rPr lang="en" sz="1800" dirty="0">
                <a:solidFill>
                  <a:srgbClr val="7C7C7C"/>
                </a:solidFill>
              </a:rPr>
              <a:t>Competition rules</a:t>
            </a:r>
          </a:p>
          <a:p>
            <a:pPr marL="971550" lvl="1" indent="-400050">
              <a:spcBef>
                <a:spcPts val="0"/>
              </a:spcBef>
              <a:buSzPts val="1800"/>
              <a:buFont typeface="+mj-lt"/>
              <a:buAutoNum type="romanUcPeriod"/>
            </a:pPr>
            <a:r>
              <a:rPr lang="en-US" sz="1800" dirty="0">
                <a:solidFill>
                  <a:srgbClr val="7C7C7C"/>
                </a:solidFill>
              </a:rPr>
              <a:t>Resources</a:t>
            </a:r>
          </a:p>
          <a:p>
            <a:pPr marL="971550" lvl="1" indent="-400050">
              <a:spcBef>
                <a:spcPts val="0"/>
              </a:spcBef>
              <a:buSzPts val="1800"/>
              <a:buFont typeface="+mj-lt"/>
              <a:buAutoNum type="romanUcPeriod"/>
            </a:pPr>
            <a:r>
              <a:rPr lang="en-US" sz="1800" dirty="0">
                <a:solidFill>
                  <a:srgbClr val="7C7C7C"/>
                </a:solidFill>
              </a:rPr>
              <a:t>Timeline</a:t>
            </a:r>
          </a:p>
          <a:p>
            <a:pPr marL="971550" lvl="1" indent="-400050">
              <a:spcBef>
                <a:spcPts val="0"/>
              </a:spcBef>
              <a:buSzPts val="1800"/>
              <a:buFont typeface="+mj-lt"/>
              <a:buAutoNum type="romanUcPeriod"/>
            </a:pPr>
            <a:r>
              <a:rPr lang="en" sz="1800" dirty="0">
                <a:solidFill>
                  <a:srgbClr val="7C7C7C"/>
                </a:solidFill>
              </a:rPr>
              <a:t>Presentations</a:t>
            </a:r>
          </a:p>
          <a:p>
            <a:pPr marL="971550" lvl="1" indent="-400050">
              <a:spcBef>
                <a:spcPts val="0"/>
              </a:spcBef>
              <a:buSzPts val="1800"/>
              <a:buFont typeface="+mj-lt"/>
              <a:buAutoNum type="romanUcPeriod"/>
            </a:pPr>
            <a:r>
              <a:rPr lang="en" sz="1800" dirty="0">
                <a:solidFill>
                  <a:srgbClr val="7C7C7C"/>
                </a:solidFill>
              </a:rPr>
              <a:t>Judging</a:t>
            </a:r>
            <a:r>
              <a:rPr lang="en-US" sz="1800" dirty="0">
                <a:solidFill>
                  <a:srgbClr val="7C7C7C"/>
                </a:solidFill>
              </a:rPr>
              <a:t>/Penalty matrices</a:t>
            </a:r>
            <a:endParaRPr lang="en" sz="1800" dirty="0">
              <a:solidFill>
                <a:srgbClr val="7C7C7C"/>
              </a:solidFill>
            </a:endParaRPr>
          </a:p>
          <a:p>
            <a:pPr marL="457200" lvl="0" indent="-342900" algn="l" rtl="0">
              <a:spcBef>
                <a:spcPts val="0"/>
              </a:spcBef>
              <a:spcAft>
                <a:spcPts val="0"/>
              </a:spcAft>
              <a:buSzPts val="1800"/>
              <a:buAutoNum type="arabicParenR"/>
            </a:pPr>
            <a:r>
              <a:rPr lang="en" sz="1800" dirty="0">
                <a:solidFill>
                  <a:srgbClr val="7C7C7C"/>
                </a:solidFill>
              </a:rPr>
              <a:t>Question period (15 minutes)</a:t>
            </a:r>
            <a:endParaRPr sz="1800" dirty="0">
              <a:solidFill>
                <a:srgbClr val="7C7C7C"/>
              </a:solidFill>
            </a:endParaRPr>
          </a:p>
          <a:p>
            <a:pPr marL="0" lvl="0" indent="0" algn="l" rtl="0">
              <a:spcBef>
                <a:spcPts val="1600"/>
              </a:spcBef>
              <a:spcAft>
                <a:spcPts val="1600"/>
              </a:spcAft>
              <a:buNone/>
            </a:pPr>
            <a:endParaRPr sz="1800" dirty="0">
              <a:solidFill>
                <a:srgbClr val="7C7C7C"/>
              </a:solidFill>
            </a:endParaRPr>
          </a:p>
        </p:txBody>
      </p:sp>
      <p:sp>
        <p:nvSpPr>
          <p:cNvPr id="36" name="Google Shape;36;p6"/>
          <p:cNvSpPr txBox="1">
            <a:spLocks noGrp="1"/>
          </p:cNvSpPr>
          <p:nvPr>
            <p:ph type="title"/>
          </p:nvPr>
        </p:nvSpPr>
        <p:spPr>
          <a:xfrm>
            <a:off x="311700" y="256675"/>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t>Table of Contents</a:t>
            </a:r>
            <a:endParaRPr sz="3000" dirty="0"/>
          </a:p>
        </p:txBody>
      </p:sp>
      <p:pic>
        <p:nvPicPr>
          <p:cNvPr id="9" name="Picture 8">
            <a:extLst>
              <a:ext uri="{FF2B5EF4-FFF2-40B4-BE49-F238E27FC236}">
                <a16:creationId xmlns:a16="http://schemas.microsoft.com/office/drawing/2014/main" id="{E0CA2C2B-FBEB-4F78-A267-962B3955B082}"/>
              </a:ext>
            </a:extLst>
          </p:cNvPr>
          <p:cNvPicPr>
            <a:picLocks noChangeAspect="1"/>
          </p:cNvPicPr>
          <p:nvPr/>
        </p:nvPicPr>
        <p:blipFill>
          <a:blip r:embed="rId3"/>
          <a:stretch>
            <a:fillRect/>
          </a:stretch>
        </p:blipFill>
        <p:spPr>
          <a:xfrm>
            <a:off x="12192" y="4572000"/>
            <a:ext cx="639602" cy="511625"/>
          </a:xfrm>
          <a:prstGeom prst="rect">
            <a:avLst/>
          </a:prstGeom>
        </p:spPr>
      </p:pic>
      <p:pic>
        <p:nvPicPr>
          <p:cNvPr id="10" name="Picture 4" descr="Bell Canada logo vector in (.EPS, .AI, .CDR) free download">
            <a:extLst>
              <a:ext uri="{FF2B5EF4-FFF2-40B4-BE49-F238E27FC236}">
                <a16:creationId xmlns:a16="http://schemas.microsoft.com/office/drawing/2014/main" id="{4C7E9E9E-0B8D-4F4E-8E21-55297BF192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313" y="4538535"/>
            <a:ext cx="518290" cy="5182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311700" y="256675"/>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t>Introduction</a:t>
            </a:r>
            <a:endParaRPr sz="3000" dirty="0"/>
          </a:p>
        </p:txBody>
      </p:sp>
      <p:sp>
        <p:nvSpPr>
          <p:cNvPr id="43" name="Google Shape;43;p7"/>
          <p:cNvSpPr txBox="1">
            <a:spLocks noGrp="1"/>
          </p:cNvSpPr>
          <p:nvPr>
            <p:ph type="body" idx="1"/>
          </p:nvPr>
        </p:nvSpPr>
        <p:spPr>
          <a:xfrm>
            <a:off x="331993" y="1025133"/>
            <a:ext cx="8520600" cy="361129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  Welcome to AEC 2022!</a:t>
            </a:r>
            <a:endParaRPr lang="fr-CA" sz="1800" dirty="0"/>
          </a:p>
          <a:p>
            <a:pPr marL="114300" lvl="0" indent="0" algn="l" rtl="0">
              <a:spcBef>
                <a:spcPts val="0"/>
              </a:spcBef>
              <a:spcAft>
                <a:spcPts val="0"/>
              </a:spcAft>
              <a:buSzPts val="1800"/>
              <a:buNone/>
            </a:pPr>
            <a:endParaRPr lang="fr-CA" sz="1800" dirty="0"/>
          </a:p>
          <a:p>
            <a:pPr marL="114300" lvl="0" indent="0" algn="l" rtl="0">
              <a:spcBef>
                <a:spcPts val="0"/>
              </a:spcBef>
              <a:spcAft>
                <a:spcPts val="0"/>
              </a:spcAft>
              <a:buSzPts val="1800"/>
              <a:buNone/>
            </a:pPr>
            <a:r>
              <a:rPr lang="en" sz="1800" dirty="0"/>
              <a:t>Questions</a:t>
            </a:r>
          </a:p>
          <a:p>
            <a:pPr marL="400050" indent="-285750">
              <a:buSzPts val="1800"/>
            </a:pPr>
            <a:r>
              <a:rPr lang="en" sz="1800" dirty="0"/>
              <a:t>Please hold your questions until the end of the presentation. A period of 15 minutes will be allocated at the end.</a:t>
            </a:r>
            <a:endParaRPr sz="1800" dirty="0"/>
          </a:p>
        </p:txBody>
      </p:sp>
      <p:sp>
        <p:nvSpPr>
          <p:cNvPr id="6" name="Google Shape;33;p6">
            <a:extLst>
              <a:ext uri="{FF2B5EF4-FFF2-40B4-BE49-F238E27FC236}">
                <a16:creationId xmlns:a16="http://schemas.microsoft.com/office/drawing/2014/main" id="{B3A0B234-9DA9-4F2B-9DFC-80984401924D}"/>
              </a:ext>
            </a:extLst>
          </p:cNvPr>
          <p:cNvSpPr txBox="1">
            <a:spLocks noGrp="1"/>
          </p:cNvSpPr>
          <p:nvPr>
            <p:ph type="sldNum" idx="12"/>
          </p:nvPr>
        </p:nvSpPr>
        <p:spPr>
          <a:xfrm>
            <a:off x="5769137" y="4663225"/>
            <a:ext cx="32520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 Atlantic Engineering Competition 2022</a:t>
            </a:r>
            <a:r>
              <a:rPr lang="en" dirty="0">
                <a:latin typeface="Montserrat"/>
                <a:ea typeface="Montserrat"/>
                <a:cs typeface="Montserrat"/>
                <a:sym typeface="Montserrat"/>
              </a:rPr>
              <a:t>  |  </a:t>
            </a:r>
            <a:fld id="{00000000-1234-1234-1234-123412341234}" type="slidenum">
              <a:rPr lang="en" b="1">
                <a:latin typeface="Montserrat"/>
                <a:ea typeface="Montserrat"/>
                <a:cs typeface="Montserrat"/>
                <a:sym typeface="Montserrat"/>
              </a:rPr>
              <a:t>3</a:t>
            </a:fld>
            <a:endParaRPr b="1" dirty="0">
              <a:latin typeface="Montserrat"/>
              <a:ea typeface="Montserrat"/>
              <a:cs typeface="Montserrat"/>
              <a:sym typeface="Montserrat"/>
            </a:endParaRPr>
          </a:p>
        </p:txBody>
      </p:sp>
      <p:pic>
        <p:nvPicPr>
          <p:cNvPr id="7" name="Picture 6">
            <a:extLst>
              <a:ext uri="{FF2B5EF4-FFF2-40B4-BE49-F238E27FC236}">
                <a16:creationId xmlns:a16="http://schemas.microsoft.com/office/drawing/2014/main" id="{B634F58B-5CD8-47A0-9CCF-5DAA0666EC7C}"/>
              </a:ext>
            </a:extLst>
          </p:cNvPr>
          <p:cNvPicPr>
            <a:picLocks noChangeAspect="1"/>
          </p:cNvPicPr>
          <p:nvPr/>
        </p:nvPicPr>
        <p:blipFill>
          <a:blip r:embed="rId3"/>
          <a:stretch>
            <a:fillRect/>
          </a:stretch>
        </p:blipFill>
        <p:spPr>
          <a:xfrm>
            <a:off x="12192" y="4572000"/>
            <a:ext cx="639602" cy="511625"/>
          </a:xfrm>
          <a:prstGeom prst="rect">
            <a:avLst/>
          </a:prstGeom>
        </p:spPr>
      </p:pic>
      <p:pic>
        <p:nvPicPr>
          <p:cNvPr id="8" name="Picture 4" descr="Bell Canada logo vector in (.EPS, .AI, .CDR) free download">
            <a:extLst>
              <a:ext uri="{FF2B5EF4-FFF2-40B4-BE49-F238E27FC236}">
                <a16:creationId xmlns:a16="http://schemas.microsoft.com/office/drawing/2014/main" id="{DEBAFF33-1005-4B59-904A-DA5AA27A7E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313" y="4538535"/>
            <a:ext cx="518290" cy="5182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311700" y="256675"/>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t>Programming case</a:t>
            </a:r>
            <a:endParaRPr sz="3000" dirty="0"/>
          </a:p>
        </p:txBody>
      </p:sp>
      <p:sp>
        <p:nvSpPr>
          <p:cNvPr id="67" name="Google Shape;67;p10"/>
          <p:cNvSpPr txBox="1">
            <a:spLocks noGrp="1"/>
          </p:cNvSpPr>
          <p:nvPr>
            <p:ph type="body" idx="1"/>
          </p:nvPr>
        </p:nvSpPr>
        <p:spPr>
          <a:xfrm>
            <a:off x="311699" y="1098474"/>
            <a:ext cx="8520599" cy="3473525"/>
          </a:xfrm>
          <a:prstGeom prst="rect">
            <a:avLst/>
          </a:prstGeom>
        </p:spPr>
        <p:txBody>
          <a:bodyPr spcFirstLastPara="1" wrap="square" lIns="91425" tIns="91425" rIns="91425" bIns="91425" anchor="t" anchorCtr="0">
            <a:noAutofit/>
          </a:bodyPr>
          <a:lstStyle/>
          <a:p>
            <a:pPr marL="152400" indent="0" algn="just">
              <a:buSzPts val="1200"/>
              <a:buNone/>
            </a:pPr>
            <a:r>
              <a:rPr lang="en-CA" sz="2000" dirty="0"/>
              <a:t>Background</a:t>
            </a:r>
          </a:p>
          <a:p>
            <a:pPr marL="438150" indent="-285750" algn="just">
              <a:buSzPts val="1200"/>
            </a:pPr>
            <a:r>
              <a:rPr lang="en-CA" sz="1500" dirty="0"/>
              <a:t>Since landing in early 2021, the Perseverance Rover and Ingenuity Helicopter have been exploring Mars to further our understanding of the planet and help prepare the way for future human exploration. As part of the mission team, a </a:t>
            </a:r>
            <a:r>
              <a:rPr lang="en-CA" sz="1500" dirty="0">
                <a:hlinkClick r:id="rId3">
                  <a:extLst>
                    <a:ext uri="{A12FA001-AC4F-418D-AE19-62706E023703}">
                      <ahyp:hlinkClr xmlns:ahyp="http://schemas.microsoft.com/office/drawing/2018/hyperlinkcolor" val="tx"/>
                    </a:ext>
                  </a:extLst>
                </a:hlinkClick>
              </a:rPr>
              <a:t>Canadian Systems engineer</a:t>
            </a:r>
            <a:r>
              <a:rPr lang="en-CA" sz="1500" dirty="0"/>
              <a:t> was tasked with determining when the team will be able to communicate directly with the Perseverance Rover using its High Gain Antenna. </a:t>
            </a:r>
          </a:p>
          <a:p>
            <a:pPr marL="152400" lvl="0" indent="0" algn="l" rtl="0">
              <a:spcBef>
                <a:spcPts val="0"/>
              </a:spcBef>
              <a:spcAft>
                <a:spcPts val="0"/>
              </a:spcAft>
              <a:buSzPts val="1200"/>
              <a:buNone/>
            </a:pPr>
            <a:endParaRPr sz="1200" dirty="0"/>
          </a:p>
        </p:txBody>
      </p:sp>
      <p:sp>
        <p:nvSpPr>
          <p:cNvPr id="6" name="Google Shape;33;p6">
            <a:extLst>
              <a:ext uri="{FF2B5EF4-FFF2-40B4-BE49-F238E27FC236}">
                <a16:creationId xmlns:a16="http://schemas.microsoft.com/office/drawing/2014/main" id="{35570FDB-A4B9-4B1B-82F9-89EF1096DB28}"/>
              </a:ext>
            </a:extLst>
          </p:cNvPr>
          <p:cNvSpPr txBox="1">
            <a:spLocks noGrp="1"/>
          </p:cNvSpPr>
          <p:nvPr>
            <p:ph type="sldNum" idx="12"/>
          </p:nvPr>
        </p:nvSpPr>
        <p:spPr>
          <a:xfrm>
            <a:off x="5769137" y="4663225"/>
            <a:ext cx="32520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 Atlantic Engineering Competition 2022</a:t>
            </a:r>
            <a:r>
              <a:rPr lang="en" dirty="0">
                <a:latin typeface="Montserrat"/>
                <a:ea typeface="Montserrat"/>
                <a:cs typeface="Montserrat"/>
                <a:sym typeface="Montserrat"/>
              </a:rPr>
              <a:t>  |  </a:t>
            </a:r>
            <a:fld id="{00000000-1234-1234-1234-123412341234}" type="slidenum">
              <a:rPr lang="en" b="1">
                <a:latin typeface="Montserrat"/>
                <a:ea typeface="Montserrat"/>
                <a:cs typeface="Montserrat"/>
                <a:sym typeface="Montserrat"/>
              </a:rPr>
              <a:t>4</a:t>
            </a:fld>
            <a:endParaRPr b="1" dirty="0">
              <a:latin typeface="Montserrat"/>
              <a:ea typeface="Montserrat"/>
              <a:cs typeface="Montserrat"/>
              <a:sym typeface="Montserrat"/>
            </a:endParaRPr>
          </a:p>
        </p:txBody>
      </p:sp>
      <p:pic>
        <p:nvPicPr>
          <p:cNvPr id="7" name="Picture 6">
            <a:extLst>
              <a:ext uri="{FF2B5EF4-FFF2-40B4-BE49-F238E27FC236}">
                <a16:creationId xmlns:a16="http://schemas.microsoft.com/office/drawing/2014/main" id="{D43418B0-AFA2-4058-AFFC-34ADA8725D44}"/>
              </a:ext>
            </a:extLst>
          </p:cNvPr>
          <p:cNvPicPr>
            <a:picLocks noChangeAspect="1"/>
          </p:cNvPicPr>
          <p:nvPr/>
        </p:nvPicPr>
        <p:blipFill>
          <a:blip r:embed="rId4"/>
          <a:stretch>
            <a:fillRect/>
          </a:stretch>
        </p:blipFill>
        <p:spPr>
          <a:xfrm>
            <a:off x="12192" y="4572000"/>
            <a:ext cx="639602" cy="511625"/>
          </a:xfrm>
          <a:prstGeom prst="rect">
            <a:avLst/>
          </a:prstGeom>
        </p:spPr>
      </p:pic>
      <p:pic>
        <p:nvPicPr>
          <p:cNvPr id="8" name="Picture 4" descr="Bell Canada logo vector in (.EPS, .AI, .CDR) free download">
            <a:extLst>
              <a:ext uri="{FF2B5EF4-FFF2-40B4-BE49-F238E27FC236}">
                <a16:creationId xmlns:a16="http://schemas.microsoft.com/office/drawing/2014/main" id="{5CD097EF-831C-46A1-BE3E-CA1DD56C78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6313" y="4538535"/>
            <a:ext cx="518290" cy="5182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311700" y="256675"/>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t>Programming case</a:t>
            </a:r>
            <a:endParaRPr sz="3000" dirty="0"/>
          </a:p>
        </p:txBody>
      </p:sp>
      <p:sp>
        <p:nvSpPr>
          <p:cNvPr id="67" name="Google Shape;67;p10"/>
          <p:cNvSpPr txBox="1">
            <a:spLocks noGrp="1"/>
          </p:cNvSpPr>
          <p:nvPr>
            <p:ph type="body" idx="1"/>
          </p:nvPr>
        </p:nvSpPr>
        <p:spPr>
          <a:xfrm>
            <a:off x="311699" y="1098474"/>
            <a:ext cx="8520599" cy="3473525"/>
          </a:xfrm>
          <a:prstGeom prst="rect">
            <a:avLst/>
          </a:prstGeom>
        </p:spPr>
        <p:txBody>
          <a:bodyPr spcFirstLastPara="1" wrap="square" lIns="91425" tIns="91425" rIns="91425" bIns="91425" anchor="t" anchorCtr="0">
            <a:noAutofit/>
          </a:bodyPr>
          <a:lstStyle/>
          <a:p>
            <a:pPr marL="152400" indent="0" algn="just">
              <a:buSzPts val="1200"/>
              <a:buNone/>
            </a:pPr>
            <a:r>
              <a:rPr lang="en-CA" sz="2000" dirty="0"/>
              <a:t>The Case</a:t>
            </a:r>
          </a:p>
          <a:p>
            <a:pPr marL="438150" indent="-285750" algn="just">
              <a:buSzPts val="1200"/>
            </a:pPr>
            <a:r>
              <a:rPr lang="en-US" sz="1500" dirty="0"/>
              <a:t>Create a software tool that calculates the </a:t>
            </a:r>
            <a:r>
              <a:rPr lang="en-US" sz="1500" u="sng" dirty="0">
                <a:solidFill>
                  <a:srgbClr val="30ABB8"/>
                </a:solidFill>
              </a:rPr>
              <a:t>distance and transmission latency </a:t>
            </a:r>
            <a:r>
              <a:rPr lang="en-US" sz="1500" dirty="0"/>
              <a:t>between two planets orbiting the Sun.</a:t>
            </a:r>
          </a:p>
          <a:p>
            <a:pPr marL="438150" indent="-285750" algn="just">
              <a:buSzPts val="1200"/>
            </a:pPr>
            <a:endParaRPr lang="en-US" sz="1500" dirty="0"/>
          </a:p>
          <a:p>
            <a:pPr marL="438150" indent="-285750" algn="just">
              <a:buSzPts val="1200"/>
            </a:pPr>
            <a:r>
              <a:rPr lang="en-US" sz="1500" dirty="0"/>
              <a:t>The software should:</a:t>
            </a:r>
          </a:p>
          <a:p>
            <a:pPr marL="895350" lvl="1" indent="-285750" algn="just">
              <a:buSzPts val="1200"/>
            </a:pPr>
            <a:r>
              <a:rPr lang="en-US" sz="1200" dirty="0"/>
              <a:t>Take into consideration the </a:t>
            </a:r>
            <a:r>
              <a:rPr lang="en-US" sz="1200" u="sng" dirty="0"/>
              <a:t>relative positions </a:t>
            </a:r>
            <a:r>
              <a:rPr lang="en-US" sz="1200" dirty="0"/>
              <a:t>in orbit at a specific point in time.</a:t>
            </a:r>
          </a:p>
          <a:p>
            <a:pPr marL="895350" lvl="1" indent="-285750" algn="just">
              <a:buSzPts val="1200"/>
            </a:pPr>
            <a:r>
              <a:rPr lang="en-US" sz="1200" dirty="0"/>
              <a:t>Warn users if the specified point in time coincides with a </a:t>
            </a:r>
            <a:r>
              <a:rPr lang="en-US" sz="1200" u="sng" dirty="0">
                <a:solidFill>
                  <a:srgbClr val="30ABB8"/>
                </a:solidFill>
              </a:rPr>
              <a:t>solar conjunction</a:t>
            </a:r>
            <a:r>
              <a:rPr lang="en-US" sz="1200" dirty="0">
                <a:solidFill>
                  <a:srgbClr val="30ABB8"/>
                </a:solidFill>
              </a:rPr>
              <a:t> </a:t>
            </a:r>
            <a:r>
              <a:rPr lang="en-US" sz="1200" dirty="0"/>
              <a:t>when a planet passes directly behind the Sun relative to the other planet. </a:t>
            </a:r>
            <a:r>
              <a:rPr lang="en-US" sz="1200" u="sng" dirty="0">
                <a:solidFill>
                  <a:srgbClr val="30ABB8"/>
                </a:solidFill>
              </a:rPr>
              <a:t>Transmissions are typically minimized</a:t>
            </a:r>
            <a:r>
              <a:rPr lang="en-US" sz="1200" dirty="0"/>
              <a:t>.</a:t>
            </a:r>
          </a:p>
          <a:p>
            <a:pPr marL="895350" lvl="1" indent="-285750" algn="just">
              <a:buSzPts val="1200"/>
            </a:pPr>
            <a:r>
              <a:rPr lang="en-US" sz="1200" u="sng" dirty="0">
                <a:solidFill>
                  <a:srgbClr val="30ABB8"/>
                </a:solidFill>
              </a:rPr>
              <a:t>Not take into consideration either planet’s rotation or the position of antennae</a:t>
            </a:r>
            <a:r>
              <a:rPr lang="en-US" sz="1200" dirty="0"/>
              <a:t> on the surface of the planet.</a:t>
            </a:r>
          </a:p>
          <a:p>
            <a:pPr marL="895350" lvl="1" indent="-285750" algn="just">
              <a:buSzPts val="1200"/>
            </a:pPr>
            <a:endParaRPr sz="1200" dirty="0"/>
          </a:p>
        </p:txBody>
      </p:sp>
      <p:sp>
        <p:nvSpPr>
          <p:cNvPr id="6" name="Google Shape;33;p6">
            <a:extLst>
              <a:ext uri="{FF2B5EF4-FFF2-40B4-BE49-F238E27FC236}">
                <a16:creationId xmlns:a16="http://schemas.microsoft.com/office/drawing/2014/main" id="{35570FDB-A4B9-4B1B-82F9-89EF1096DB28}"/>
              </a:ext>
            </a:extLst>
          </p:cNvPr>
          <p:cNvSpPr txBox="1">
            <a:spLocks noGrp="1"/>
          </p:cNvSpPr>
          <p:nvPr>
            <p:ph type="sldNum" idx="12"/>
          </p:nvPr>
        </p:nvSpPr>
        <p:spPr>
          <a:xfrm>
            <a:off x="5769137" y="4663225"/>
            <a:ext cx="32520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 Atlantic Engineering Competition 2022</a:t>
            </a:r>
            <a:r>
              <a:rPr lang="en" dirty="0">
                <a:latin typeface="Montserrat"/>
                <a:ea typeface="Montserrat"/>
                <a:cs typeface="Montserrat"/>
                <a:sym typeface="Montserrat"/>
              </a:rPr>
              <a:t>  |  </a:t>
            </a:r>
            <a:fld id="{00000000-1234-1234-1234-123412341234}" type="slidenum">
              <a:rPr lang="en" b="1">
                <a:latin typeface="Montserrat"/>
                <a:ea typeface="Montserrat"/>
                <a:cs typeface="Montserrat"/>
                <a:sym typeface="Montserrat"/>
              </a:rPr>
              <a:t>5</a:t>
            </a:fld>
            <a:endParaRPr b="1" dirty="0">
              <a:latin typeface="Montserrat"/>
              <a:ea typeface="Montserrat"/>
              <a:cs typeface="Montserrat"/>
              <a:sym typeface="Montserrat"/>
            </a:endParaRPr>
          </a:p>
        </p:txBody>
      </p:sp>
      <p:pic>
        <p:nvPicPr>
          <p:cNvPr id="7" name="Picture 6">
            <a:extLst>
              <a:ext uri="{FF2B5EF4-FFF2-40B4-BE49-F238E27FC236}">
                <a16:creationId xmlns:a16="http://schemas.microsoft.com/office/drawing/2014/main" id="{D43418B0-AFA2-4058-AFFC-34ADA8725D44}"/>
              </a:ext>
            </a:extLst>
          </p:cNvPr>
          <p:cNvPicPr>
            <a:picLocks noChangeAspect="1"/>
          </p:cNvPicPr>
          <p:nvPr/>
        </p:nvPicPr>
        <p:blipFill>
          <a:blip r:embed="rId3"/>
          <a:stretch>
            <a:fillRect/>
          </a:stretch>
        </p:blipFill>
        <p:spPr>
          <a:xfrm>
            <a:off x="12192" y="4572000"/>
            <a:ext cx="639602" cy="511625"/>
          </a:xfrm>
          <a:prstGeom prst="rect">
            <a:avLst/>
          </a:prstGeom>
        </p:spPr>
      </p:pic>
      <p:pic>
        <p:nvPicPr>
          <p:cNvPr id="8" name="Picture 4" descr="Bell Canada logo vector in (.EPS, .AI, .CDR) free download">
            <a:extLst>
              <a:ext uri="{FF2B5EF4-FFF2-40B4-BE49-F238E27FC236}">
                <a16:creationId xmlns:a16="http://schemas.microsoft.com/office/drawing/2014/main" id="{5CD097EF-831C-46A1-BE3E-CA1DD56C78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313" y="4538535"/>
            <a:ext cx="518290" cy="518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2905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311700" y="256675"/>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t>Programming case</a:t>
            </a:r>
            <a:endParaRPr sz="3000" dirty="0"/>
          </a:p>
        </p:txBody>
      </p:sp>
      <p:sp>
        <p:nvSpPr>
          <p:cNvPr id="6" name="Google Shape;33;p6">
            <a:extLst>
              <a:ext uri="{FF2B5EF4-FFF2-40B4-BE49-F238E27FC236}">
                <a16:creationId xmlns:a16="http://schemas.microsoft.com/office/drawing/2014/main" id="{35570FDB-A4B9-4B1B-82F9-89EF1096DB28}"/>
              </a:ext>
            </a:extLst>
          </p:cNvPr>
          <p:cNvSpPr txBox="1">
            <a:spLocks noGrp="1"/>
          </p:cNvSpPr>
          <p:nvPr>
            <p:ph type="sldNum" idx="12"/>
          </p:nvPr>
        </p:nvSpPr>
        <p:spPr>
          <a:xfrm>
            <a:off x="5769137" y="4663225"/>
            <a:ext cx="32520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 Atlantic Engineering Competition 2022</a:t>
            </a:r>
            <a:r>
              <a:rPr lang="en" dirty="0">
                <a:latin typeface="Montserrat"/>
                <a:ea typeface="Montserrat"/>
                <a:cs typeface="Montserrat"/>
                <a:sym typeface="Montserrat"/>
              </a:rPr>
              <a:t>  |  </a:t>
            </a:r>
            <a:fld id="{00000000-1234-1234-1234-123412341234}" type="slidenum">
              <a:rPr lang="en" b="1">
                <a:latin typeface="Montserrat"/>
                <a:ea typeface="Montserrat"/>
                <a:cs typeface="Montserrat"/>
                <a:sym typeface="Montserrat"/>
              </a:rPr>
              <a:t>6</a:t>
            </a:fld>
            <a:endParaRPr b="1" dirty="0">
              <a:latin typeface="Montserrat"/>
              <a:ea typeface="Montserrat"/>
              <a:cs typeface="Montserrat"/>
              <a:sym typeface="Montserrat"/>
            </a:endParaRPr>
          </a:p>
        </p:txBody>
      </p:sp>
      <p:pic>
        <p:nvPicPr>
          <p:cNvPr id="7" name="Picture 6">
            <a:extLst>
              <a:ext uri="{FF2B5EF4-FFF2-40B4-BE49-F238E27FC236}">
                <a16:creationId xmlns:a16="http://schemas.microsoft.com/office/drawing/2014/main" id="{D43418B0-AFA2-4058-AFFC-34ADA8725D44}"/>
              </a:ext>
            </a:extLst>
          </p:cNvPr>
          <p:cNvPicPr>
            <a:picLocks noChangeAspect="1"/>
          </p:cNvPicPr>
          <p:nvPr/>
        </p:nvPicPr>
        <p:blipFill>
          <a:blip r:embed="rId3"/>
          <a:stretch>
            <a:fillRect/>
          </a:stretch>
        </p:blipFill>
        <p:spPr>
          <a:xfrm>
            <a:off x="12192" y="4572000"/>
            <a:ext cx="639602" cy="511625"/>
          </a:xfrm>
          <a:prstGeom prst="rect">
            <a:avLst/>
          </a:prstGeom>
        </p:spPr>
      </p:pic>
      <p:pic>
        <p:nvPicPr>
          <p:cNvPr id="8" name="Picture 4" descr="Bell Canada logo vector in (.EPS, .AI, .CDR) free download">
            <a:extLst>
              <a:ext uri="{FF2B5EF4-FFF2-40B4-BE49-F238E27FC236}">
                <a16:creationId xmlns:a16="http://schemas.microsoft.com/office/drawing/2014/main" id="{5CD097EF-831C-46A1-BE3E-CA1DD56C78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313" y="4538535"/>
            <a:ext cx="518290" cy="51829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D7812DE0-1750-40EE-BEAC-697EBDA7BF3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5458" y="1131940"/>
            <a:ext cx="2943009" cy="2943009"/>
          </a:xfrm>
          <a:prstGeom prst="rect">
            <a:avLst/>
          </a:prstGeom>
          <a:ln>
            <a:solidFill>
              <a:srgbClr val="34ACB9"/>
            </a:solidFill>
          </a:ln>
        </p:spPr>
      </p:pic>
      <p:graphicFrame>
        <p:nvGraphicFramePr>
          <p:cNvPr id="5" name="Table 4">
            <a:extLst>
              <a:ext uri="{FF2B5EF4-FFF2-40B4-BE49-F238E27FC236}">
                <a16:creationId xmlns:a16="http://schemas.microsoft.com/office/drawing/2014/main" id="{17253F5C-D905-4C73-AB06-7BCE82268F53}"/>
              </a:ext>
            </a:extLst>
          </p:cNvPr>
          <p:cNvGraphicFramePr>
            <a:graphicFrameLocks noGrp="1"/>
          </p:cNvGraphicFramePr>
          <p:nvPr>
            <p:extLst>
              <p:ext uri="{D42A27DB-BD31-4B8C-83A1-F6EECF244321}">
                <p14:modId xmlns:p14="http://schemas.microsoft.com/office/powerpoint/2010/main" val="3237935729"/>
              </p:ext>
            </p:extLst>
          </p:nvPr>
        </p:nvGraphicFramePr>
        <p:xfrm>
          <a:off x="3676670" y="1228034"/>
          <a:ext cx="5071872" cy="2750820"/>
        </p:xfrm>
        <a:graphic>
          <a:graphicData uri="http://schemas.openxmlformats.org/drawingml/2006/table">
            <a:tbl>
              <a:tblPr>
                <a:tableStyleId>{FABFCF23-3B69-468F-B69F-88F6DE6A72F2}</a:tableStyleId>
              </a:tblPr>
              <a:tblGrid>
                <a:gridCol w="1690624">
                  <a:extLst>
                    <a:ext uri="{9D8B030D-6E8A-4147-A177-3AD203B41FA5}">
                      <a16:colId xmlns:a16="http://schemas.microsoft.com/office/drawing/2014/main" val="2368878544"/>
                    </a:ext>
                  </a:extLst>
                </a:gridCol>
                <a:gridCol w="1690624">
                  <a:extLst>
                    <a:ext uri="{9D8B030D-6E8A-4147-A177-3AD203B41FA5}">
                      <a16:colId xmlns:a16="http://schemas.microsoft.com/office/drawing/2014/main" val="3138596013"/>
                    </a:ext>
                  </a:extLst>
                </a:gridCol>
                <a:gridCol w="1690624">
                  <a:extLst>
                    <a:ext uri="{9D8B030D-6E8A-4147-A177-3AD203B41FA5}">
                      <a16:colId xmlns:a16="http://schemas.microsoft.com/office/drawing/2014/main" val="603522157"/>
                    </a:ext>
                  </a:extLst>
                </a:gridCol>
              </a:tblGrid>
              <a:tr h="190500">
                <a:tc>
                  <a:txBody>
                    <a:bodyPr/>
                    <a:lstStyle/>
                    <a:p>
                      <a:pPr algn="ctr" fontAlgn="ctr"/>
                      <a:r>
                        <a:rPr lang="fr-CA" sz="1100" u="none" strike="noStrike">
                          <a:effectLst/>
                        </a:rPr>
                        <a:t>Data Category</a:t>
                      </a:r>
                      <a:endParaRPr lang="fr-CA" sz="1100" b="0" i="0" u="none" strike="noStrike">
                        <a:solidFill>
                          <a:srgbClr val="000000"/>
                        </a:solidFill>
                        <a:effectLst/>
                        <a:latin typeface="BellSlim Medium"/>
                      </a:endParaRPr>
                    </a:p>
                  </a:txBody>
                  <a:tcPr marL="7620" marR="7620" marT="7620" marB="0" anchor="ctr"/>
                </a:tc>
                <a:tc>
                  <a:txBody>
                    <a:bodyPr/>
                    <a:lstStyle/>
                    <a:p>
                      <a:pPr algn="ctr" fontAlgn="ctr"/>
                      <a:r>
                        <a:rPr lang="fr-CA" sz="1100" u="none" strike="noStrike">
                          <a:effectLst/>
                        </a:rPr>
                        <a:t>Data Type</a:t>
                      </a:r>
                      <a:endParaRPr lang="fr-CA" sz="1100" b="0" i="0" u="none" strike="noStrike">
                        <a:solidFill>
                          <a:srgbClr val="000000"/>
                        </a:solidFill>
                        <a:effectLst/>
                        <a:latin typeface="BellSlim Medium"/>
                      </a:endParaRPr>
                    </a:p>
                  </a:txBody>
                  <a:tcPr marL="7620" marR="7620" marT="7620" marB="0" anchor="ctr"/>
                </a:tc>
                <a:tc>
                  <a:txBody>
                    <a:bodyPr/>
                    <a:lstStyle/>
                    <a:p>
                      <a:pPr algn="ctr" fontAlgn="ctr"/>
                      <a:r>
                        <a:rPr lang="fr-CA" sz="1100" u="none" strike="noStrike">
                          <a:effectLst/>
                        </a:rPr>
                        <a:t>Value</a:t>
                      </a:r>
                      <a:endParaRPr lang="fr-CA" sz="1100" b="0" i="0" u="none" strike="noStrike">
                        <a:solidFill>
                          <a:srgbClr val="000000"/>
                        </a:solidFill>
                        <a:effectLst/>
                        <a:latin typeface="BellSlim Medium"/>
                      </a:endParaRPr>
                    </a:p>
                  </a:txBody>
                  <a:tcPr marL="7620" marR="7620" marT="7620" marB="0" anchor="ctr"/>
                </a:tc>
                <a:extLst>
                  <a:ext uri="{0D108BD9-81ED-4DB2-BD59-A6C34878D82A}">
                    <a16:rowId xmlns:a16="http://schemas.microsoft.com/office/drawing/2014/main" val="2515726560"/>
                  </a:ext>
                </a:extLst>
              </a:tr>
              <a:tr h="190500">
                <a:tc>
                  <a:txBody>
                    <a:bodyPr/>
                    <a:lstStyle/>
                    <a:p>
                      <a:pPr algn="l" fontAlgn="ctr"/>
                      <a:r>
                        <a:rPr lang="fr-CA" sz="1000" u="none" strike="noStrike">
                          <a:effectLst/>
                        </a:rPr>
                        <a:t>General </a:t>
                      </a:r>
                      <a:endParaRPr lang="fr-CA" sz="1000" b="0" i="0" u="none" strike="noStrike">
                        <a:solidFill>
                          <a:srgbClr val="000000"/>
                        </a:solidFill>
                        <a:effectLst/>
                        <a:latin typeface="BellSlim"/>
                      </a:endParaRPr>
                    </a:p>
                  </a:txBody>
                  <a:tcPr marL="7620" marR="7620" marT="7620" marB="0" anchor="ctr"/>
                </a:tc>
                <a:tc>
                  <a:txBody>
                    <a:bodyPr/>
                    <a:lstStyle/>
                    <a:p>
                      <a:pPr algn="l" fontAlgn="ctr"/>
                      <a:r>
                        <a:rPr lang="en-US" sz="1000" u="none" strike="noStrike">
                          <a:effectLst/>
                        </a:rPr>
                        <a:t>Speed of light in a vacuum (m/s)</a:t>
                      </a:r>
                      <a:endParaRPr lang="en-US" sz="1000" b="0" i="0" u="none" strike="noStrike">
                        <a:solidFill>
                          <a:srgbClr val="000000"/>
                        </a:solidFill>
                        <a:effectLst/>
                        <a:latin typeface="BellSlim"/>
                      </a:endParaRPr>
                    </a:p>
                  </a:txBody>
                  <a:tcPr marL="7620" marR="7620" marT="7620" marB="0" anchor="ctr"/>
                </a:tc>
                <a:tc>
                  <a:txBody>
                    <a:bodyPr/>
                    <a:lstStyle/>
                    <a:p>
                      <a:pPr algn="ctr" fontAlgn="ctr"/>
                      <a:r>
                        <a:rPr lang="fr-CA" sz="1000" u="none" strike="noStrike">
                          <a:effectLst/>
                        </a:rPr>
                        <a:t>299 792 458</a:t>
                      </a:r>
                      <a:endParaRPr lang="fr-CA" sz="1000" b="0" i="0" u="none" strike="noStrike">
                        <a:solidFill>
                          <a:srgbClr val="000000"/>
                        </a:solidFill>
                        <a:effectLst/>
                        <a:latin typeface="BellSlim"/>
                      </a:endParaRPr>
                    </a:p>
                  </a:txBody>
                  <a:tcPr marL="7620" marR="7620" marT="7620" marB="0" anchor="ctr"/>
                </a:tc>
                <a:extLst>
                  <a:ext uri="{0D108BD9-81ED-4DB2-BD59-A6C34878D82A}">
                    <a16:rowId xmlns:a16="http://schemas.microsoft.com/office/drawing/2014/main" val="3006469756"/>
                  </a:ext>
                </a:extLst>
              </a:tr>
              <a:tr h="335280">
                <a:tc rowSpan="2">
                  <a:txBody>
                    <a:bodyPr/>
                    <a:lstStyle/>
                    <a:p>
                      <a:pPr algn="l" fontAlgn="ctr"/>
                      <a:r>
                        <a:rPr lang="fr-CA" sz="1000" u="none" strike="noStrike">
                          <a:effectLst/>
                        </a:rPr>
                        <a:t>Earth Data</a:t>
                      </a:r>
                      <a:endParaRPr lang="fr-CA" sz="1000" b="0" i="0" u="none" strike="noStrike">
                        <a:solidFill>
                          <a:srgbClr val="000000"/>
                        </a:solidFill>
                        <a:effectLst/>
                        <a:latin typeface="BellSlim"/>
                      </a:endParaRPr>
                    </a:p>
                  </a:txBody>
                  <a:tcPr marL="7620" marR="7620" marT="7620" marB="0" anchor="ctr"/>
                </a:tc>
                <a:tc>
                  <a:txBody>
                    <a:bodyPr/>
                    <a:lstStyle/>
                    <a:p>
                      <a:pPr algn="l" fontAlgn="ctr"/>
                      <a:r>
                        <a:rPr lang="en-US" sz="1000" u="none" strike="noStrike">
                          <a:effectLst/>
                        </a:rPr>
                        <a:t>Average distance to Sun (Millions of km)</a:t>
                      </a:r>
                      <a:endParaRPr lang="en-US" sz="1000" b="0" i="0" u="none" strike="noStrike">
                        <a:solidFill>
                          <a:srgbClr val="000000"/>
                        </a:solidFill>
                        <a:effectLst/>
                        <a:latin typeface="BellSlim"/>
                      </a:endParaRPr>
                    </a:p>
                  </a:txBody>
                  <a:tcPr marL="7620" marR="7620" marT="7620" marB="0" anchor="ctr"/>
                </a:tc>
                <a:tc>
                  <a:txBody>
                    <a:bodyPr/>
                    <a:lstStyle/>
                    <a:p>
                      <a:pPr algn="ctr" fontAlgn="ctr"/>
                      <a:r>
                        <a:rPr lang="fr-CA" sz="1000" u="none" strike="noStrike">
                          <a:effectLst/>
                        </a:rPr>
                        <a:t>149,6</a:t>
                      </a:r>
                      <a:endParaRPr lang="fr-CA" sz="1000" b="0" i="0" u="none" strike="noStrike">
                        <a:solidFill>
                          <a:srgbClr val="000000"/>
                        </a:solidFill>
                        <a:effectLst/>
                        <a:latin typeface="BellSlim"/>
                      </a:endParaRPr>
                    </a:p>
                  </a:txBody>
                  <a:tcPr marL="7620" marR="7620" marT="7620" marB="0" anchor="ctr"/>
                </a:tc>
                <a:extLst>
                  <a:ext uri="{0D108BD9-81ED-4DB2-BD59-A6C34878D82A}">
                    <a16:rowId xmlns:a16="http://schemas.microsoft.com/office/drawing/2014/main" val="233115074"/>
                  </a:ext>
                </a:extLst>
              </a:tr>
              <a:tr h="190500">
                <a:tc vMerge="1">
                  <a:txBody>
                    <a:bodyPr/>
                    <a:lstStyle/>
                    <a:p>
                      <a:endParaRPr lang="fr-CA"/>
                    </a:p>
                  </a:txBody>
                  <a:tcPr/>
                </a:tc>
                <a:tc>
                  <a:txBody>
                    <a:bodyPr/>
                    <a:lstStyle/>
                    <a:p>
                      <a:pPr algn="l" fontAlgn="ctr"/>
                      <a:r>
                        <a:rPr lang="en-US" sz="1000" u="none" strike="noStrike">
                          <a:effectLst/>
                        </a:rPr>
                        <a:t>1 year orbit (in Earth days)</a:t>
                      </a:r>
                      <a:endParaRPr lang="en-US" sz="1000" b="0" i="0" u="none" strike="noStrike">
                        <a:solidFill>
                          <a:srgbClr val="000000"/>
                        </a:solidFill>
                        <a:effectLst/>
                        <a:latin typeface="BellSlim"/>
                      </a:endParaRPr>
                    </a:p>
                  </a:txBody>
                  <a:tcPr marL="7620" marR="7620" marT="7620" marB="0" anchor="ctr"/>
                </a:tc>
                <a:tc>
                  <a:txBody>
                    <a:bodyPr/>
                    <a:lstStyle/>
                    <a:p>
                      <a:pPr algn="ctr" fontAlgn="ctr"/>
                      <a:r>
                        <a:rPr lang="fr-CA" sz="1000" u="none" strike="noStrike">
                          <a:effectLst/>
                        </a:rPr>
                        <a:t>365,24</a:t>
                      </a:r>
                      <a:endParaRPr lang="fr-CA" sz="1000" b="0" i="0" u="none" strike="noStrike">
                        <a:solidFill>
                          <a:srgbClr val="000000"/>
                        </a:solidFill>
                        <a:effectLst/>
                        <a:latin typeface="BellSlim"/>
                      </a:endParaRPr>
                    </a:p>
                  </a:txBody>
                  <a:tcPr marL="7620" marR="7620" marT="7620" marB="0" anchor="ctr"/>
                </a:tc>
                <a:extLst>
                  <a:ext uri="{0D108BD9-81ED-4DB2-BD59-A6C34878D82A}">
                    <a16:rowId xmlns:a16="http://schemas.microsoft.com/office/drawing/2014/main" val="2138432896"/>
                  </a:ext>
                </a:extLst>
              </a:tr>
              <a:tr h="335280">
                <a:tc rowSpan="3">
                  <a:txBody>
                    <a:bodyPr/>
                    <a:lstStyle/>
                    <a:p>
                      <a:pPr algn="l" fontAlgn="ctr"/>
                      <a:r>
                        <a:rPr lang="fr-CA" sz="1000" u="none" strike="noStrike" dirty="0">
                          <a:effectLst/>
                        </a:rPr>
                        <a:t>Mars Data</a:t>
                      </a:r>
                      <a:endParaRPr lang="fr-CA" sz="1000" b="0" i="0" u="none" strike="noStrike" dirty="0">
                        <a:solidFill>
                          <a:srgbClr val="000000"/>
                        </a:solidFill>
                        <a:effectLst/>
                        <a:latin typeface="BellSlim"/>
                      </a:endParaRPr>
                    </a:p>
                  </a:txBody>
                  <a:tcPr marL="7620" marR="7620" marT="7620" marB="0" anchor="ctr"/>
                </a:tc>
                <a:tc>
                  <a:txBody>
                    <a:bodyPr/>
                    <a:lstStyle/>
                    <a:p>
                      <a:pPr algn="l" fontAlgn="ctr"/>
                      <a:r>
                        <a:rPr lang="en-US" sz="1000" u="none" strike="noStrike">
                          <a:effectLst/>
                        </a:rPr>
                        <a:t>Date &amp; Time of last opposition (relative to Earth)</a:t>
                      </a:r>
                      <a:endParaRPr lang="en-US" sz="1000" b="0" i="0" u="none" strike="noStrike">
                        <a:solidFill>
                          <a:srgbClr val="000000"/>
                        </a:solidFill>
                        <a:effectLst/>
                        <a:latin typeface="BellSlim"/>
                      </a:endParaRPr>
                    </a:p>
                  </a:txBody>
                  <a:tcPr marL="7620" marR="7620" marT="7620" marB="0" anchor="ctr"/>
                </a:tc>
                <a:tc>
                  <a:txBody>
                    <a:bodyPr/>
                    <a:lstStyle/>
                    <a:p>
                      <a:pPr algn="ctr" fontAlgn="ctr"/>
                      <a:r>
                        <a:rPr lang="fr-CA" sz="1000" u="none" strike="noStrike">
                          <a:effectLst/>
                        </a:rPr>
                        <a:t>2020-10-13 23:20 UTC</a:t>
                      </a:r>
                      <a:endParaRPr lang="fr-CA" sz="1000" b="0" i="0" u="none" strike="noStrike">
                        <a:solidFill>
                          <a:srgbClr val="000000"/>
                        </a:solidFill>
                        <a:effectLst/>
                        <a:latin typeface="BellSlim"/>
                      </a:endParaRPr>
                    </a:p>
                  </a:txBody>
                  <a:tcPr marL="7620" marR="7620" marT="7620" marB="0" anchor="ctr"/>
                </a:tc>
                <a:extLst>
                  <a:ext uri="{0D108BD9-81ED-4DB2-BD59-A6C34878D82A}">
                    <a16:rowId xmlns:a16="http://schemas.microsoft.com/office/drawing/2014/main" val="2229647808"/>
                  </a:ext>
                </a:extLst>
              </a:tr>
              <a:tr h="335280">
                <a:tc vMerge="1">
                  <a:txBody>
                    <a:bodyPr/>
                    <a:lstStyle/>
                    <a:p>
                      <a:endParaRPr lang="fr-CA"/>
                    </a:p>
                  </a:txBody>
                  <a:tcPr/>
                </a:tc>
                <a:tc>
                  <a:txBody>
                    <a:bodyPr/>
                    <a:lstStyle/>
                    <a:p>
                      <a:pPr algn="l" fontAlgn="ctr"/>
                      <a:r>
                        <a:rPr lang="en-US" sz="1000" u="none" strike="noStrike" dirty="0">
                          <a:effectLst/>
                        </a:rPr>
                        <a:t>Average distance to Sun (Millions of km)</a:t>
                      </a:r>
                      <a:endParaRPr lang="en-US" sz="1000" b="0" i="0" u="none" strike="noStrike" dirty="0">
                        <a:solidFill>
                          <a:srgbClr val="000000"/>
                        </a:solidFill>
                        <a:effectLst/>
                        <a:latin typeface="BellSlim"/>
                      </a:endParaRPr>
                    </a:p>
                  </a:txBody>
                  <a:tcPr marL="7620" marR="7620" marT="7620" marB="0" anchor="ctr"/>
                </a:tc>
                <a:tc>
                  <a:txBody>
                    <a:bodyPr/>
                    <a:lstStyle/>
                    <a:p>
                      <a:pPr algn="ctr" fontAlgn="ctr"/>
                      <a:r>
                        <a:rPr lang="fr-CA" sz="1000" u="none" strike="noStrike">
                          <a:effectLst/>
                        </a:rPr>
                        <a:t>228,9</a:t>
                      </a:r>
                      <a:endParaRPr lang="fr-CA" sz="1000" b="0" i="0" u="none" strike="noStrike">
                        <a:solidFill>
                          <a:srgbClr val="000000"/>
                        </a:solidFill>
                        <a:effectLst/>
                        <a:latin typeface="BellSlim"/>
                      </a:endParaRPr>
                    </a:p>
                  </a:txBody>
                  <a:tcPr marL="7620" marR="7620" marT="7620" marB="0" anchor="ctr"/>
                </a:tc>
                <a:extLst>
                  <a:ext uri="{0D108BD9-81ED-4DB2-BD59-A6C34878D82A}">
                    <a16:rowId xmlns:a16="http://schemas.microsoft.com/office/drawing/2014/main" val="2394706681"/>
                  </a:ext>
                </a:extLst>
              </a:tr>
              <a:tr h="190500">
                <a:tc vMerge="1">
                  <a:txBody>
                    <a:bodyPr/>
                    <a:lstStyle/>
                    <a:p>
                      <a:endParaRPr lang="fr-CA"/>
                    </a:p>
                  </a:txBody>
                  <a:tcPr/>
                </a:tc>
                <a:tc>
                  <a:txBody>
                    <a:bodyPr/>
                    <a:lstStyle/>
                    <a:p>
                      <a:pPr algn="l" fontAlgn="ctr"/>
                      <a:r>
                        <a:rPr lang="en-US" sz="1000" u="none" strike="noStrike">
                          <a:effectLst/>
                        </a:rPr>
                        <a:t>1 year orbit (in Earth days)</a:t>
                      </a:r>
                      <a:endParaRPr lang="en-US" sz="1000" b="0" i="0" u="none" strike="noStrike">
                        <a:solidFill>
                          <a:srgbClr val="000000"/>
                        </a:solidFill>
                        <a:effectLst/>
                        <a:latin typeface="BellSlim"/>
                      </a:endParaRPr>
                    </a:p>
                  </a:txBody>
                  <a:tcPr marL="7620" marR="7620" marT="7620" marB="0" anchor="ctr"/>
                </a:tc>
                <a:tc>
                  <a:txBody>
                    <a:bodyPr/>
                    <a:lstStyle/>
                    <a:p>
                      <a:pPr algn="ctr" fontAlgn="ctr"/>
                      <a:r>
                        <a:rPr lang="fr-CA" sz="1000" u="none" strike="noStrike">
                          <a:effectLst/>
                        </a:rPr>
                        <a:t>686,98</a:t>
                      </a:r>
                      <a:endParaRPr lang="fr-CA" sz="1000" b="0" i="0" u="none" strike="noStrike">
                        <a:solidFill>
                          <a:srgbClr val="000000"/>
                        </a:solidFill>
                        <a:effectLst/>
                        <a:latin typeface="BellSlim"/>
                      </a:endParaRPr>
                    </a:p>
                  </a:txBody>
                  <a:tcPr marL="7620" marR="7620" marT="7620" marB="0" anchor="ctr"/>
                </a:tc>
                <a:extLst>
                  <a:ext uri="{0D108BD9-81ED-4DB2-BD59-A6C34878D82A}">
                    <a16:rowId xmlns:a16="http://schemas.microsoft.com/office/drawing/2014/main" val="4044998656"/>
                  </a:ext>
                </a:extLst>
              </a:tr>
              <a:tr h="335280">
                <a:tc rowSpan="3">
                  <a:txBody>
                    <a:bodyPr/>
                    <a:lstStyle/>
                    <a:p>
                      <a:pPr algn="l" fontAlgn="ctr"/>
                      <a:r>
                        <a:rPr lang="fr-CA" sz="1000" u="none" strike="noStrike" dirty="0">
                          <a:effectLst/>
                        </a:rPr>
                        <a:t>Saturn Data</a:t>
                      </a:r>
                      <a:endParaRPr lang="fr-CA" sz="1000" b="0" i="0" u="none" strike="noStrike" dirty="0">
                        <a:solidFill>
                          <a:srgbClr val="000000"/>
                        </a:solidFill>
                        <a:effectLst/>
                        <a:latin typeface="BellSlim"/>
                      </a:endParaRPr>
                    </a:p>
                  </a:txBody>
                  <a:tcPr marL="7620" marR="7620" marT="7620" marB="0" anchor="ctr"/>
                </a:tc>
                <a:tc>
                  <a:txBody>
                    <a:bodyPr/>
                    <a:lstStyle/>
                    <a:p>
                      <a:pPr algn="l" fontAlgn="ctr"/>
                      <a:r>
                        <a:rPr lang="en-US" sz="1000" u="none" strike="noStrike">
                          <a:effectLst/>
                        </a:rPr>
                        <a:t>Date &amp; Time of last opposition (relative to Earth)</a:t>
                      </a:r>
                      <a:endParaRPr lang="en-US" sz="1000" b="0" i="0" u="none" strike="noStrike">
                        <a:solidFill>
                          <a:srgbClr val="000000"/>
                        </a:solidFill>
                        <a:effectLst/>
                        <a:latin typeface="BellSlim"/>
                      </a:endParaRPr>
                    </a:p>
                  </a:txBody>
                  <a:tcPr marL="7620" marR="7620" marT="7620" marB="0" anchor="ctr"/>
                </a:tc>
                <a:tc>
                  <a:txBody>
                    <a:bodyPr/>
                    <a:lstStyle/>
                    <a:p>
                      <a:pPr algn="ctr" fontAlgn="ctr"/>
                      <a:r>
                        <a:rPr lang="fr-CA" sz="1000" u="none" strike="noStrike">
                          <a:effectLst/>
                        </a:rPr>
                        <a:t>2021-08-02 06:00 UTC</a:t>
                      </a:r>
                      <a:endParaRPr lang="fr-CA" sz="1000" b="0" i="0" u="none" strike="noStrike">
                        <a:solidFill>
                          <a:srgbClr val="000000"/>
                        </a:solidFill>
                        <a:effectLst/>
                        <a:latin typeface="BellSlim"/>
                      </a:endParaRPr>
                    </a:p>
                  </a:txBody>
                  <a:tcPr marL="7620" marR="7620" marT="7620" marB="0" anchor="ctr"/>
                </a:tc>
                <a:extLst>
                  <a:ext uri="{0D108BD9-81ED-4DB2-BD59-A6C34878D82A}">
                    <a16:rowId xmlns:a16="http://schemas.microsoft.com/office/drawing/2014/main" val="3665155095"/>
                  </a:ext>
                </a:extLst>
              </a:tr>
              <a:tr h="335280">
                <a:tc vMerge="1">
                  <a:txBody>
                    <a:bodyPr/>
                    <a:lstStyle/>
                    <a:p>
                      <a:endParaRPr lang="fr-CA"/>
                    </a:p>
                  </a:txBody>
                  <a:tcPr/>
                </a:tc>
                <a:tc>
                  <a:txBody>
                    <a:bodyPr/>
                    <a:lstStyle/>
                    <a:p>
                      <a:pPr algn="l" fontAlgn="ctr"/>
                      <a:r>
                        <a:rPr lang="en-US" sz="1000" u="none" strike="noStrike">
                          <a:effectLst/>
                        </a:rPr>
                        <a:t>Average distance to Sun (Millions of km)</a:t>
                      </a:r>
                      <a:endParaRPr lang="en-US" sz="1000" b="0" i="0" u="none" strike="noStrike">
                        <a:solidFill>
                          <a:srgbClr val="000000"/>
                        </a:solidFill>
                        <a:effectLst/>
                        <a:latin typeface="BellSlim"/>
                      </a:endParaRPr>
                    </a:p>
                  </a:txBody>
                  <a:tcPr marL="7620" marR="7620" marT="7620" marB="0" anchor="ctr"/>
                </a:tc>
                <a:tc>
                  <a:txBody>
                    <a:bodyPr/>
                    <a:lstStyle/>
                    <a:p>
                      <a:pPr algn="ctr" fontAlgn="ctr"/>
                      <a:r>
                        <a:rPr lang="fr-CA" sz="1000" u="none" strike="noStrike">
                          <a:effectLst/>
                        </a:rPr>
                        <a:t>1 482,20</a:t>
                      </a:r>
                      <a:endParaRPr lang="fr-CA" sz="1000" b="0" i="0" u="none" strike="noStrike">
                        <a:solidFill>
                          <a:srgbClr val="000000"/>
                        </a:solidFill>
                        <a:effectLst/>
                        <a:latin typeface="BellSlim"/>
                      </a:endParaRPr>
                    </a:p>
                  </a:txBody>
                  <a:tcPr marL="7620" marR="7620" marT="7620" marB="0" anchor="ctr"/>
                </a:tc>
                <a:extLst>
                  <a:ext uri="{0D108BD9-81ED-4DB2-BD59-A6C34878D82A}">
                    <a16:rowId xmlns:a16="http://schemas.microsoft.com/office/drawing/2014/main" val="3258882243"/>
                  </a:ext>
                </a:extLst>
              </a:tr>
              <a:tr h="190500">
                <a:tc vMerge="1">
                  <a:txBody>
                    <a:bodyPr/>
                    <a:lstStyle/>
                    <a:p>
                      <a:endParaRPr lang="fr-CA"/>
                    </a:p>
                  </a:txBody>
                  <a:tcPr/>
                </a:tc>
                <a:tc>
                  <a:txBody>
                    <a:bodyPr/>
                    <a:lstStyle/>
                    <a:p>
                      <a:pPr algn="l" fontAlgn="ctr"/>
                      <a:r>
                        <a:rPr lang="en-US" sz="1000" u="none" strike="noStrike">
                          <a:effectLst/>
                        </a:rPr>
                        <a:t>1 year orbit (in Earth days)</a:t>
                      </a:r>
                      <a:endParaRPr lang="en-US" sz="1000" b="0" i="0" u="none" strike="noStrike">
                        <a:solidFill>
                          <a:srgbClr val="000000"/>
                        </a:solidFill>
                        <a:effectLst/>
                        <a:latin typeface="BellSlim"/>
                      </a:endParaRPr>
                    </a:p>
                  </a:txBody>
                  <a:tcPr marL="7620" marR="7620" marT="7620" marB="0" anchor="ctr"/>
                </a:tc>
                <a:tc>
                  <a:txBody>
                    <a:bodyPr/>
                    <a:lstStyle/>
                    <a:p>
                      <a:pPr algn="ctr" fontAlgn="ctr"/>
                      <a:r>
                        <a:rPr lang="fr-CA" sz="1000" u="none" strike="noStrike" dirty="0">
                          <a:effectLst/>
                        </a:rPr>
                        <a:t>10 759,22</a:t>
                      </a:r>
                      <a:endParaRPr lang="fr-CA" sz="1000" b="0" i="0" u="none" strike="noStrike" dirty="0">
                        <a:solidFill>
                          <a:srgbClr val="000000"/>
                        </a:solidFill>
                        <a:effectLst/>
                        <a:latin typeface="BellSlim"/>
                      </a:endParaRPr>
                    </a:p>
                  </a:txBody>
                  <a:tcPr marL="7620" marR="7620" marT="7620" marB="0" anchor="ctr"/>
                </a:tc>
                <a:extLst>
                  <a:ext uri="{0D108BD9-81ED-4DB2-BD59-A6C34878D82A}">
                    <a16:rowId xmlns:a16="http://schemas.microsoft.com/office/drawing/2014/main" val="3132952542"/>
                  </a:ext>
                </a:extLst>
              </a:tr>
            </a:tbl>
          </a:graphicData>
        </a:graphic>
      </p:graphicFrame>
    </p:spTree>
    <p:extLst>
      <p:ext uri="{BB962C8B-B14F-4D97-AF65-F5344CB8AC3E}">
        <p14:creationId xmlns:p14="http://schemas.microsoft.com/office/powerpoint/2010/main" val="963944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311700" y="256675"/>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t>Programming case</a:t>
            </a:r>
            <a:endParaRPr sz="3000" dirty="0"/>
          </a:p>
        </p:txBody>
      </p:sp>
      <p:sp>
        <p:nvSpPr>
          <p:cNvPr id="67" name="Google Shape;67;p10"/>
          <p:cNvSpPr txBox="1">
            <a:spLocks noGrp="1"/>
          </p:cNvSpPr>
          <p:nvPr>
            <p:ph type="body" idx="1"/>
          </p:nvPr>
        </p:nvSpPr>
        <p:spPr>
          <a:xfrm>
            <a:off x="311700" y="933373"/>
            <a:ext cx="8520599" cy="3729851"/>
          </a:xfrm>
          <a:prstGeom prst="rect">
            <a:avLst/>
          </a:prstGeom>
        </p:spPr>
        <p:txBody>
          <a:bodyPr spcFirstLastPara="1" wrap="square" lIns="91425" tIns="91425" rIns="91425" bIns="91425" anchor="t" anchorCtr="0">
            <a:noAutofit/>
          </a:bodyPr>
          <a:lstStyle/>
          <a:p>
            <a:pPr marL="152400" indent="0" algn="just">
              <a:buSzPts val="1200"/>
              <a:buNone/>
            </a:pPr>
            <a:r>
              <a:rPr lang="en-CA" sz="2000" dirty="0"/>
              <a:t>Inputs</a:t>
            </a:r>
          </a:p>
          <a:p>
            <a:pPr marL="438150" indent="-285750" algn="just">
              <a:buSzPts val="1200"/>
            </a:pPr>
            <a:r>
              <a:rPr lang="en-US" sz="1500" dirty="0"/>
              <a:t>The software will have two modes of execution: </a:t>
            </a:r>
            <a:r>
              <a:rPr lang="en-US" sz="1500" u="sng" dirty="0">
                <a:solidFill>
                  <a:srgbClr val="30ABB8"/>
                </a:solidFill>
              </a:rPr>
              <a:t>Configuration and Calculation</a:t>
            </a:r>
            <a:r>
              <a:rPr lang="en-US" sz="1500" dirty="0"/>
              <a:t>.</a:t>
            </a:r>
          </a:p>
          <a:p>
            <a:pPr marL="438150" indent="-285750" algn="just">
              <a:lnSpc>
                <a:spcPct val="100000"/>
              </a:lnSpc>
              <a:buSzPts val="1200"/>
            </a:pPr>
            <a:r>
              <a:rPr lang="en-US" sz="1500" dirty="0"/>
              <a:t>In Configuration mode, the data below will be required.</a:t>
            </a:r>
          </a:p>
          <a:p>
            <a:pPr marL="895350" lvl="1" indent="-285750" algn="just">
              <a:lnSpc>
                <a:spcPct val="100000"/>
              </a:lnSpc>
              <a:buSzPts val="1200"/>
            </a:pPr>
            <a:r>
              <a:rPr lang="en-US" sz="1500" dirty="0"/>
              <a:t>Planet name, Orbital radius, Orbital period, Date/time of last opposition with Earth.</a:t>
            </a:r>
          </a:p>
          <a:p>
            <a:pPr marL="895350" lvl="1" indent="-285750" algn="just">
              <a:lnSpc>
                <a:spcPct val="100000"/>
              </a:lnSpc>
              <a:buSzPts val="1200"/>
            </a:pPr>
            <a:r>
              <a:rPr lang="en-US" sz="1500" dirty="0"/>
              <a:t>Note: Data may be stored in a file or database and should be easily mutable. Invalid inputs such as </a:t>
            </a:r>
            <a:r>
              <a:rPr lang="en-CA" sz="1500" dirty="0"/>
              <a:t>“giraffe” as a numerical value should be rejected.</a:t>
            </a:r>
            <a:endParaRPr lang="en-US" sz="1500" dirty="0"/>
          </a:p>
          <a:p>
            <a:pPr marL="152400" indent="0" algn="just">
              <a:buSzPts val="1200"/>
              <a:buNone/>
            </a:pPr>
            <a:endParaRPr lang="en-US" sz="1200" dirty="0"/>
          </a:p>
          <a:p>
            <a:pPr marL="438150" indent="-285750">
              <a:buSzPts val="1200"/>
            </a:pPr>
            <a:r>
              <a:rPr lang="en-US" sz="1500" dirty="0"/>
              <a:t>In Calculation mode, the planets name as well as its respective data will be accepted or rejected by the software. </a:t>
            </a:r>
            <a:endParaRPr lang="fr-CA" sz="2000" dirty="0"/>
          </a:p>
        </p:txBody>
      </p:sp>
      <p:sp>
        <p:nvSpPr>
          <p:cNvPr id="6" name="Google Shape;33;p6">
            <a:extLst>
              <a:ext uri="{FF2B5EF4-FFF2-40B4-BE49-F238E27FC236}">
                <a16:creationId xmlns:a16="http://schemas.microsoft.com/office/drawing/2014/main" id="{35570FDB-A4B9-4B1B-82F9-89EF1096DB28}"/>
              </a:ext>
            </a:extLst>
          </p:cNvPr>
          <p:cNvSpPr txBox="1">
            <a:spLocks noGrp="1"/>
          </p:cNvSpPr>
          <p:nvPr>
            <p:ph type="sldNum" idx="12"/>
          </p:nvPr>
        </p:nvSpPr>
        <p:spPr>
          <a:xfrm>
            <a:off x="5769137" y="4663225"/>
            <a:ext cx="32520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 Atlantic Engineering Competition 2022</a:t>
            </a:r>
            <a:r>
              <a:rPr lang="en" dirty="0">
                <a:latin typeface="Montserrat"/>
                <a:ea typeface="Montserrat"/>
                <a:cs typeface="Montserrat"/>
                <a:sym typeface="Montserrat"/>
              </a:rPr>
              <a:t>  |  </a:t>
            </a:r>
            <a:fld id="{00000000-1234-1234-1234-123412341234}" type="slidenum">
              <a:rPr lang="en" b="1">
                <a:latin typeface="Montserrat"/>
                <a:ea typeface="Montserrat"/>
                <a:cs typeface="Montserrat"/>
                <a:sym typeface="Montserrat"/>
              </a:rPr>
              <a:t>7</a:t>
            </a:fld>
            <a:endParaRPr b="1" dirty="0">
              <a:latin typeface="Montserrat"/>
              <a:ea typeface="Montserrat"/>
              <a:cs typeface="Montserrat"/>
              <a:sym typeface="Montserrat"/>
            </a:endParaRPr>
          </a:p>
        </p:txBody>
      </p:sp>
      <p:pic>
        <p:nvPicPr>
          <p:cNvPr id="7" name="Picture 6">
            <a:extLst>
              <a:ext uri="{FF2B5EF4-FFF2-40B4-BE49-F238E27FC236}">
                <a16:creationId xmlns:a16="http://schemas.microsoft.com/office/drawing/2014/main" id="{D43418B0-AFA2-4058-AFFC-34ADA8725D44}"/>
              </a:ext>
            </a:extLst>
          </p:cNvPr>
          <p:cNvPicPr>
            <a:picLocks noChangeAspect="1"/>
          </p:cNvPicPr>
          <p:nvPr/>
        </p:nvPicPr>
        <p:blipFill>
          <a:blip r:embed="rId3"/>
          <a:stretch>
            <a:fillRect/>
          </a:stretch>
        </p:blipFill>
        <p:spPr>
          <a:xfrm>
            <a:off x="12192" y="4572000"/>
            <a:ext cx="639602" cy="511625"/>
          </a:xfrm>
          <a:prstGeom prst="rect">
            <a:avLst/>
          </a:prstGeom>
        </p:spPr>
      </p:pic>
      <p:pic>
        <p:nvPicPr>
          <p:cNvPr id="8" name="Picture 4" descr="Bell Canada logo vector in (.EPS, .AI, .CDR) free download">
            <a:extLst>
              <a:ext uri="{FF2B5EF4-FFF2-40B4-BE49-F238E27FC236}">
                <a16:creationId xmlns:a16="http://schemas.microsoft.com/office/drawing/2014/main" id="{5CD097EF-831C-46A1-BE3E-CA1DD56C78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313" y="4538535"/>
            <a:ext cx="518290" cy="518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0956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311700" y="256675"/>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t>Programming case</a:t>
            </a:r>
            <a:endParaRPr sz="3000" dirty="0"/>
          </a:p>
        </p:txBody>
      </p:sp>
      <p:sp>
        <p:nvSpPr>
          <p:cNvPr id="67" name="Google Shape;67;p10"/>
          <p:cNvSpPr txBox="1">
            <a:spLocks noGrp="1"/>
          </p:cNvSpPr>
          <p:nvPr>
            <p:ph type="body" idx="1"/>
          </p:nvPr>
        </p:nvSpPr>
        <p:spPr>
          <a:xfrm>
            <a:off x="311700" y="970237"/>
            <a:ext cx="8520599" cy="3729851"/>
          </a:xfrm>
          <a:prstGeom prst="rect">
            <a:avLst/>
          </a:prstGeom>
        </p:spPr>
        <p:txBody>
          <a:bodyPr spcFirstLastPara="1" wrap="square" lIns="91425" tIns="91425" rIns="91425" bIns="91425" anchor="t" anchorCtr="0">
            <a:noAutofit/>
          </a:bodyPr>
          <a:lstStyle/>
          <a:p>
            <a:pPr marL="152400" indent="0" algn="just">
              <a:buSzPts val="1200"/>
              <a:buNone/>
            </a:pPr>
            <a:r>
              <a:rPr lang="en-CA" sz="2000" dirty="0"/>
              <a:t>Outputs</a:t>
            </a:r>
          </a:p>
          <a:p>
            <a:pPr marL="438150" indent="-285750" algn="just">
              <a:buSzPts val="1200"/>
            </a:pPr>
            <a:r>
              <a:rPr lang="en-US" sz="1500" dirty="0"/>
              <a:t>The following outputs </a:t>
            </a:r>
            <a:r>
              <a:rPr lang="en-US" sz="1500" u="sng" dirty="0">
                <a:solidFill>
                  <a:srgbClr val="30ABB8"/>
                </a:solidFill>
              </a:rPr>
              <a:t>must be returned</a:t>
            </a:r>
            <a:r>
              <a:rPr lang="en-US" sz="1500" dirty="0">
                <a:solidFill>
                  <a:srgbClr val="30ABB8"/>
                </a:solidFill>
              </a:rPr>
              <a:t> </a:t>
            </a:r>
            <a:r>
              <a:rPr lang="en-US" sz="1500" dirty="0"/>
              <a:t>for the date and the planets specified.</a:t>
            </a:r>
          </a:p>
          <a:p>
            <a:pPr marL="952500" lvl="1" indent="-342900" algn="just">
              <a:buSzPts val="1200"/>
              <a:buFont typeface="+mj-lt"/>
              <a:buAutoNum type="arabicPeriod"/>
            </a:pPr>
            <a:r>
              <a:rPr lang="en-US" sz="1500" dirty="0"/>
              <a:t>Distance separating the two planets.</a:t>
            </a:r>
          </a:p>
          <a:p>
            <a:pPr marL="952500" lvl="1" indent="-342900" algn="just">
              <a:buSzPts val="1200"/>
              <a:buFont typeface="+mj-lt"/>
              <a:buAutoNum type="arabicPeriod"/>
            </a:pPr>
            <a:r>
              <a:rPr lang="en-US" sz="1500" dirty="0"/>
              <a:t>Latency associated with transmitting signal between planets.</a:t>
            </a:r>
          </a:p>
          <a:p>
            <a:pPr marL="952500" lvl="1" indent="-342900" algn="just">
              <a:buSzPts val="1200"/>
              <a:buFont typeface="+mj-lt"/>
              <a:buAutoNum type="arabicPeriod"/>
            </a:pPr>
            <a:r>
              <a:rPr lang="en-US" sz="1500" dirty="0"/>
              <a:t>Whether the date falls within a moratorium on transmitting commands due to solar conjunction (± 7 degrees).</a:t>
            </a:r>
          </a:p>
          <a:p>
            <a:pPr marL="952500" lvl="1" indent="-342900" algn="just">
              <a:buSzPts val="1200"/>
              <a:buFont typeface="+mj-lt"/>
              <a:buAutoNum type="arabicPeriod"/>
            </a:pPr>
            <a:r>
              <a:rPr lang="en-US" sz="1500" dirty="0"/>
              <a:t>Date of the next planetary conjunction.</a:t>
            </a:r>
          </a:p>
          <a:p>
            <a:pPr marL="952500" lvl="1" indent="-342900" algn="just">
              <a:buSzPts val="1200"/>
              <a:buFont typeface="+mj-lt"/>
              <a:buAutoNum type="arabicPeriod"/>
            </a:pPr>
            <a:r>
              <a:rPr lang="en-US" sz="1500" dirty="0"/>
              <a:t>A graph illustrating daily signal latency over the next 24 months from specified date.</a:t>
            </a:r>
          </a:p>
          <a:p>
            <a:pPr marL="952500" lvl="1" indent="-342900" algn="just">
              <a:buSzPts val="1200"/>
              <a:buFont typeface="+mj-lt"/>
              <a:buAutoNum type="arabicPeriod"/>
            </a:pPr>
            <a:endParaRPr lang="fr-CA" sz="1500" dirty="0"/>
          </a:p>
        </p:txBody>
      </p:sp>
      <p:sp>
        <p:nvSpPr>
          <p:cNvPr id="6" name="Google Shape;33;p6">
            <a:extLst>
              <a:ext uri="{FF2B5EF4-FFF2-40B4-BE49-F238E27FC236}">
                <a16:creationId xmlns:a16="http://schemas.microsoft.com/office/drawing/2014/main" id="{35570FDB-A4B9-4B1B-82F9-89EF1096DB28}"/>
              </a:ext>
            </a:extLst>
          </p:cNvPr>
          <p:cNvSpPr txBox="1">
            <a:spLocks noGrp="1"/>
          </p:cNvSpPr>
          <p:nvPr>
            <p:ph type="sldNum" idx="12"/>
          </p:nvPr>
        </p:nvSpPr>
        <p:spPr>
          <a:xfrm>
            <a:off x="5769137" y="4663225"/>
            <a:ext cx="32520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 Atlantic Engineering Competition 2022</a:t>
            </a:r>
            <a:r>
              <a:rPr lang="en" dirty="0">
                <a:latin typeface="Montserrat"/>
                <a:ea typeface="Montserrat"/>
                <a:cs typeface="Montserrat"/>
                <a:sym typeface="Montserrat"/>
              </a:rPr>
              <a:t>  |  </a:t>
            </a:r>
            <a:fld id="{00000000-1234-1234-1234-123412341234}" type="slidenum">
              <a:rPr lang="en" b="1">
                <a:latin typeface="Montserrat"/>
                <a:ea typeface="Montserrat"/>
                <a:cs typeface="Montserrat"/>
                <a:sym typeface="Montserrat"/>
              </a:rPr>
              <a:t>8</a:t>
            </a:fld>
            <a:endParaRPr b="1" dirty="0">
              <a:latin typeface="Montserrat"/>
              <a:ea typeface="Montserrat"/>
              <a:cs typeface="Montserrat"/>
              <a:sym typeface="Montserrat"/>
            </a:endParaRPr>
          </a:p>
        </p:txBody>
      </p:sp>
      <p:pic>
        <p:nvPicPr>
          <p:cNvPr id="7" name="Picture 6">
            <a:extLst>
              <a:ext uri="{FF2B5EF4-FFF2-40B4-BE49-F238E27FC236}">
                <a16:creationId xmlns:a16="http://schemas.microsoft.com/office/drawing/2014/main" id="{D43418B0-AFA2-4058-AFFC-34ADA8725D44}"/>
              </a:ext>
            </a:extLst>
          </p:cNvPr>
          <p:cNvPicPr>
            <a:picLocks noChangeAspect="1"/>
          </p:cNvPicPr>
          <p:nvPr/>
        </p:nvPicPr>
        <p:blipFill>
          <a:blip r:embed="rId3"/>
          <a:stretch>
            <a:fillRect/>
          </a:stretch>
        </p:blipFill>
        <p:spPr>
          <a:xfrm>
            <a:off x="12192" y="4572000"/>
            <a:ext cx="639602" cy="511625"/>
          </a:xfrm>
          <a:prstGeom prst="rect">
            <a:avLst/>
          </a:prstGeom>
        </p:spPr>
      </p:pic>
      <p:pic>
        <p:nvPicPr>
          <p:cNvPr id="8" name="Picture 4" descr="Bell Canada logo vector in (.EPS, .AI, .CDR) free download">
            <a:extLst>
              <a:ext uri="{FF2B5EF4-FFF2-40B4-BE49-F238E27FC236}">
                <a16:creationId xmlns:a16="http://schemas.microsoft.com/office/drawing/2014/main" id="{5CD097EF-831C-46A1-BE3E-CA1DD56C78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313" y="4538535"/>
            <a:ext cx="518290" cy="518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879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311700" y="256675"/>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t>Programming case</a:t>
            </a:r>
            <a:endParaRPr sz="3000" dirty="0"/>
          </a:p>
        </p:txBody>
      </p:sp>
      <p:sp>
        <p:nvSpPr>
          <p:cNvPr id="67" name="Google Shape;67;p10"/>
          <p:cNvSpPr txBox="1">
            <a:spLocks noGrp="1"/>
          </p:cNvSpPr>
          <p:nvPr>
            <p:ph type="body" idx="1"/>
          </p:nvPr>
        </p:nvSpPr>
        <p:spPr>
          <a:xfrm>
            <a:off x="311700" y="1097961"/>
            <a:ext cx="8520599" cy="3729851"/>
          </a:xfrm>
          <a:prstGeom prst="rect">
            <a:avLst/>
          </a:prstGeom>
        </p:spPr>
        <p:txBody>
          <a:bodyPr spcFirstLastPara="1" wrap="square" lIns="91425" tIns="91425" rIns="91425" bIns="91425" anchor="t" anchorCtr="0">
            <a:noAutofit/>
          </a:bodyPr>
          <a:lstStyle/>
          <a:p>
            <a:pPr marL="152400" indent="0" algn="just">
              <a:buSzPts val="1200"/>
              <a:buNone/>
            </a:pPr>
            <a:r>
              <a:rPr lang="en-CA" sz="2000" dirty="0"/>
              <a:t>Outputs</a:t>
            </a:r>
          </a:p>
          <a:p>
            <a:pPr marL="438150" indent="-285750" algn="just">
              <a:buSzPts val="1200"/>
            </a:pPr>
            <a:r>
              <a:rPr lang="en-US" sz="1500" dirty="0"/>
              <a:t>The following outputs </a:t>
            </a:r>
            <a:r>
              <a:rPr lang="en-US" sz="1500" u="sng" dirty="0">
                <a:solidFill>
                  <a:srgbClr val="30ABB8"/>
                </a:solidFill>
              </a:rPr>
              <a:t>are optional</a:t>
            </a:r>
            <a:r>
              <a:rPr lang="en-US" sz="1500" dirty="0">
                <a:solidFill>
                  <a:srgbClr val="30ABB8"/>
                </a:solidFill>
              </a:rPr>
              <a:t> </a:t>
            </a:r>
            <a:r>
              <a:rPr lang="en-US" sz="1500" dirty="0"/>
              <a:t>for the date and the planets specified.</a:t>
            </a:r>
          </a:p>
          <a:p>
            <a:pPr marL="952500" lvl="1" indent="-342900" algn="just">
              <a:buSzPts val="1200"/>
              <a:buFont typeface="+mj-lt"/>
              <a:buAutoNum type="arabicPeriod"/>
            </a:pPr>
            <a:r>
              <a:rPr lang="en-US" sz="1500" dirty="0"/>
              <a:t>A visualization tool illustrating the positions of both or all defined planets in their orbits on a specified.</a:t>
            </a:r>
          </a:p>
          <a:p>
            <a:pPr marL="495300" indent="-342900" algn="just">
              <a:buSzPts val="1200"/>
              <a:buFont typeface="+mj-lt"/>
              <a:buAutoNum type="arabicPeriod"/>
            </a:pPr>
            <a:endParaRPr lang="en-US" sz="1500" dirty="0"/>
          </a:p>
          <a:p>
            <a:pPr marL="495300" indent="-342900" algn="just">
              <a:buSzPts val="1200"/>
            </a:pPr>
            <a:r>
              <a:rPr lang="en-US" sz="1500" dirty="0"/>
              <a:t>Additional data sources, outputs or enhancements that would be beneficial are encouraged if time permits.</a:t>
            </a:r>
          </a:p>
        </p:txBody>
      </p:sp>
      <p:sp>
        <p:nvSpPr>
          <p:cNvPr id="6" name="Google Shape;33;p6">
            <a:extLst>
              <a:ext uri="{FF2B5EF4-FFF2-40B4-BE49-F238E27FC236}">
                <a16:creationId xmlns:a16="http://schemas.microsoft.com/office/drawing/2014/main" id="{35570FDB-A4B9-4B1B-82F9-89EF1096DB28}"/>
              </a:ext>
            </a:extLst>
          </p:cNvPr>
          <p:cNvSpPr txBox="1">
            <a:spLocks noGrp="1"/>
          </p:cNvSpPr>
          <p:nvPr>
            <p:ph type="sldNum" idx="12"/>
          </p:nvPr>
        </p:nvSpPr>
        <p:spPr>
          <a:xfrm>
            <a:off x="5769137" y="4663225"/>
            <a:ext cx="32520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 Atlantic Engineering Competition 2022</a:t>
            </a:r>
            <a:r>
              <a:rPr lang="en" dirty="0">
                <a:latin typeface="Montserrat"/>
                <a:ea typeface="Montserrat"/>
                <a:cs typeface="Montserrat"/>
                <a:sym typeface="Montserrat"/>
              </a:rPr>
              <a:t>  |  </a:t>
            </a:r>
            <a:fld id="{00000000-1234-1234-1234-123412341234}" type="slidenum">
              <a:rPr lang="en" b="1">
                <a:latin typeface="Montserrat"/>
                <a:ea typeface="Montserrat"/>
                <a:cs typeface="Montserrat"/>
                <a:sym typeface="Montserrat"/>
              </a:rPr>
              <a:t>9</a:t>
            </a:fld>
            <a:endParaRPr b="1" dirty="0">
              <a:latin typeface="Montserrat"/>
              <a:ea typeface="Montserrat"/>
              <a:cs typeface="Montserrat"/>
              <a:sym typeface="Montserrat"/>
            </a:endParaRPr>
          </a:p>
        </p:txBody>
      </p:sp>
      <p:pic>
        <p:nvPicPr>
          <p:cNvPr id="7" name="Picture 6">
            <a:extLst>
              <a:ext uri="{FF2B5EF4-FFF2-40B4-BE49-F238E27FC236}">
                <a16:creationId xmlns:a16="http://schemas.microsoft.com/office/drawing/2014/main" id="{D43418B0-AFA2-4058-AFFC-34ADA8725D44}"/>
              </a:ext>
            </a:extLst>
          </p:cNvPr>
          <p:cNvPicPr>
            <a:picLocks noChangeAspect="1"/>
          </p:cNvPicPr>
          <p:nvPr/>
        </p:nvPicPr>
        <p:blipFill>
          <a:blip r:embed="rId3"/>
          <a:stretch>
            <a:fillRect/>
          </a:stretch>
        </p:blipFill>
        <p:spPr>
          <a:xfrm>
            <a:off x="12192" y="4572000"/>
            <a:ext cx="639602" cy="511625"/>
          </a:xfrm>
          <a:prstGeom prst="rect">
            <a:avLst/>
          </a:prstGeom>
        </p:spPr>
      </p:pic>
      <p:pic>
        <p:nvPicPr>
          <p:cNvPr id="8" name="Picture 4" descr="Bell Canada logo vector in (.EPS, .AI, .CDR) free download">
            <a:extLst>
              <a:ext uri="{FF2B5EF4-FFF2-40B4-BE49-F238E27FC236}">
                <a16:creationId xmlns:a16="http://schemas.microsoft.com/office/drawing/2014/main" id="{5CD097EF-831C-46A1-BE3E-CA1DD56C78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313" y="4538535"/>
            <a:ext cx="518290" cy="518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5610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FB42C33D3BB514089AACFD9C7A0D616" ma:contentTypeVersion="12" ma:contentTypeDescription="Create a new document." ma:contentTypeScope="" ma:versionID="d7cc9257ee063e2b9b8a739d8a423e9f">
  <xsd:schema xmlns:xsd="http://www.w3.org/2001/XMLSchema" xmlns:xs="http://www.w3.org/2001/XMLSchema" xmlns:p="http://schemas.microsoft.com/office/2006/metadata/properties" xmlns:ns2="42d1648e-fa8f-44ca-a52a-64cf21d06992" xmlns:ns3="e0bf34a6-63ac-466b-8511-9921ccb89fa3" targetNamespace="http://schemas.microsoft.com/office/2006/metadata/properties" ma:root="true" ma:fieldsID="422cca6a6fbbc11955234dc5c9d220d5" ns2:_="" ns3:_="">
    <xsd:import namespace="42d1648e-fa8f-44ca-a52a-64cf21d06992"/>
    <xsd:import namespace="e0bf34a6-63ac-466b-8511-9921ccb89fa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2d1648e-fa8f-44ca-a52a-64cf21d0699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0bf34a6-63ac-466b-8511-9921ccb89fa3"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58E7A82-5645-4CB8-A5D5-35E81D03DE30}">
  <ds:schemaRefs>
    <ds:schemaRef ds:uri="http://schemas.microsoft.com/office/2006/documentManagement/types"/>
    <ds:schemaRef ds:uri="http://schemas.microsoft.com/office/infopath/2007/PartnerControls"/>
    <ds:schemaRef ds:uri="http://purl.org/dc/dcmitype/"/>
    <ds:schemaRef ds:uri="e0bf34a6-63ac-466b-8511-9921ccb89fa3"/>
    <ds:schemaRef ds:uri="42d1648e-fa8f-44ca-a52a-64cf21d06992"/>
    <ds:schemaRef ds:uri="http://schemas.openxmlformats.org/package/2006/metadata/core-properties"/>
    <ds:schemaRef ds:uri="http://purl.org/dc/elements/1.1/"/>
    <ds:schemaRef ds:uri="http://schemas.microsoft.com/office/2006/metadata/properties"/>
    <ds:schemaRef ds:uri="http://www.w3.org/XML/1998/namespace"/>
    <ds:schemaRef ds:uri="http://purl.org/dc/terms/"/>
  </ds:schemaRefs>
</ds:datastoreItem>
</file>

<file path=customXml/itemProps2.xml><?xml version="1.0" encoding="utf-8"?>
<ds:datastoreItem xmlns:ds="http://schemas.openxmlformats.org/officeDocument/2006/customXml" ds:itemID="{DBEF2D21-7781-4466-9682-733A77893C66}"/>
</file>

<file path=customXml/itemProps3.xml><?xml version="1.0" encoding="utf-8"?>
<ds:datastoreItem xmlns:ds="http://schemas.openxmlformats.org/officeDocument/2006/customXml" ds:itemID="{3992ED0B-FB11-436D-B0F5-0A4CB87FACE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11047</TotalTime>
  <Words>1112</Words>
  <Application>Microsoft Office PowerPoint</Application>
  <PresentationFormat>On-screen Show (16:9)</PresentationFormat>
  <Paragraphs>132</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Montserrat Thin</vt:lpstr>
      <vt:lpstr>BellSlim Medium</vt:lpstr>
      <vt:lpstr>Arial</vt:lpstr>
      <vt:lpstr>BellSlim</vt:lpstr>
      <vt:lpstr>Montserrat Medium</vt:lpstr>
      <vt:lpstr>Montserrat</vt:lpstr>
      <vt:lpstr>Simple Light</vt:lpstr>
      <vt:lpstr>PROGRAMMING COMPETITION</vt:lpstr>
      <vt:lpstr>Table of Contents</vt:lpstr>
      <vt:lpstr>Introduction</vt:lpstr>
      <vt:lpstr>Programming case</vt:lpstr>
      <vt:lpstr>Programming case</vt:lpstr>
      <vt:lpstr>Programming case</vt:lpstr>
      <vt:lpstr>Programming case</vt:lpstr>
      <vt:lpstr>Programming case</vt:lpstr>
      <vt:lpstr>Programming case</vt:lpstr>
      <vt:lpstr>Competition rules</vt:lpstr>
      <vt:lpstr>Competition rules</vt:lpstr>
      <vt:lpstr>Competition rules</vt:lpstr>
      <vt:lpstr>Competition rules</vt:lpstr>
      <vt:lpstr>Competition rules</vt:lpstr>
      <vt:lpstr>Competition rules</vt:lpstr>
      <vt:lpstr>André LeBlanc eal4294@umoncton.ca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IMPROMPTU DEBATE | DÉBAT IMPROMPTU</dc:title>
  <cp:lastModifiedBy>André LeBlanc</cp:lastModifiedBy>
  <cp:revision>1</cp:revision>
  <dcterms:modified xsi:type="dcterms:W3CDTF">2022-01-10T17:34:19Z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0x0101001FB42C33D3BB514089AACFD9C7A0D616</vt:lpwstr>
  </property>
</Properties>
</file>