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7" autoAdjust="0"/>
    <p:restoredTop sz="94660"/>
  </p:normalViewPr>
  <p:slideViewPr>
    <p:cSldViewPr>
      <p:cViewPr varScale="1">
        <p:scale>
          <a:sx n="95" d="100"/>
          <a:sy n="95" d="100"/>
        </p:scale>
        <p:origin x="-90" y="-27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78478E4-F36C-4388-9113-4B7D80BFA859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FCB7A0A-5A7A-4009-BD48-94376A3775E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980728"/>
            <a:ext cx="7344816" cy="648072"/>
          </a:xfrm>
        </p:spPr>
        <p:txBody>
          <a:bodyPr>
            <a:normAutofit fontScale="90000"/>
          </a:bodyPr>
          <a:lstStyle/>
          <a:p>
            <a:r>
              <a:rPr lang="pt-BR" sz="2200" b="1" dirty="0">
                <a:solidFill>
                  <a:srgbClr val="0070C0"/>
                </a:solidFill>
              </a:rPr>
              <a:t>Renda familiar – Trabalho </a:t>
            </a:r>
            <a:r>
              <a:rPr lang="pt-BR" sz="2200" b="1" dirty="0" smtClean="0">
                <a:solidFill>
                  <a:srgbClr val="0070C0"/>
                </a:solidFill>
              </a:rPr>
              <a:t>final AED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5400040" cy="32264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487245" y="4653136"/>
            <a:ext cx="68042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primeira interação do usuário com o sistema ocorre por meio da tela de </a:t>
            </a:r>
            <a:r>
              <a:rPr lang="pt-BR" dirty="0" err="1"/>
              <a:t>login</a:t>
            </a:r>
            <a:r>
              <a:rPr lang="pt-BR" dirty="0"/>
              <a:t>. Apresentando um design simples e intuitivo, essa tela contém um </a:t>
            </a:r>
            <a:r>
              <a:rPr lang="pt-BR" dirty="0" err="1"/>
              <a:t>Group</a:t>
            </a:r>
            <a:r>
              <a:rPr lang="pt-BR" dirty="0"/>
              <a:t> Box com campos para inserção de usuário e senha, um link para o cadastro, um botão de envio e uma opção de módulo noturno, proporcionando flexibilidade ao usuário</a:t>
            </a:r>
          </a:p>
        </p:txBody>
      </p:sp>
    </p:spTree>
    <p:extLst>
      <p:ext uri="{BB962C8B-B14F-4D97-AF65-F5344CB8AC3E}">
        <p14:creationId xmlns:p14="http://schemas.microsoft.com/office/powerpoint/2010/main" val="348598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980728"/>
            <a:ext cx="7344816" cy="648072"/>
          </a:xfrm>
        </p:spPr>
        <p:txBody>
          <a:bodyPr>
            <a:normAutofit fontScale="90000"/>
          </a:bodyPr>
          <a:lstStyle/>
          <a:p>
            <a:r>
              <a:rPr lang="pt-BR" sz="2200" b="1" dirty="0">
                <a:solidFill>
                  <a:srgbClr val="0070C0"/>
                </a:solidFill>
              </a:rPr>
              <a:t>Renda familiar – Trabalho </a:t>
            </a:r>
            <a:r>
              <a:rPr lang="pt-BR" sz="2200" b="1" dirty="0" smtClean="0">
                <a:solidFill>
                  <a:srgbClr val="0070C0"/>
                </a:solidFill>
              </a:rPr>
              <a:t>final AED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87245" y="4653136"/>
            <a:ext cx="6804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Ao efetuar o </a:t>
            </a:r>
            <a:r>
              <a:rPr lang="pt-BR" dirty="0" err="1" smtClean="0"/>
              <a:t>login</a:t>
            </a:r>
            <a:r>
              <a:rPr lang="pt-BR" dirty="0" smtClean="0"/>
              <a:t> a tela de controle de finanças identifica o usuário.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21391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ta para baixo 2"/>
          <p:cNvSpPr/>
          <p:nvPr/>
        </p:nvSpPr>
        <p:spPr>
          <a:xfrm rot="5400000">
            <a:off x="4792982" y="1214754"/>
            <a:ext cx="1152128" cy="684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74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980728"/>
            <a:ext cx="7344816" cy="648072"/>
          </a:xfrm>
        </p:spPr>
        <p:txBody>
          <a:bodyPr>
            <a:normAutofit fontScale="90000"/>
          </a:bodyPr>
          <a:lstStyle/>
          <a:p>
            <a:r>
              <a:rPr lang="pt-BR" sz="2200" b="1" dirty="0">
                <a:solidFill>
                  <a:srgbClr val="0070C0"/>
                </a:solidFill>
              </a:rPr>
              <a:t>Renda familiar – Trabalho </a:t>
            </a:r>
            <a:r>
              <a:rPr lang="pt-BR" sz="2200" b="1" dirty="0" smtClean="0">
                <a:solidFill>
                  <a:srgbClr val="0070C0"/>
                </a:solidFill>
              </a:rPr>
              <a:t>final AED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87245" y="4653136"/>
            <a:ext cx="6804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Ao tentar cadastrar um valor sem especificar o tipo de entrada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0" y="1196753"/>
            <a:ext cx="529925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83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980728"/>
            <a:ext cx="7344816" cy="648072"/>
          </a:xfrm>
        </p:spPr>
        <p:txBody>
          <a:bodyPr>
            <a:normAutofit fontScale="90000"/>
          </a:bodyPr>
          <a:lstStyle/>
          <a:p>
            <a:r>
              <a:rPr lang="pt-BR" sz="2200" b="1" dirty="0">
                <a:solidFill>
                  <a:srgbClr val="0070C0"/>
                </a:solidFill>
              </a:rPr>
              <a:t>Renda familiar – Trabalho </a:t>
            </a:r>
            <a:r>
              <a:rPr lang="pt-BR" sz="2200" b="1" dirty="0" smtClean="0">
                <a:solidFill>
                  <a:srgbClr val="0070C0"/>
                </a:solidFill>
              </a:rPr>
              <a:t>final AED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87245" y="4653136"/>
            <a:ext cx="6804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Entrada de crédito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655272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ta para baixo 2"/>
          <p:cNvSpPr/>
          <p:nvPr/>
        </p:nvSpPr>
        <p:spPr>
          <a:xfrm rot="5400000">
            <a:off x="3491880" y="3859340"/>
            <a:ext cx="93610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5400000">
            <a:off x="3684505" y="1844824"/>
            <a:ext cx="93610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1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980728"/>
            <a:ext cx="7344816" cy="648072"/>
          </a:xfrm>
        </p:spPr>
        <p:txBody>
          <a:bodyPr>
            <a:normAutofit fontScale="90000"/>
          </a:bodyPr>
          <a:lstStyle/>
          <a:p>
            <a:r>
              <a:rPr lang="pt-BR" sz="2200" b="1" dirty="0">
                <a:solidFill>
                  <a:srgbClr val="0070C0"/>
                </a:solidFill>
              </a:rPr>
              <a:t>Renda familiar – Trabalho </a:t>
            </a:r>
            <a:r>
              <a:rPr lang="pt-BR" sz="2200" b="1" dirty="0" smtClean="0">
                <a:solidFill>
                  <a:srgbClr val="0070C0"/>
                </a:solidFill>
              </a:rPr>
              <a:t>final AED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03648" y="5085184"/>
            <a:ext cx="6804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Entrada de débito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69674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baixo 3"/>
          <p:cNvSpPr/>
          <p:nvPr/>
        </p:nvSpPr>
        <p:spPr>
          <a:xfrm rot="5400000">
            <a:off x="3856897" y="1745686"/>
            <a:ext cx="59381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baixo 4"/>
          <p:cNvSpPr/>
          <p:nvPr/>
        </p:nvSpPr>
        <p:spPr>
          <a:xfrm rot="10800000">
            <a:off x="5976156" y="2924944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90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120</Words>
  <Application>Microsoft Office PowerPoint</Application>
  <PresentationFormat>Apresentação na tela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Aspecto</vt:lpstr>
      <vt:lpstr>Renda familiar – Trabalho final AED </vt:lpstr>
      <vt:lpstr>Renda familiar – Trabalho final AED </vt:lpstr>
      <vt:lpstr>Renda familiar – Trabalho final AED </vt:lpstr>
      <vt:lpstr>Renda familiar – Trabalho final AED </vt:lpstr>
      <vt:lpstr>Renda familiar – Trabalho final AED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Renda familiar – Trabalho final AED</dc:title>
  <dc:creator>Higor Antônio da Silva</dc:creator>
  <cp:lastModifiedBy>Higor Antônio da Silva</cp:lastModifiedBy>
  <cp:revision>3</cp:revision>
  <dcterms:created xsi:type="dcterms:W3CDTF">2023-12-14T00:45:33Z</dcterms:created>
  <dcterms:modified xsi:type="dcterms:W3CDTF">2023-12-14T01:14:59Z</dcterms:modified>
</cp:coreProperties>
</file>