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DAE39-4514-4324-ADE7-1054F5AA0675}" v="1010" dt="2023-12-14T15:16:26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3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2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2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CCA45-D9DF-3345-18ED-4F547223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Algoritmo e estrutura de dados</a:t>
            </a:r>
            <a:br>
              <a:rPr lang="pt-BR"/>
            </a:b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328E00-8F97-A32E-0C53-D7F6AA78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29854"/>
            <a:ext cx="10058400" cy="464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Participantes: Higor </a:t>
            </a:r>
            <a:r>
              <a:rPr lang="pt-BR" dirty="0" err="1"/>
              <a:t>Antonio</a:t>
            </a:r>
            <a:r>
              <a:rPr lang="pt-BR" dirty="0"/>
              <a:t> Da Silva e Matheus Henrique Marques Canuto</a:t>
            </a:r>
            <a:endParaRPr lang="pt-BR"/>
          </a:p>
        </p:txBody>
      </p:sp>
      <p:pic>
        <p:nvPicPr>
          <p:cNvPr id="4" name="Imagem 3" descr="Com novos cursos, PUC Minas abre inscrições do Vestibular 2019">
            <a:extLst>
              <a:ext uri="{FF2B5EF4-FFF2-40B4-BE49-F238E27FC236}">
                <a16:creationId xmlns:a16="http://schemas.microsoft.com/office/drawing/2014/main" id="{09EAA684-7CEC-7A6A-C0BC-FACDA790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834" y="5729660"/>
            <a:ext cx="823733" cy="4716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7D8EDE4-AA73-BC38-3F67-261C8898EB3E}"/>
              </a:ext>
            </a:extLst>
          </p:cNvPr>
          <p:cNvSpPr txBox="1"/>
          <p:nvPr/>
        </p:nvSpPr>
        <p:spPr>
          <a:xfrm>
            <a:off x="1070658" y="1687974"/>
            <a:ext cx="70837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rgbClr val="262626"/>
                </a:solidFill>
                <a:ea typeface="+mn-lt"/>
                <a:cs typeface="+mn-lt"/>
              </a:rPr>
              <a:t>Professor: Leonardo Vilela Cardoso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25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B1B1E-1A66-AC7C-8BDC-9AF20EFF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79D3D-ABA4-4ECA-0E52-3008FA85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  <a:br>
              <a:rPr lang="pt-BR" dirty="0"/>
            </a:b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53066-B1CA-3F39-8867-5466B49C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29854"/>
            <a:ext cx="10058400" cy="464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Algoritmo e estrutura de Dados – Leonardo Vilela Cardoso</a:t>
            </a:r>
          </a:p>
        </p:txBody>
      </p:sp>
      <p:pic>
        <p:nvPicPr>
          <p:cNvPr id="4" name="Imagem 3" descr="Com novos cursos, PUC Minas abre inscrições do Vestibular 2019">
            <a:extLst>
              <a:ext uri="{FF2B5EF4-FFF2-40B4-BE49-F238E27FC236}">
                <a16:creationId xmlns:a16="http://schemas.microsoft.com/office/drawing/2014/main" id="{DC0AC589-7DD6-2916-D006-9D10CF97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18" y="5729660"/>
            <a:ext cx="823733" cy="4716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A2DA7C-8E64-1429-738A-81BDFEBAFF77}"/>
              </a:ext>
            </a:extLst>
          </p:cNvPr>
          <p:cNvSpPr txBox="1"/>
          <p:nvPr/>
        </p:nvSpPr>
        <p:spPr>
          <a:xfrm>
            <a:off x="1175132" y="1872867"/>
            <a:ext cx="98582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/>
              <a:t>Objetivos (Controle de finanças)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IDE utilizada</a:t>
            </a:r>
          </a:p>
          <a:p>
            <a:pPr marL="285750" indent="-285750">
              <a:buFont typeface="Arial"/>
              <a:buChar char="•"/>
            </a:pPr>
            <a:r>
              <a:rPr lang="pt-BR" dirty="0" err="1"/>
              <a:t>FrameWork</a:t>
            </a:r>
            <a:r>
              <a:rPr lang="pt-BR" dirty="0"/>
              <a:t> e linguagem utilizados</a:t>
            </a:r>
          </a:p>
        </p:txBody>
      </p:sp>
    </p:spTree>
    <p:extLst>
      <p:ext uri="{BB962C8B-B14F-4D97-AF65-F5344CB8AC3E}">
        <p14:creationId xmlns:p14="http://schemas.microsoft.com/office/powerpoint/2010/main" val="18541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DD4E-84A0-F0BF-B1CB-F30F67C43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05514-7497-D841-A487-8E3C5415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Newtonsoft.json</a:t>
            </a:r>
            <a:br>
              <a:rPr lang="pt-BR" dirty="0"/>
            </a:b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88716-2243-5D86-46E5-DFB4C692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29854"/>
            <a:ext cx="10058400" cy="464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Algoritmo e estrutura de Dados – Leonardo Vilela Cardoso</a:t>
            </a:r>
          </a:p>
        </p:txBody>
      </p:sp>
      <p:pic>
        <p:nvPicPr>
          <p:cNvPr id="4" name="Imagem 3" descr="Com novos cursos, PUC Minas abre inscrições do Vestibular 2019">
            <a:extLst>
              <a:ext uri="{FF2B5EF4-FFF2-40B4-BE49-F238E27FC236}">
                <a16:creationId xmlns:a16="http://schemas.microsoft.com/office/drawing/2014/main" id="{4E0F6F1D-2808-10AB-A93A-5CB76A83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18" y="5729660"/>
            <a:ext cx="823733" cy="471669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06BE8DF-3369-E686-8F5C-DD788156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11" y="2398464"/>
            <a:ext cx="7194129" cy="19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97D4E-3AB1-6E35-6807-2D78B5FA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C1EFB-7660-2A95-F0C5-F0512BBB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Telas</a:t>
            </a:r>
            <a:br>
              <a:rPr lang="pt-BR" dirty="0"/>
            </a:b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B59FF-271A-D147-0A0E-6574691F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29854"/>
            <a:ext cx="10058400" cy="464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Algoritmo e estrutura de Dados – Leonardo Vilela Cardoso</a:t>
            </a:r>
          </a:p>
        </p:txBody>
      </p:sp>
      <p:pic>
        <p:nvPicPr>
          <p:cNvPr id="4" name="Imagem 3" descr="Com novos cursos, PUC Minas abre inscrições do Vestibular 2019">
            <a:extLst>
              <a:ext uri="{FF2B5EF4-FFF2-40B4-BE49-F238E27FC236}">
                <a16:creationId xmlns:a16="http://schemas.microsoft.com/office/drawing/2014/main" id="{44FB6AD9-A453-6402-D508-6F1073754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18" y="5729660"/>
            <a:ext cx="823733" cy="471669"/>
          </a:xfrm>
          <a:prstGeom prst="rect">
            <a:avLst/>
          </a:pr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37BEFB6-DB34-3F46-37F7-A3A5EAF28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12" y="1327360"/>
            <a:ext cx="7106223" cy="39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2F240-D482-46FE-E2C1-8D80C1B75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3AF5B-FE7D-A5AE-986B-3A74C0CD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Telas</a:t>
            </a:r>
            <a:br>
              <a:rPr lang="pt-BR" dirty="0"/>
            </a:b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85C0C-29E8-67A5-B4E2-8E798993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29854"/>
            <a:ext cx="10058400" cy="464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Algoritmo e estrutura de Dados – Leonardo Vilela Cardoso</a:t>
            </a:r>
          </a:p>
        </p:txBody>
      </p:sp>
      <p:pic>
        <p:nvPicPr>
          <p:cNvPr id="4" name="Imagem 3" descr="Com novos cursos, PUC Minas abre inscrições do Vestibular 2019">
            <a:extLst>
              <a:ext uri="{FF2B5EF4-FFF2-40B4-BE49-F238E27FC236}">
                <a16:creationId xmlns:a16="http://schemas.microsoft.com/office/drawing/2014/main" id="{076D7A46-11BB-3D10-0CBF-B6A425E6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18" y="5729660"/>
            <a:ext cx="823733" cy="471669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9EDE8EA-04EA-079F-8EB7-B41A76F1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880" y="1359607"/>
            <a:ext cx="6775372" cy="40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6C188-7BA9-18D6-C59F-DA602CF41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40C80-2B0D-1BF7-C852-52F3BFC9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Telas</a:t>
            </a:r>
            <a:br>
              <a:rPr lang="pt-BR" dirty="0"/>
            </a:b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4C37FF-FDE7-84A9-53C0-21F70528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29854"/>
            <a:ext cx="10058400" cy="464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Algoritmo e estrutura de Dados – Leonardo Vilela Cardoso</a:t>
            </a:r>
          </a:p>
        </p:txBody>
      </p:sp>
      <p:pic>
        <p:nvPicPr>
          <p:cNvPr id="4" name="Imagem 3" descr="Com novos cursos, PUC Minas abre inscrições do Vestibular 2019">
            <a:extLst>
              <a:ext uri="{FF2B5EF4-FFF2-40B4-BE49-F238E27FC236}">
                <a16:creationId xmlns:a16="http://schemas.microsoft.com/office/drawing/2014/main" id="{3AF8662D-B610-F4E3-4107-CC2C7181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18" y="5729660"/>
            <a:ext cx="823733" cy="471669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091B481-8326-0D9C-BD6A-AE08A59F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721" y="991519"/>
            <a:ext cx="6082920" cy="4516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2DFEA7-D6E6-3884-D9E3-C7521D5687D7}"/>
              </a:ext>
            </a:extLst>
          </p:cNvPr>
          <p:cNvSpPr txBox="1"/>
          <p:nvPr/>
        </p:nvSpPr>
        <p:spPr>
          <a:xfrm>
            <a:off x="1069844" y="2059967"/>
            <a:ext cx="42029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/>
              <a:t>Carregamento dos nomes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/>
              <a:t>Arvore binária para guardar as transações com o objetivo de otimizar a busca por menor e maior saída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/>
              <a:t>Itens são carregados no </a:t>
            </a:r>
            <a:r>
              <a:rPr lang="pt-BR" sz="2000" dirty="0" err="1"/>
              <a:t>gridview</a:t>
            </a:r>
            <a:r>
              <a:rPr lang="pt-BR" sz="2000" dirty="0"/>
              <a:t> ordenados</a:t>
            </a:r>
          </a:p>
        </p:txBody>
      </p:sp>
    </p:spTree>
    <p:extLst>
      <p:ext uri="{BB962C8B-B14F-4D97-AF65-F5344CB8AC3E}">
        <p14:creationId xmlns:p14="http://schemas.microsoft.com/office/powerpoint/2010/main" val="2372655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34D72"/>
      </a:accent1>
      <a:accent2>
        <a:srgbClr val="B13B91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E59C7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SavonVTI</vt:lpstr>
      <vt:lpstr>Algoritmo e estrutura de dados </vt:lpstr>
      <vt:lpstr>Introdução </vt:lpstr>
      <vt:lpstr>Newtonsoft.json </vt:lpstr>
      <vt:lpstr>Telas </vt:lpstr>
      <vt:lpstr>Telas </vt:lpstr>
      <vt:lpstr>Telas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125</cp:revision>
  <dcterms:created xsi:type="dcterms:W3CDTF">2023-12-14T14:55:06Z</dcterms:created>
  <dcterms:modified xsi:type="dcterms:W3CDTF">2023-12-14T15:17:13Z</dcterms:modified>
</cp:coreProperties>
</file>