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3"/>
    <p:sldId id="298" r:id="rId4"/>
    <p:sldId id="297" r:id="rId5"/>
    <p:sldId id="278" r:id="rId7"/>
    <p:sldId id="307" r:id="rId8"/>
    <p:sldId id="132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4E"/>
    <a:srgbClr val="FFB7A4"/>
    <a:srgbClr val="FED1C6"/>
    <a:srgbClr val="FFDAD1"/>
    <a:srgbClr val="F7FCFF"/>
    <a:srgbClr val="E4F3EE"/>
    <a:srgbClr val="27A941"/>
    <a:srgbClr val="40B856"/>
    <a:srgbClr val="7EB2E6"/>
    <a:srgbClr val="E08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6" y="27"/>
      </p:cViewPr>
      <p:guideLst>
        <p:guide orient="horz" pos="583"/>
        <p:guide pos="840"/>
        <p:guide pos="767"/>
        <p:guide pos="392"/>
        <p:guide pos="4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14D21-71E2-4A43-83FC-47232D7D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A6DB3-ABE9-425F-8F3F-AFE7D2C8D2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6DB3-ABE9-425F-8F3F-AFE7D2C8D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6DB3-ABE9-425F-8F3F-AFE7D2C8D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6DB3-ABE9-425F-8F3F-AFE7D2C8D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1685830" y="2054318"/>
            <a:ext cx="15287530" cy="5635649"/>
            <a:chOff x="-1685830" y="2054318"/>
            <a:chExt cx="15287530" cy="5635649"/>
          </a:xfrm>
        </p:grpSpPr>
        <p:sp>
          <p:nvSpPr>
            <p:cNvPr id="2" name="任意多边形: 形状 1"/>
            <p:cNvSpPr/>
            <p:nvPr userDrawn="1"/>
          </p:nvSpPr>
          <p:spPr>
            <a:xfrm rot="157620">
              <a:off x="-1685830" y="2054318"/>
              <a:ext cx="15020925" cy="5479114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8704" h="4379233">
                  <a:moveTo>
                    <a:pt x="983661" y="3691764"/>
                  </a:moveTo>
                  <a:cubicBezTo>
                    <a:pt x="1419089" y="3411154"/>
                    <a:pt x="1854518" y="3130545"/>
                    <a:pt x="2348004" y="3024107"/>
                  </a:cubicBezTo>
                  <a:cubicBezTo>
                    <a:pt x="2841490" y="2917669"/>
                    <a:pt x="3380937" y="3012012"/>
                    <a:pt x="3944575" y="3053136"/>
                  </a:cubicBezTo>
                  <a:cubicBezTo>
                    <a:pt x="4508213" y="3094260"/>
                    <a:pt x="5246023" y="3333745"/>
                    <a:pt x="5729832" y="3270850"/>
                  </a:cubicBezTo>
                  <a:cubicBezTo>
                    <a:pt x="6213641" y="3207955"/>
                    <a:pt x="6518442" y="3036202"/>
                    <a:pt x="6847432" y="2675764"/>
                  </a:cubicBezTo>
                  <a:cubicBezTo>
                    <a:pt x="7176422" y="2315326"/>
                    <a:pt x="7355432" y="1524297"/>
                    <a:pt x="7703775" y="1108221"/>
                  </a:cubicBezTo>
                  <a:cubicBezTo>
                    <a:pt x="8052118" y="692145"/>
                    <a:pt x="8531090" y="336545"/>
                    <a:pt x="8937490" y="179307"/>
                  </a:cubicBezTo>
                  <a:cubicBezTo>
                    <a:pt x="9343890" y="22069"/>
                    <a:pt x="9902689" y="138184"/>
                    <a:pt x="10142175" y="164793"/>
                  </a:cubicBezTo>
                  <a:cubicBezTo>
                    <a:pt x="10381661" y="191402"/>
                    <a:pt x="10357471" y="-321436"/>
                    <a:pt x="10374404" y="338964"/>
                  </a:cubicBezTo>
                  <a:cubicBezTo>
                    <a:pt x="10391337" y="999364"/>
                    <a:pt x="11830670" y="3520012"/>
                    <a:pt x="10243775" y="4127193"/>
                  </a:cubicBezTo>
                  <a:cubicBezTo>
                    <a:pt x="8656880" y="4734374"/>
                    <a:pt x="2391546" y="4064298"/>
                    <a:pt x="853032" y="3982050"/>
                  </a:cubicBezTo>
                  <a:cubicBezTo>
                    <a:pt x="-685482" y="3899802"/>
                    <a:pt x="163604" y="3766754"/>
                    <a:pt x="1012690" y="36337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/>
            <p:cNvSpPr/>
            <p:nvPr userDrawn="1"/>
          </p:nvSpPr>
          <p:spPr>
            <a:xfrm>
              <a:off x="-1419225" y="2210853"/>
              <a:ext cx="15020925" cy="5479114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8704" h="4379233">
                  <a:moveTo>
                    <a:pt x="983661" y="3691764"/>
                  </a:moveTo>
                  <a:cubicBezTo>
                    <a:pt x="1419089" y="3411154"/>
                    <a:pt x="1854518" y="3130545"/>
                    <a:pt x="2348004" y="3024107"/>
                  </a:cubicBezTo>
                  <a:cubicBezTo>
                    <a:pt x="2841490" y="2917669"/>
                    <a:pt x="3380937" y="3012012"/>
                    <a:pt x="3944575" y="3053136"/>
                  </a:cubicBezTo>
                  <a:cubicBezTo>
                    <a:pt x="4508213" y="3094260"/>
                    <a:pt x="5246023" y="3333745"/>
                    <a:pt x="5729832" y="3270850"/>
                  </a:cubicBezTo>
                  <a:cubicBezTo>
                    <a:pt x="6213641" y="3207955"/>
                    <a:pt x="6518442" y="3036202"/>
                    <a:pt x="6847432" y="2675764"/>
                  </a:cubicBezTo>
                  <a:cubicBezTo>
                    <a:pt x="7176422" y="2315326"/>
                    <a:pt x="7355432" y="1524297"/>
                    <a:pt x="7703775" y="1108221"/>
                  </a:cubicBezTo>
                  <a:cubicBezTo>
                    <a:pt x="8052118" y="692145"/>
                    <a:pt x="8531090" y="336545"/>
                    <a:pt x="8937490" y="179307"/>
                  </a:cubicBezTo>
                  <a:cubicBezTo>
                    <a:pt x="9343890" y="22069"/>
                    <a:pt x="9902689" y="138184"/>
                    <a:pt x="10142175" y="164793"/>
                  </a:cubicBezTo>
                  <a:cubicBezTo>
                    <a:pt x="10381661" y="191402"/>
                    <a:pt x="10357471" y="-321436"/>
                    <a:pt x="10374404" y="338964"/>
                  </a:cubicBezTo>
                  <a:cubicBezTo>
                    <a:pt x="10391337" y="999364"/>
                    <a:pt x="11830670" y="3520012"/>
                    <a:pt x="10243775" y="4127193"/>
                  </a:cubicBezTo>
                  <a:cubicBezTo>
                    <a:pt x="8656880" y="4734374"/>
                    <a:pt x="2391546" y="4064298"/>
                    <a:pt x="853032" y="3982050"/>
                  </a:cubicBezTo>
                  <a:cubicBezTo>
                    <a:pt x="-685482" y="3899802"/>
                    <a:pt x="163604" y="3766754"/>
                    <a:pt x="1012690" y="363370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959014" y="748395"/>
            <a:ext cx="23549890" cy="7852747"/>
            <a:chOff x="-3075126" y="704853"/>
            <a:chExt cx="23549890" cy="7852747"/>
          </a:xfrm>
        </p:grpSpPr>
        <p:sp>
          <p:nvSpPr>
            <p:cNvPr id="6" name="任意多边形: 形状 5"/>
            <p:cNvSpPr/>
            <p:nvPr/>
          </p:nvSpPr>
          <p:spPr>
            <a:xfrm rot="20478991" flipH="1">
              <a:off x="-2790273" y="704853"/>
              <a:ext cx="23257328" cy="7508963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  <a:gd name="connsiteX0-1" fmla="*/ 983661 w 10988704"/>
                <a:gd name="connsiteY0-2" fmla="*/ 4485458 h 5172927"/>
                <a:gd name="connsiteX1-3" fmla="*/ 2348004 w 10988704"/>
                <a:gd name="connsiteY1-4" fmla="*/ 3817801 h 5172927"/>
                <a:gd name="connsiteX2-5" fmla="*/ 3944575 w 10988704"/>
                <a:gd name="connsiteY2-6" fmla="*/ 3846830 h 5172927"/>
                <a:gd name="connsiteX3-7" fmla="*/ 5729832 w 10988704"/>
                <a:gd name="connsiteY3-8" fmla="*/ 4064544 h 5172927"/>
                <a:gd name="connsiteX4-9" fmla="*/ 6847432 w 10988704"/>
                <a:gd name="connsiteY4-10" fmla="*/ 3469458 h 5172927"/>
                <a:gd name="connsiteX5-11" fmla="*/ 7703775 w 10988704"/>
                <a:gd name="connsiteY5-12" fmla="*/ 1901915 h 5172927"/>
                <a:gd name="connsiteX6-13" fmla="*/ 8980269 w 10988704"/>
                <a:gd name="connsiteY6-14" fmla="*/ 18134 h 5172927"/>
                <a:gd name="connsiteX7-15" fmla="*/ 10142175 w 10988704"/>
                <a:gd name="connsiteY7-16" fmla="*/ 958487 h 5172927"/>
                <a:gd name="connsiteX8-17" fmla="*/ 10374404 w 10988704"/>
                <a:gd name="connsiteY8-18" fmla="*/ 1132658 h 5172927"/>
                <a:gd name="connsiteX9-19" fmla="*/ 10243775 w 10988704"/>
                <a:gd name="connsiteY9-20" fmla="*/ 4920887 h 5172927"/>
                <a:gd name="connsiteX10-21" fmla="*/ 853032 w 10988704"/>
                <a:gd name="connsiteY10-22" fmla="*/ 4775744 h 5172927"/>
                <a:gd name="connsiteX11-23" fmla="*/ 1012690 w 10988704"/>
                <a:gd name="connsiteY11-24" fmla="*/ 4427401 h 5172927"/>
                <a:gd name="connsiteX0-25" fmla="*/ 983661 w 10976849"/>
                <a:gd name="connsiteY0-26" fmla="*/ 4547447 h 5234916"/>
                <a:gd name="connsiteX1-27" fmla="*/ 2348004 w 10976849"/>
                <a:gd name="connsiteY1-28" fmla="*/ 3879790 h 5234916"/>
                <a:gd name="connsiteX2-29" fmla="*/ 3944575 w 10976849"/>
                <a:gd name="connsiteY2-30" fmla="*/ 3908819 h 5234916"/>
                <a:gd name="connsiteX3-31" fmla="*/ 5729832 w 10976849"/>
                <a:gd name="connsiteY3-32" fmla="*/ 4126533 h 5234916"/>
                <a:gd name="connsiteX4-33" fmla="*/ 6847432 w 10976849"/>
                <a:gd name="connsiteY4-34" fmla="*/ 3531447 h 5234916"/>
                <a:gd name="connsiteX5-35" fmla="*/ 7703775 w 10976849"/>
                <a:gd name="connsiteY5-36" fmla="*/ 1963904 h 5234916"/>
                <a:gd name="connsiteX6-37" fmla="*/ 8980269 w 10976849"/>
                <a:gd name="connsiteY6-38" fmla="*/ 80123 h 5234916"/>
                <a:gd name="connsiteX7-39" fmla="*/ 10437706 w 10976849"/>
                <a:gd name="connsiteY7-40" fmla="*/ 431175 h 5234916"/>
                <a:gd name="connsiteX8-41" fmla="*/ 10374404 w 10976849"/>
                <a:gd name="connsiteY8-42" fmla="*/ 1194647 h 5234916"/>
                <a:gd name="connsiteX9-43" fmla="*/ 10243775 w 10976849"/>
                <a:gd name="connsiteY9-44" fmla="*/ 4982876 h 5234916"/>
                <a:gd name="connsiteX10-45" fmla="*/ 853032 w 10976849"/>
                <a:gd name="connsiteY10-46" fmla="*/ 4837733 h 5234916"/>
                <a:gd name="connsiteX11-47" fmla="*/ 1012690 w 10976849"/>
                <a:gd name="connsiteY11-48" fmla="*/ 4489390 h 52349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0976849" h="5234916">
                  <a:moveTo>
                    <a:pt x="983661" y="4547447"/>
                  </a:moveTo>
                  <a:cubicBezTo>
                    <a:pt x="1419089" y="4266837"/>
                    <a:pt x="1854518" y="3986228"/>
                    <a:pt x="2348004" y="3879790"/>
                  </a:cubicBezTo>
                  <a:cubicBezTo>
                    <a:pt x="2841490" y="3773352"/>
                    <a:pt x="3380937" y="3867695"/>
                    <a:pt x="3944575" y="3908819"/>
                  </a:cubicBezTo>
                  <a:cubicBezTo>
                    <a:pt x="4508213" y="3949943"/>
                    <a:pt x="5246023" y="4189428"/>
                    <a:pt x="5729832" y="4126533"/>
                  </a:cubicBezTo>
                  <a:cubicBezTo>
                    <a:pt x="6213641" y="4063638"/>
                    <a:pt x="6518442" y="3891885"/>
                    <a:pt x="6847432" y="3531447"/>
                  </a:cubicBezTo>
                  <a:cubicBezTo>
                    <a:pt x="7176422" y="3171009"/>
                    <a:pt x="7348302" y="2539125"/>
                    <a:pt x="7703775" y="1963904"/>
                  </a:cubicBezTo>
                  <a:cubicBezTo>
                    <a:pt x="8059248" y="1388683"/>
                    <a:pt x="8524614" y="335578"/>
                    <a:pt x="8980269" y="80123"/>
                  </a:cubicBezTo>
                  <a:cubicBezTo>
                    <a:pt x="9435924" y="-175332"/>
                    <a:pt x="10205350" y="245421"/>
                    <a:pt x="10437706" y="431175"/>
                  </a:cubicBezTo>
                  <a:cubicBezTo>
                    <a:pt x="10670062" y="616929"/>
                    <a:pt x="10406726" y="436030"/>
                    <a:pt x="10374404" y="1194647"/>
                  </a:cubicBezTo>
                  <a:cubicBezTo>
                    <a:pt x="10342082" y="1953264"/>
                    <a:pt x="11830670" y="4375695"/>
                    <a:pt x="10243775" y="4982876"/>
                  </a:cubicBezTo>
                  <a:cubicBezTo>
                    <a:pt x="8656880" y="5590057"/>
                    <a:pt x="2391546" y="4919981"/>
                    <a:pt x="853032" y="4837733"/>
                  </a:cubicBezTo>
                  <a:cubicBezTo>
                    <a:pt x="-685482" y="4755485"/>
                    <a:pt x="163604" y="4622437"/>
                    <a:pt x="1012690" y="44893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 userDrawn="1"/>
          </p:nvSpPr>
          <p:spPr>
            <a:xfrm rot="20643444" flipH="1">
              <a:off x="-3075126" y="1048637"/>
              <a:ext cx="23549890" cy="7508963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  <a:gd name="connsiteX0-1" fmla="*/ 983661 w 10988704"/>
                <a:gd name="connsiteY0-2" fmla="*/ 4485458 h 5172927"/>
                <a:gd name="connsiteX1-3" fmla="*/ 2348004 w 10988704"/>
                <a:gd name="connsiteY1-4" fmla="*/ 3817801 h 5172927"/>
                <a:gd name="connsiteX2-5" fmla="*/ 3944575 w 10988704"/>
                <a:gd name="connsiteY2-6" fmla="*/ 3846830 h 5172927"/>
                <a:gd name="connsiteX3-7" fmla="*/ 5729832 w 10988704"/>
                <a:gd name="connsiteY3-8" fmla="*/ 4064544 h 5172927"/>
                <a:gd name="connsiteX4-9" fmla="*/ 6847432 w 10988704"/>
                <a:gd name="connsiteY4-10" fmla="*/ 3469458 h 5172927"/>
                <a:gd name="connsiteX5-11" fmla="*/ 7703775 w 10988704"/>
                <a:gd name="connsiteY5-12" fmla="*/ 1901915 h 5172927"/>
                <a:gd name="connsiteX6-13" fmla="*/ 8980269 w 10988704"/>
                <a:gd name="connsiteY6-14" fmla="*/ 18134 h 5172927"/>
                <a:gd name="connsiteX7-15" fmla="*/ 10142175 w 10988704"/>
                <a:gd name="connsiteY7-16" fmla="*/ 958487 h 5172927"/>
                <a:gd name="connsiteX8-17" fmla="*/ 10374404 w 10988704"/>
                <a:gd name="connsiteY8-18" fmla="*/ 1132658 h 5172927"/>
                <a:gd name="connsiteX9-19" fmla="*/ 10243775 w 10988704"/>
                <a:gd name="connsiteY9-20" fmla="*/ 4920887 h 5172927"/>
                <a:gd name="connsiteX10-21" fmla="*/ 853032 w 10988704"/>
                <a:gd name="connsiteY10-22" fmla="*/ 4775744 h 5172927"/>
                <a:gd name="connsiteX11-23" fmla="*/ 1012690 w 10988704"/>
                <a:gd name="connsiteY11-24" fmla="*/ 4427401 h 5172927"/>
                <a:gd name="connsiteX0-25" fmla="*/ 983661 w 10976849"/>
                <a:gd name="connsiteY0-26" fmla="*/ 4547447 h 5234916"/>
                <a:gd name="connsiteX1-27" fmla="*/ 2348004 w 10976849"/>
                <a:gd name="connsiteY1-28" fmla="*/ 3879790 h 5234916"/>
                <a:gd name="connsiteX2-29" fmla="*/ 3944575 w 10976849"/>
                <a:gd name="connsiteY2-30" fmla="*/ 3908819 h 5234916"/>
                <a:gd name="connsiteX3-31" fmla="*/ 5729832 w 10976849"/>
                <a:gd name="connsiteY3-32" fmla="*/ 4126533 h 5234916"/>
                <a:gd name="connsiteX4-33" fmla="*/ 6847432 w 10976849"/>
                <a:gd name="connsiteY4-34" fmla="*/ 3531447 h 5234916"/>
                <a:gd name="connsiteX5-35" fmla="*/ 7703775 w 10976849"/>
                <a:gd name="connsiteY5-36" fmla="*/ 1963904 h 5234916"/>
                <a:gd name="connsiteX6-37" fmla="*/ 8980269 w 10976849"/>
                <a:gd name="connsiteY6-38" fmla="*/ 80123 h 5234916"/>
                <a:gd name="connsiteX7-39" fmla="*/ 10437706 w 10976849"/>
                <a:gd name="connsiteY7-40" fmla="*/ 431175 h 5234916"/>
                <a:gd name="connsiteX8-41" fmla="*/ 10374404 w 10976849"/>
                <a:gd name="connsiteY8-42" fmla="*/ 1194647 h 5234916"/>
                <a:gd name="connsiteX9-43" fmla="*/ 10243775 w 10976849"/>
                <a:gd name="connsiteY9-44" fmla="*/ 4982876 h 5234916"/>
                <a:gd name="connsiteX10-45" fmla="*/ 853032 w 10976849"/>
                <a:gd name="connsiteY10-46" fmla="*/ 4837733 h 5234916"/>
                <a:gd name="connsiteX11-47" fmla="*/ 1012690 w 10976849"/>
                <a:gd name="connsiteY11-48" fmla="*/ 4489390 h 52349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10976849" h="5234916">
                  <a:moveTo>
                    <a:pt x="983661" y="4547447"/>
                  </a:moveTo>
                  <a:cubicBezTo>
                    <a:pt x="1419089" y="4266837"/>
                    <a:pt x="1854518" y="3986228"/>
                    <a:pt x="2348004" y="3879790"/>
                  </a:cubicBezTo>
                  <a:cubicBezTo>
                    <a:pt x="2841490" y="3773352"/>
                    <a:pt x="3380937" y="3867695"/>
                    <a:pt x="3944575" y="3908819"/>
                  </a:cubicBezTo>
                  <a:cubicBezTo>
                    <a:pt x="4508213" y="3949943"/>
                    <a:pt x="5246023" y="4189428"/>
                    <a:pt x="5729832" y="4126533"/>
                  </a:cubicBezTo>
                  <a:cubicBezTo>
                    <a:pt x="6213641" y="4063638"/>
                    <a:pt x="6518442" y="3891885"/>
                    <a:pt x="6847432" y="3531447"/>
                  </a:cubicBezTo>
                  <a:cubicBezTo>
                    <a:pt x="7176422" y="3171009"/>
                    <a:pt x="7348302" y="2539125"/>
                    <a:pt x="7703775" y="1963904"/>
                  </a:cubicBezTo>
                  <a:cubicBezTo>
                    <a:pt x="8059248" y="1388683"/>
                    <a:pt x="8524614" y="335578"/>
                    <a:pt x="8980269" y="80123"/>
                  </a:cubicBezTo>
                  <a:cubicBezTo>
                    <a:pt x="9435924" y="-175332"/>
                    <a:pt x="10205350" y="245421"/>
                    <a:pt x="10437706" y="431175"/>
                  </a:cubicBezTo>
                  <a:cubicBezTo>
                    <a:pt x="10670062" y="616929"/>
                    <a:pt x="10406726" y="436030"/>
                    <a:pt x="10374404" y="1194647"/>
                  </a:cubicBezTo>
                  <a:cubicBezTo>
                    <a:pt x="10342082" y="1953264"/>
                    <a:pt x="11830670" y="4375695"/>
                    <a:pt x="10243775" y="4982876"/>
                  </a:cubicBezTo>
                  <a:cubicBezTo>
                    <a:pt x="8656880" y="5590057"/>
                    <a:pt x="2391546" y="4919981"/>
                    <a:pt x="853032" y="4837733"/>
                  </a:cubicBezTo>
                  <a:cubicBezTo>
                    <a:pt x="-685482" y="4755485"/>
                    <a:pt x="163604" y="4622437"/>
                    <a:pt x="1012690" y="44893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372238">
            <a:off x="-3972344" y="-2509532"/>
            <a:ext cx="16791736" cy="11596007"/>
            <a:chOff x="-1685830" y="2054318"/>
            <a:chExt cx="15287530" cy="5635649"/>
          </a:xfrm>
        </p:grpSpPr>
        <p:sp>
          <p:nvSpPr>
            <p:cNvPr id="3" name="任意多边形: 形状 2"/>
            <p:cNvSpPr/>
            <p:nvPr userDrawn="1"/>
          </p:nvSpPr>
          <p:spPr>
            <a:xfrm rot="157620">
              <a:off x="-1685830" y="2054318"/>
              <a:ext cx="15020925" cy="5479114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8704" h="4379233">
                  <a:moveTo>
                    <a:pt x="983661" y="3691764"/>
                  </a:moveTo>
                  <a:cubicBezTo>
                    <a:pt x="1419089" y="3411154"/>
                    <a:pt x="1854518" y="3130545"/>
                    <a:pt x="2348004" y="3024107"/>
                  </a:cubicBezTo>
                  <a:cubicBezTo>
                    <a:pt x="2841490" y="2917669"/>
                    <a:pt x="3380937" y="3012012"/>
                    <a:pt x="3944575" y="3053136"/>
                  </a:cubicBezTo>
                  <a:cubicBezTo>
                    <a:pt x="4508213" y="3094260"/>
                    <a:pt x="5246023" y="3333745"/>
                    <a:pt x="5729832" y="3270850"/>
                  </a:cubicBezTo>
                  <a:cubicBezTo>
                    <a:pt x="6213641" y="3207955"/>
                    <a:pt x="6518442" y="3036202"/>
                    <a:pt x="6847432" y="2675764"/>
                  </a:cubicBezTo>
                  <a:cubicBezTo>
                    <a:pt x="7176422" y="2315326"/>
                    <a:pt x="7355432" y="1524297"/>
                    <a:pt x="7703775" y="1108221"/>
                  </a:cubicBezTo>
                  <a:cubicBezTo>
                    <a:pt x="8052118" y="692145"/>
                    <a:pt x="8531090" y="336545"/>
                    <a:pt x="8937490" y="179307"/>
                  </a:cubicBezTo>
                  <a:cubicBezTo>
                    <a:pt x="9343890" y="22069"/>
                    <a:pt x="9902689" y="138184"/>
                    <a:pt x="10142175" y="164793"/>
                  </a:cubicBezTo>
                  <a:cubicBezTo>
                    <a:pt x="10381661" y="191402"/>
                    <a:pt x="10357471" y="-321436"/>
                    <a:pt x="10374404" y="338964"/>
                  </a:cubicBezTo>
                  <a:cubicBezTo>
                    <a:pt x="10391337" y="999364"/>
                    <a:pt x="11830670" y="3520012"/>
                    <a:pt x="10243775" y="4127193"/>
                  </a:cubicBezTo>
                  <a:cubicBezTo>
                    <a:pt x="8656880" y="4734374"/>
                    <a:pt x="2391546" y="4064298"/>
                    <a:pt x="853032" y="3982050"/>
                  </a:cubicBezTo>
                  <a:cubicBezTo>
                    <a:pt x="-685482" y="3899802"/>
                    <a:pt x="163604" y="3766754"/>
                    <a:pt x="1012690" y="36337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 userDrawn="1"/>
          </p:nvSpPr>
          <p:spPr>
            <a:xfrm>
              <a:off x="-1419225" y="2210853"/>
              <a:ext cx="15020925" cy="5479114"/>
            </a:xfrm>
            <a:custGeom>
              <a:avLst/>
              <a:gdLst>
                <a:gd name="connsiteX0" fmla="*/ 983661 w 10988704"/>
                <a:gd name="connsiteY0" fmla="*/ 3691764 h 4379233"/>
                <a:gd name="connsiteX1" fmla="*/ 2348004 w 10988704"/>
                <a:gd name="connsiteY1" fmla="*/ 3024107 h 4379233"/>
                <a:gd name="connsiteX2" fmla="*/ 3944575 w 10988704"/>
                <a:gd name="connsiteY2" fmla="*/ 3053136 h 4379233"/>
                <a:gd name="connsiteX3" fmla="*/ 5729832 w 10988704"/>
                <a:gd name="connsiteY3" fmla="*/ 3270850 h 4379233"/>
                <a:gd name="connsiteX4" fmla="*/ 6847432 w 10988704"/>
                <a:gd name="connsiteY4" fmla="*/ 2675764 h 4379233"/>
                <a:gd name="connsiteX5" fmla="*/ 7703775 w 10988704"/>
                <a:gd name="connsiteY5" fmla="*/ 1108221 h 4379233"/>
                <a:gd name="connsiteX6" fmla="*/ 8937490 w 10988704"/>
                <a:gd name="connsiteY6" fmla="*/ 179307 h 4379233"/>
                <a:gd name="connsiteX7" fmla="*/ 10142175 w 10988704"/>
                <a:gd name="connsiteY7" fmla="*/ 164793 h 4379233"/>
                <a:gd name="connsiteX8" fmla="*/ 10374404 w 10988704"/>
                <a:gd name="connsiteY8" fmla="*/ 338964 h 4379233"/>
                <a:gd name="connsiteX9" fmla="*/ 10243775 w 10988704"/>
                <a:gd name="connsiteY9" fmla="*/ 4127193 h 4379233"/>
                <a:gd name="connsiteX10" fmla="*/ 853032 w 10988704"/>
                <a:gd name="connsiteY10" fmla="*/ 3982050 h 4379233"/>
                <a:gd name="connsiteX11" fmla="*/ 1012690 w 10988704"/>
                <a:gd name="connsiteY11" fmla="*/ 3633707 h 437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8704" h="4379233">
                  <a:moveTo>
                    <a:pt x="983661" y="3691764"/>
                  </a:moveTo>
                  <a:cubicBezTo>
                    <a:pt x="1419089" y="3411154"/>
                    <a:pt x="1854518" y="3130545"/>
                    <a:pt x="2348004" y="3024107"/>
                  </a:cubicBezTo>
                  <a:cubicBezTo>
                    <a:pt x="2841490" y="2917669"/>
                    <a:pt x="3380937" y="3012012"/>
                    <a:pt x="3944575" y="3053136"/>
                  </a:cubicBezTo>
                  <a:cubicBezTo>
                    <a:pt x="4508213" y="3094260"/>
                    <a:pt x="5246023" y="3333745"/>
                    <a:pt x="5729832" y="3270850"/>
                  </a:cubicBezTo>
                  <a:cubicBezTo>
                    <a:pt x="6213641" y="3207955"/>
                    <a:pt x="6518442" y="3036202"/>
                    <a:pt x="6847432" y="2675764"/>
                  </a:cubicBezTo>
                  <a:cubicBezTo>
                    <a:pt x="7176422" y="2315326"/>
                    <a:pt x="7355432" y="1524297"/>
                    <a:pt x="7703775" y="1108221"/>
                  </a:cubicBezTo>
                  <a:cubicBezTo>
                    <a:pt x="8052118" y="692145"/>
                    <a:pt x="8531090" y="336545"/>
                    <a:pt x="8937490" y="179307"/>
                  </a:cubicBezTo>
                  <a:cubicBezTo>
                    <a:pt x="9343890" y="22069"/>
                    <a:pt x="9902689" y="138184"/>
                    <a:pt x="10142175" y="164793"/>
                  </a:cubicBezTo>
                  <a:cubicBezTo>
                    <a:pt x="10381661" y="191402"/>
                    <a:pt x="10357471" y="-321436"/>
                    <a:pt x="10374404" y="338964"/>
                  </a:cubicBezTo>
                  <a:cubicBezTo>
                    <a:pt x="10391337" y="999364"/>
                    <a:pt x="11830670" y="3520012"/>
                    <a:pt x="10243775" y="4127193"/>
                  </a:cubicBezTo>
                  <a:cubicBezTo>
                    <a:pt x="8656880" y="4734374"/>
                    <a:pt x="2391546" y="4064298"/>
                    <a:pt x="853032" y="3982050"/>
                  </a:cubicBezTo>
                  <a:cubicBezTo>
                    <a:pt x="-685482" y="3899802"/>
                    <a:pt x="163604" y="3766754"/>
                    <a:pt x="1012690" y="363370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9" Type="http://schemas.openxmlformats.org/officeDocument/2006/relationships/notesSlide" Target="../notesSlides/notesSlide3.xml"/><Relationship Id="rId68" Type="http://schemas.openxmlformats.org/officeDocument/2006/relationships/slideLayout" Target="../slideLayouts/slideLayout3.xml"/><Relationship Id="rId67" Type="http://schemas.openxmlformats.org/officeDocument/2006/relationships/tags" Target="../tags/tag71.xml"/><Relationship Id="rId66" Type="http://schemas.openxmlformats.org/officeDocument/2006/relationships/tags" Target="../tags/tag70.xml"/><Relationship Id="rId65" Type="http://schemas.openxmlformats.org/officeDocument/2006/relationships/tags" Target="../tags/tag69.xml"/><Relationship Id="rId64" Type="http://schemas.openxmlformats.org/officeDocument/2006/relationships/tags" Target="../tags/tag68.xml"/><Relationship Id="rId63" Type="http://schemas.openxmlformats.org/officeDocument/2006/relationships/tags" Target="../tags/tag67.xml"/><Relationship Id="rId62" Type="http://schemas.openxmlformats.org/officeDocument/2006/relationships/tags" Target="../tags/tag66.xml"/><Relationship Id="rId61" Type="http://schemas.openxmlformats.org/officeDocument/2006/relationships/tags" Target="../tags/tag65.xml"/><Relationship Id="rId60" Type="http://schemas.openxmlformats.org/officeDocument/2006/relationships/tags" Target="../tags/tag64.xml"/><Relationship Id="rId6" Type="http://schemas.openxmlformats.org/officeDocument/2006/relationships/tags" Target="../tags/tag10.xml"/><Relationship Id="rId59" Type="http://schemas.openxmlformats.org/officeDocument/2006/relationships/tags" Target="../tags/tag63.xml"/><Relationship Id="rId58" Type="http://schemas.openxmlformats.org/officeDocument/2006/relationships/tags" Target="../tags/tag62.xml"/><Relationship Id="rId57" Type="http://schemas.openxmlformats.org/officeDocument/2006/relationships/tags" Target="../tags/tag61.xml"/><Relationship Id="rId56" Type="http://schemas.openxmlformats.org/officeDocument/2006/relationships/tags" Target="../tags/tag60.xml"/><Relationship Id="rId55" Type="http://schemas.openxmlformats.org/officeDocument/2006/relationships/tags" Target="../tags/tag59.xml"/><Relationship Id="rId54" Type="http://schemas.openxmlformats.org/officeDocument/2006/relationships/tags" Target="../tags/tag58.xml"/><Relationship Id="rId53" Type="http://schemas.openxmlformats.org/officeDocument/2006/relationships/tags" Target="../tags/tag57.xml"/><Relationship Id="rId52" Type="http://schemas.openxmlformats.org/officeDocument/2006/relationships/tags" Target="../tags/tag56.xml"/><Relationship Id="rId51" Type="http://schemas.openxmlformats.org/officeDocument/2006/relationships/tags" Target="../tags/tag55.xml"/><Relationship Id="rId50" Type="http://schemas.openxmlformats.org/officeDocument/2006/relationships/tags" Target="../tags/tag54.xml"/><Relationship Id="rId5" Type="http://schemas.openxmlformats.org/officeDocument/2006/relationships/tags" Target="../tags/tag9.xml"/><Relationship Id="rId49" Type="http://schemas.openxmlformats.org/officeDocument/2006/relationships/tags" Target="../tags/tag53.xml"/><Relationship Id="rId48" Type="http://schemas.openxmlformats.org/officeDocument/2006/relationships/tags" Target="../tags/tag52.xml"/><Relationship Id="rId47" Type="http://schemas.openxmlformats.org/officeDocument/2006/relationships/tags" Target="../tags/tag51.xml"/><Relationship Id="rId46" Type="http://schemas.openxmlformats.org/officeDocument/2006/relationships/tags" Target="../tags/tag50.xml"/><Relationship Id="rId45" Type="http://schemas.openxmlformats.org/officeDocument/2006/relationships/tags" Target="../tags/tag49.xml"/><Relationship Id="rId44" Type="http://schemas.openxmlformats.org/officeDocument/2006/relationships/tags" Target="../tags/tag48.xml"/><Relationship Id="rId43" Type="http://schemas.openxmlformats.org/officeDocument/2006/relationships/tags" Target="../tags/tag47.xml"/><Relationship Id="rId42" Type="http://schemas.openxmlformats.org/officeDocument/2006/relationships/tags" Target="../tags/tag46.xml"/><Relationship Id="rId41" Type="http://schemas.openxmlformats.org/officeDocument/2006/relationships/tags" Target="../tags/tag45.xml"/><Relationship Id="rId40" Type="http://schemas.openxmlformats.org/officeDocument/2006/relationships/tags" Target="../tags/tag44.xml"/><Relationship Id="rId4" Type="http://schemas.openxmlformats.org/officeDocument/2006/relationships/tags" Target="../tags/tag8.xml"/><Relationship Id="rId39" Type="http://schemas.openxmlformats.org/officeDocument/2006/relationships/tags" Target="../tags/tag43.xml"/><Relationship Id="rId38" Type="http://schemas.openxmlformats.org/officeDocument/2006/relationships/tags" Target="../tags/tag42.xml"/><Relationship Id="rId37" Type="http://schemas.openxmlformats.org/officeDocument/2006/relationships/tags" Target="../tags/tag41.xml"/><Relationship Id="rId36" Type="http://schemas.openxmlformats.org/officeDocument/2006/relationships/tags" Target="../tags/tag40.xml"/><Relationship Id="rId35" Type="http://schemas.openxmlformats.org/officeDocument/2006/relationships/tags" Target="../tags/tag39.xml"/><Relationship Id="rId34" Type="http://schemas.openxmlformats.org/officeDocument/2006/relationships/tags" Target="../tags/tag38.xml"/><Relationship Id="rId33" Type="http://schemas.openxmlformats.org/officeDocument/2006/relationships/tags" Target="../tags/tag37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tags" Target="../tags/tag7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7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299" y="5633842"/>
            <a:ext cx="2981202" cy="5608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51" y="1725999"/>
            <a:ext cx="2024047" cy="3987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693" y="2587292"/>
            <a:ext cx="640260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博客在线</a:t>
            </a:r>
            <a:r>
              <a:rPr lang="zh-CN" altLang="en-US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学习</a:t>
            </a:r>
            <a:endParaRPr lang="zh-CN" altLang="en-US" sz="4000" dirty="0">
              <a:latin typeface="Alibaba Sans Light" panose="020B0303020203040204" pitchFamily="34" charset="0"/>
              <a:ea typeface="有爱魔兽锐方 CN Light" panose="020B0402040504020204" pitchFamily="34" charset="-122"/>
              <a:cs typeface="有爱魔兽锐方 CN Light" panose="020B0402040504020204" pitchFamily="34" charset="-122"/>
              <a:sym typeface="Alibaba Sans Light" panose="020B0303020203040204" pitchFamily="34" charset="0"/>
            </a:endParaRPr>
          </a:p>
          <a:p>
            <a:r>
              <a:rPr lang="zh-CN" altLang="en-US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产品宣传项目介绍</a:t>
            </a:r>
            <a:r>
              <a:rPr lang="en-US" altLang="zh-CN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PPT</a:t>
            </a:r>
            <a:endParaRPr lang="zh-CN" altLang="en-US" sz="4000" dirty="0">
              <a:latin typeface="Alibaba Sans Light" panose="020B0303020203040204" pitchFamily="34" charset="0"/>
              <a:ea typeface="有爱魔兽锐方 CN Light" panose="020B0402040504020204" pitchFamily="34" charset="-122"/>
              <a:cs typeface="有爱魔兽锐方 CN Light" panose="020B0402040504020204" pitchFamily="34" charset="-122"/>
              <a:sym typeface="Alibaba Sans Light" panose="020B030302020304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4420" y="1360513"/>
            <a:ext cx="59398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 w="15875">
                  <a:noFill/>
                </a:ln>
                <a:latin typeface="Alibaba Sans Light" panose="020B0303020203040204" pitchFamily="34" charset="0"/>
                <a:cs typeface="Alibaba Sans Heavy" panose="020B0903020203040204" pitchFamily="34" charset="0"/>
                <a:sym typeface="Alibaba Sans Light" panose="020B0303020203040204" pitchFamily="34" charset="0"/>
              </a:rPr>
              <a:t>Bo Ke Study</a:t>
            </a:r>
            <a:endParaRPr lang="en-US" altLang="zh-CN" sz="6000" dirty="0">
              <a:ln w="15875">
                <a:noFill/>
              </a:ln>
              <a:latin typeface="Alibaba Sans Light" panose="020B0303020203040204" pitchFamily="34" charset="0"/>
              <a:cs typeface="Alibaba Sans Heavy" panose="020B09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502603" y="4110811"/>
            <a:ext cx="4064000" cy="447405"/>
          </a:xfrm>
          <a:prstGeom prst="roundRect">
            <a:avLst>
              <a:gd name="adj" fmla="val 260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介绍人：谢彦奎</a:t>
            </a:r>
            <a:endParaRPr lang="zh-CN" altLang="en-US" dirty="0">
              <a:solidFill>
                <a:schemeClr val="bg2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173" name="任意多边形: 形状 172"/>
          <p:cNvSpPr/>
          <p:nvPr/>
        </p:nvSpPr>
        <p:spPr>
          <a:xfrm>
            <a:off x="-1419225" y="2210853"/>
            <a:ext cx="15020925" cy="5479114"/>
          </a:xfrm>
          <a:custGeom>
            <a:avLst/>
            <a:gdLst>
              <a:gd name="connsiteX0" fmla="*/ 983661 w 10988704"/>
              <a:gd name="connsiteY0" fmla="*/ 3691764 h 4379233"/>
              <a:gd name="connsiteX1" fmla="*/ 2348004 w 10988704"/>
              <a:gd name="connsiteY1" fmla="*/ 3024107 h 4379233"/>
              <a:gd name="connsiteX2" fmla="*/ 3944575 w 10988704"/>
              <a:gd name="connsiteY2" fmla="*/ 3053136 h 4379233"/>
              <a:gd name="connsiteX3" fmla="*/ 5729832 w 10988704"/>
              <a:gd name="connsiteY3" fmla="*/ 3270850 h 4379233"/>
              <a:gd name="connsiteX4" fmla="*/ 6847432 w 10988704"/>
              <a:gd name="connsiteY4" fmla="*/ 2675764 h 4379233"/>
              <a:gd name="connsiteX5" fmla="*/ 7703775 w 10988704"/>
              <a:gd name="connsiteY5" fmla="*/ 1108221 h 4379233"/>
              <a:gd name="connsiteX6" fmla="*/ 8937490 w 10988704"/>
              <a:gd name="connsiteY6" fmla="*/ 179307 h 4379233"/>
              <a:gd name="connsiteX7" fmla="*/ 10142175 w 10988704"/>
              <a:gd name="connsiteY7" fmla="*/ 164793 h 4379233"/>
              <a:gd name="connsiteX8" fmla="*/ 10374404 w 10988704"/>
              <a:gd name="connsiteY8" fmla="*/ 338964 h 4379233"/>
              <a:gd name="connsiteX9" fmla="*/ 10243775 w 10988704"/>
              <a:gd name="connsiteY9" fmla="*/ 4127193 h 4379233"/>
              <a:gd name="connsiteX10" fmla="*/ 853032 w 10988704"/>
              <a:gd name="connsiteY10" fmla="*/ 3982050 h 4379233"/>
              <a:gd name="connsiteX11" fmla="*/ 1012690 w 10988704"/>
              <a:gd name="connsiteY11" fmla="*/ 3633707 h 437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8704" h="4379233">
                <a:moveTo>
                  <a:pt x="983661" y="3691764"/>
                </a:moveTo>
                <a:cubicBezTo>
                  <a:pt x="1419089" y="3411154"/>
                  <a:pt x="1854518" y="3130545"/>
                  <a:pt x="2348004" y="3024107"/>
                </a:cubicBezTo>
                <a:cubicBezTo>
                  <a:pt x="2841490" y="2917669"/>
                  <a:pt x="3380937" y="3012012"/>
                  <a:pt x="3944575" y="3053136"/>
                </a:cubicBezTo>
                <a:cubicBezTo>
                  <a:pt x="4508213" y="3094260"/>
                  <a:pt x="5246023" y="3333745"/>
                  <a:pt x="5729832" y="3270850"/>
                </a:cubicBezTo>
                <a:cubicBezTo>
                  <a:pt x="6213641" y="3207955"/>
                  <a:pt x="6518442" y="3036202"/>
                  <a:pt x="6847432" y="2675764"/>
                </a:cubicBezTo>
                <a:cubicBezTo>
                  <a:pt x="7176422" y="2315326"/>
                  <a:pt x="7355432" y="1524297"/>
                  <a:pt x="7703775" y="1108221"/>
                </a:cubicBezTo>
                <a:cubicBezTo>
                  <a:pt x="8052118" y="692145"/>
                  <a:pt x="8531090" y="336545"/>
                  <a:pt x="8937490" y="179307"/>
                </a:cubicBezTo>
                <a:cubicBezTo>
                  <a:pt x="9343890" y="22069"/>
                  <a:pt x="9902689" y="138184"/>
                  <a:pt x="10142175" y="164793"/>
                </a:cubicBezTo>
                <a:cubicBezTo>
                  <a:pt x="10381661" y="191402"/>
                  <a:pt x="10357471" y="-321436"/>
                  <a:pt x="10374404" y="338964"/>
                </a:cubicBezTo>
                <a:cubicBezTo>
                  <a:pt x="10391337" y="999364"/>
                  <a:pt x="11830670" y="3520012"/>
                  <a:pt x="10243775" y="4127193"/>
                </a:cubicBezTo>
                <a:cubicBezTo>
                  <a:pt x="8656880" y="4734374"/>
                  <a:pt x="2391546" y="4064298"/>
                  <a:pt x="853032" y="3982050"/>
                </a:cubicBezTo>
                <a:cubicBezTo>
                  <a:pt x="-685482" y="3899802"/>
                  <a:pt x="163604" y="3766754"/>
                  <a:pt x="1012690" y="3633707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cxnSp>
        <p:nvCxnSpPr>
          <p:cNvPr id="175" name="直接箭头连接符 174"/>
          <p:cNvCxnSpPr/>
          <p:nvPr/>
        </p:nvCxnSpPr>
        <p:spPr>
          <a:xfrm>
            <a:off x="8236407" y="5803951"/>
            <a:ext cx="0" cy="1287918"/>
          </a:xfrm>
          <a:prstGeom prst="straightConnector1">
            <a:avLst/>
          </a:prstGeom>
          <a:ln w="15875" cmpd="sng">
            <a:solidFill>
              <a:schemeClr val="accent2"/>
            </a:solidFill>
            <a:prstDash val="solid"/>
            <a:round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60" y="5687704"/>
            <a:ext cx="384081" cy="2499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38" y="1922788"/>
            <a:ext cx="1012024" cy="39078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/>
          <p:cNvGrpSpPr/>
          <p:nvPr/>
        </p:nvGrpSpPr>
        <p:grpSpPr>
          <a:xfrm flipH="1">
            <a:off x="5184839" y="4491676"/>
            <a:ext cx="3051568" cy="3156033"/>
            <a:chOff x="3067540" y="-203200"/>
            <a:chExt cx="3051568" cy="3156033"/>
          </a:xfrm>
        </p:grpSpPr>
        <p:grpSp>
          <p:nvGrpSpPr>
            <p:cNvPr id="124" name="组合 123"/>
            <p:cNvGrpSpPr/>
            <p:nvPr/>
          </p:nvGrpSpPr>
          <p:grpSpPr>
            <a:xfrm flipH="1" flipV="1">
              <a:off x="3067540" y="1132099"/>
              <a:ext cx="1148058" cy="1820734"/>
              <a:chOff x="3350069" y="-688622"/>
              <a:chExt cx="1148058" cy="1820734"/>
            </a:xfrm>
          </p:grpSpPr>
          <p:sp>
            <p:nvSpPr>
              <p:cNvPr id="129" name="弧形 128"/>
              <p:cNvSpPr>
                <a:spLocks noChangeAspect="1"/>
              </p:cNvSpPr>
              <p:nvPr/>
            </p:nvSpPr>
            <p:spPr>
              <a:xfrm flipV="1">
                <a:off x="3350069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30" name="直接箭头连接符 129"/>
              <p:cNvCxnSpPr/>
              <p:nvPr/>
            </p:nvCxnSpPr>
            <p:spPr>
              <a:xfrm>
                <a:off x="4498127" y="-688622"/>
                <a:ext cx="0" cy="1301626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4971050" y="-203200"/>
              <a:ext cx="1148058" cy="1335312"/>
              <a:chOff x="4971050" y="-203200"/>
              <a:chExt cx="1148058" cy="1335312"/>
            </a:xfrm>
          </p:grpSpPr>
          <p:sp>
            <p:nvSpPr>
              <p:cNvPr id="127" name="弧形 126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28" name="直接箭头连接符 127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直接箭头连接符 125"/>
            <p:cNvCxnSpPr/>
            <p:nvPr/>
          </p:nvCxnSpPr>
          <p:spPr>
            <a:xfrm flipH="1">
              <a:off x="3641569" y="1132112"/>
              <a:ext cx="1973440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97790" y="436724"/>
            <a:ext cx="4830536" cy="112451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Alibaba Sans Light" panose="020B0303020203040204" pitchFamily="34" charset="0"/>
                <a:sym typeface="Alibaba Sans Light" panose="020B0303020203040204" pitchFamily="34" charset="0"/>
              </a:rPr>
              <a:t>项目成员</a:t>
            </a:r>
            <a:endParaRPr lang="zh-CN" altLang="en-US" sz="6000" dirty="0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891317" y="1644200"/>
            <a:ext cx="5866648" cy="3411883"/>
            <a:chOff x="4891317" y="1561071"/>
            <a:chExt cx="5866648" cy="3411883"/>
          </a:xfrm>
        </p:grpSpPr>
        <p:grpSp>
          <p:nvGrpSpPr>
            <p:cNvPr id="14" name="组合 13"/>
            <p:cNvGrpSpPr/>
            <p:nvPr/>
          </p:nvGrpSpPr>
          <p:grpSpPr>
            <a:xfrm>
              <a:off x="4891317" y="1561071"/>
              <a:ext cx="5866648" cy="710593"/>
              <a:chOff x="5459416" y="1850884"/>
              <a:chExt cx="5866648" cy="71059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6256987" y="1910602"/>
                <a:ext cx="5069077" cy="65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谢彦奎</a:t>
                </a:r>
                <a:endParaRPr lang="zh-CN" altLang="en-US" sz="28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5459416" y="1850884"/>
                <a:ext cx="649054" cy="649054"/>
                <a:chOff x="5459416" y="1850884"/>
                <a:chExt cx="649054" cy="649054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5459416" y="1850884"/>
                  <a:ext cx="649054" cy="6490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496043" y="1910302"/>
                  <a:ext cx="5758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01</a:t>
                  </a:r>
                  <a:endParaRPr lang="zh-CN" altLang="en-US" sz="28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</p:grpSp>
        <p:grpSp>
          <p:nvGrpSpPr>
            <p:cNvPr id="77" name="组合 76"/>
            <p:cNvGrpSpPr/>
            <p:nvPr/>
          </p:nvGrpSpPr>
          <p:grpSpPr>
            <a:xfrm>
              <a:off x="4891317" y="2475471"/>
              <a:ext cx="5845693" cy="668683"/>
              <a:chOff x="5459416" y="1850884"/>
              <a:chExt cx="5845693" cy="668683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6236033" y="1868692"/>
                <a:ext cx="5069076" cy="65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曾培</a:t>
                </a:r>
                <a:endParaRPr lang="zh-CN" altLang="en-US" sz="28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5459416" y="1850884"/>
                <a:ext cx="649054" cy="649054"/>
                <a:chOff x="5459416" y="1850884"/>
                <a:chExt cx="649054" cy="649054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5459416" y="1850884"/>
                  <a:ext cx="649054" cy="6490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496042" y="1910302"/>
                  <a:ext cx="57579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02</a:t>
                  </a:r>
                  <a:endParaRPr lang="zh-CN" altLang="en-US" sz="28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</p:grpSp>
        <p:grpSp>
          <p:nvGrpSpPr>
            <p:cNvPr id="82" name="组合 81"/>
            <p:cNvGrpSpPr/>
            <p:nvPr/>
          </p:nvGrpSpPr>
          <p:grpSpPr>
            <a:xfrm>
              <a:off x="4891317" y="3389871"/>
              <a:ext cx="5845691" cy="668683"/>
              <a:chOff x="5459416" y="1850884"/>
              <a:chExt cx="5845691" cy="668683"/>
            </a:xfrm>
          </p:grpSpPr>
          <p:sp>
            <p:nvSpPr>
              <p:cNvPr id="83" name="文本框 82"/>
              <p:cNvSpPr txBox="1"/>
              <p:nvPr/>
            </p:nvSpPr>
            <p:spPr>
              <a:xfrm>
                <a:off x="6236032" y="1868692"/>
                <a:ext cx="5069075" cy="65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李雅倩</a:t>
                </a:r>
                <a:endParaRPr lang="zh-CN" altLang="en-US" sz="28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5459416" y="1850884"/>
                <a:ext cx="649054" cy="649054"/>
                <a:chOff x="5459416" y="1850884"/>
                <a:chExt cx="649054" cy="649054"/>
              </a:xfrm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5459416" y="1850884"/>
                  <a:ext cx="649054" cy="6490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96043" y="1910302"/>
                  <a:ext cx="57579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03</a:t>
                  </a:r>
                  <a:endParaRPr lang="zh-CN" altLang="en-US" sz="28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</p:grpSp>
        <p:grpSp>
          <p:nvGrpSpPr>
            <p:cNvPr id="87" name="组合 86"/>
            <p:cNvGrpSpPr/>
            <p:nvPr/>
          </p:nvGrpSpPr>
          <p:grpSpPr>
            <a:xfrm>
              <a:off x="4891317" y="4304271"/>
              <a:ext cx="5845687" cy="668683"/>
              <a:chOff x="5459416" y="1850884"/>
              <a:chExt cx="5845687" cy="668683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6236032" y="1868692"/>
                <a:ext cx="5069071" cy="65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陈威</a:t>
                </a:r>
                <a:endParaRPr lang="zh-CN" altLang="en-US" sz="2800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grpSp>
            <p:nvGrpSpPr>
              <p:cNvPr id="89" name="组合 88"/>
              <p:cNvGrpSpPr/>
              <p:nvPr/>
            </p:nvGrpSpPr>
            <p:grpSpPr>
              <a:xfrm>
                <a:off x="5459416" y="1850884"/>
                <a:ext cx="649054" cy="649054"/>
                <a:chOff x="5459416" y="1850884"/>
                <a:chExt cx="649054" cy="649054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5459416" y="1850884"/>
                  <a:ext cx="649054" cy="6490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496043" y="1910302"/>
                  <a:ext cx="57579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04</a:t>
                  </a:r>
                  <a:endParaRPr lang="zh-CN" altLang="en-US" sz="28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</p:grpSp>
      </p:grpSp>
      <p:grpSp>
        <p:nvGrpSpPr>
          <p:cNvPr id="96" name="组合 95"/>
          <p:cNvGrpSpPr/>
          <p:nvPr/>
        </p:nvGrpSpPr>
        <p:grpSpPr>
          <a:xfrm>
            <a:off x="5184839" y="-494684"/>
            <a:ext cx="3051568" cy="2483356"/>
            <a:chOff x="3067540" y="-203200"/>
            <a:chExt cx="3051568" cy="2483356"/>
          </a:xfrm>
        </p:grpSpPr>
        <p:grpSp>
          <p:nvGrpSpPr>
            <p:cNvPr id="97" name="组合 96"/>
            <p:cNvGrpSpPr/>
            <p:nvPr/>
          </p:nvGrpSpPr>
          <p:grpSpPr>
            <a:xfrm flipH="1" flipV="1">
              <a:off x="3067540" y="1132099"/>
              <a:ext cx="1148058" cy="1148057"/>
              <a:chOff x="3350069" y="-15945"/>
              <a:chExt cx="1148058" cy="1148057"/>
            </a:xfrm>
          </p:grpSpPr>
          <p:sp>
            <p:nvSpPr>
              <p:cNvPr id="102" name="弧形 101"/>
              <p:cNvSpPr>
                <a:spLocks noChangeAspect="1"/>
              </p:cNvSpPr>
              <p:nvPr/>
            </p:nvSpPr>
            <p:spPr>
              <a:xfrm flipV="1">
                <a:off x="3350069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03" name="直接箭头连接符 102"/>
              <p:cNvCxnSpPr/>
              <p:nvPr/>
            </p:nvCxnSpPr>
            <p:spPr>
              <a:xfrm flipH="1">
                <a:off x="4498127" y="411656"/>
                <a:ext cx="0" cy="201348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4971050" y="-203200"/>
              <a:ext cx="1148058" cy="1335312"/>
              <a:chOff x="4971050" y="-203200"/>
              <a:chExt cx="1148058" cy="1335312"/>
            </a:xfrm>
          </p:grpSpPr>
          <p:sp>
            <p:nvSpPr>
              <p:cNvPr id="100" name="弧形 99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101" name="直接箭头连接符 100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箭头连接符 98"/>
            <p:cNvCxnSpPr/>
            <p:nvPr/>
          </p:nvCxnSpPr>
          <p:spPr>
            <a:xfrm flipH="1">
              <a:off x="3641569" y="1132112"/>
              <a:ext cx="1973440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接箭头连接符 80"/>
          <p:cNvCxnSpPr/>
          <p:nvPr/>
        </p:nvCxnSpPr>
        <p:spPr>
          <a:xfrm flipV="1">
            <a:off x="6053368" y="5594688"/>
            <a:ext cx="0" cy="1313429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 flipV="1">
            <a:off x="6053367" y="-965201"/>
            <a:ext cx="2183039" cy="2590345"/>
            <a:chOff x="3067540" y="-203200"/>
            <a:chExt cx="3051568" cy="3156033"/>
          </a:xfrm>
        </p:grpSpPr>
        <p:grpSp>
          <p:nvGrpSpPr>
            <p:cNvPr id="69" name="组合 68"/>
            <p:cNvGrpSpPr/>
            <p:nvPr/>
          </p:nvGrpSpPr>
          <p:grpSpPr>
            <a:xfrm flipH="1" flipV="1">
              <a:off x="3067540" y="1132099"/>
              <a:ext cx="1148058" cy="1820734"/>
              <a:chOff x="3350069" y="-688622"/>
              <a:chExt cx="1148058" cy="1820734"/>
            </a:xfrm>
          </p:grpSpPr>
          <p:sp>
            <p:nvSpPr>
              <p:cNvPr id="74" name="弧形 73"/>
              <p:cNvSpPr>
                <a:spLocks noChangeAspect="1"/>
              </p:cNvSpPr>
              <p:nvPr/>
            </p:nvSpPr>
            <p:spPr>
              <a:xfrm flipV="1">
                <a:off x="3350069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>
                <a:off x="4498127" y="-688622"/>
                <a:ext cx="0" cy="1301626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4971050" y="-203200"/>
              <a:ext cx="1148058" cy="1335312"/>
              <a:chOff x="4971050" y="-203200"/>
              <a:chExt cx="1148058" cy="1335312"/>
            </a:xfrm>
          </p:grpSpPr>
          <p:sp>
            <p:nvSpPr>
              <p:cNvPr id="72" name="弧形 71"/>
              <p:cNvSpPr>
                <a:spLocks noChangeAspect="1"/>
              </p:cNvSpPr>
              <p:nvPr/>
            </p:nvSpPr>
            <p:spPr>
              <a:xfrm flipV="1">
                <a:off x="4971050" y="-15945"/>
                <a:ext cx="1148057" cy="1148057"/>
              </a:xfrm>
              <a:prstGeom prst="arc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>
                <a:off x="6119108" y="-203200"/>
                <a:ext cx="0" cy="816204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箭头连接符 70"/>
            <p:cNvCxnSpPr/>
            <p:nvPr/>
          </p:nvCxnSpPr>
          <p:spPr>
            <a:xfrm flipH="1">
              <a:off x="3641569" y="1132112"/>
              <a:ext cx="1973440" cy="0"/>
            </a:xfrm>
            <a:prstGeom prst="straightConnector1">
              <a:avLst/>
            </a:prstGeom>
            <a:ln w="12700" cmpd="sng">
              <a:solidFill>
                <a:schemeClr val="accent2"/>
              </a:solidFill>
              <a:prstDash val="solid"/>
              <a:round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/>
          <p:cNvGrpSpPr/>
          <p:nvPr/>
        </p:nvGrpSpPr>
        <p:grpSpPr>
          <a:xfrm>
            <a:off x="8558213" y="1262210"/>
            <a:ext cx="3042098" cy="938289"/>
            <a:chOff x="8558213" y="1262210"/>
            <a:chExt cx="3042098" cy="938289"/>
          </a:xfrm>
        </p:grpSpPr>
        <p:sp>
          <p:nvSpPr>
            <p:cNvPr id="246" name="矩形: 圆角 245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李雅倩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87" name="文本框 486"/>
            <p:cNvSpPr txBox="1"/>
            <p:nvPr/>
          </p:nvSpPr>
          <p:spPr>
            <a:xfrm>
              <a:off x="8568483" y="1629634"/>
              <a:ext cx="3031828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前端页面设计（专题，课程，课件，个人中心）</a:t>
              </a:r>
              <a:r>
                <a:rPr lang="en-US" altLang="zh-CN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,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以及前端</a:t>
              </a: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接口的调用</a:t>
              </a:r>
              <a:endParaRPr lang="zh-CN" altLang="en-US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492" name="组合 491"/>
          <p:cNvGrpSpPr/>
          <p:nvPr/>
        </p:nvGrpSpPr>
        <p:grpSpPr>
          <a:xfrm>
            <a:off x="8558213" y="3963804"/>
            <a:ext cx="3042098" cy="938289"/>
            <a:chOff x="8558213" y="1262210"/>
            <a:chExt cx="3042098" cy="938289"/>
          </a:xfrm>
        </p:grpSpPr>
        <p:sp>
          <p:nvSpPr>
            <p:cNvPr id="493" name="矩形: 圆角 492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陈威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94" name="文本框 493"/>
            <p:cNvSpPr txBox="1"/>
            <p:nvPr/>
          </p:nvSpPr>
          <p:spPr>
            <a:xfrm>
              <a:off x="8568483" y="1629634"/>
              <a:ext cx="3031828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前端页面设计（主页，考试，题库，积分），以及前端接口的调用</a:t>
              </a:r>
              <a:endParaRPr lang="zh-CN" altLang="en-US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495" name="组合 494"/>
          <p:cNvGrpSpPr/>
          <p:nvPr/>
        </p:nvGrpSpPr>
        <p:grpSpPr>
          <a:xfrm>
            <a:off x="619980" y="1262210"/>
            <a:ext cx="3042098" cy="1177684"/>
            <a:chOff x="8558213" y="1262210"/>
            <a:chExt cx="3042098" cy="1177684"/>
          </a:xfrm>
        </p:grpSpPr>
        <p:sp>
          <p:nvSpPr>
            <p:cNvPr id="496" name="矩形: 圆角 495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谢彦奎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497" name="文本框 496"/>
            <p:cNvSpPr txBox="1"/>
            <p:nvPr/>
          </p:nvSpPr>
          <p:spPr>
            <a:xfrm>
              <a:off x="8568483" y="1629634"/>
              <a:ext cx="3031828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负责模块，项目的搭建，公众号鉴权，后台专题，课程，课件，轮播图模块，前端接口，以及少部分接口调用</a:t>
              </a:r>
              <a:endParaRPr lang="zh-CN" altLang="en-US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501" name="组合 500"/>
          <p:cNvGrpSpPr/>
          <p:nvPr/>
        </p:nvGrpSpPr>
        <p:grpSpPr>
          <a:xfrm>
            <a:off x="752060" y="3919989"/>
            <a:ext cx="3042098" cy="1177684"/>
            <a:chOff x="8558213" y="1262210"/>
            <a:chExt cx="3042098" cy="1177684"/>
          </a:xfrm>
        </p:grpSpPr>
        <p:sp>
          <p:nvSpPr>
            <p:cNvPr id="502" name="矩形: 圆角 501"/>
            <p:cNvSpPr/>
            <p:nvPr/>
          </p:nvSpPr>
          <p:spPr>
            <a:xfrm>
              <a:off x="8558213" y="1262210"/>
              <a:ext cx="1427260" cy="3237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曾培</a:t>
              </a:r>
              <a:endParaRPr lang="zh-CN" altLang="en-US" b="1" dirty="0">
                <a:solidFill>
                  <a:schemeClr val="bg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503" name="文本框 502"/>
            <p:cNvSpPr txBox="1"/>
            <p:nvPr/>
          </p:nvSpPr>
          <p:spPr>
            <a:xfrm>
              <a:off x="8568483" y="1629634"/>
              <a:ext cx="3031828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10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负责模块，后台题库，考试，用户管理模块，以及后台的主页设计，和主页的数据绑定</a:t>
              </a:r>
              <a:endParaRPr lang="zh-CN" altLang="en-US" sz="1200" dirty="0">
                <a:solidFill>
                  <a:schemeClr val="bg2">
                    <a:lumMod val="10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sp>
        <p:nvSpPr>
          <p:cNvPr id="506" name="不规则形状"/>
          <p:cNvSpPr/>
          <p:nvPr/>
        </p:nvSpPr>
        <p:spPr bwMode="auto">
          <a:xfrm>
            <a:off x="4146035" y="774925"/>
            <a:ext cx="3860800" cy="5383439"/>
          </a:xfrm>
          <a:custGeom>
            <a:avLst/>
            <a:gdLst>
              <a:gd name="T0" fmla="*/ 2240 w 2275"/>
              <a:gd name="T1" fmla="*/ 1285 h 1666"/>
              <a:gd name="T2" fmla="*/ 2076 w 2275"/>
              <a:gd name="T3" fmla="*/ 1482 h 1666"/>
              <a:gd name="T4" fmla="*/ 1648 w 2275"/>
              <a:gd name="T5" fmla="*/ 1604 h 1666"/>
              <a:gd name="T6" fmla="*/ 1348 w 2275"/>
              <a:gd name="T7" fmla="*/ 1592 h 1666"/>
              <a:gd name="T8" fmla="*/ 921 w 2275"/>
              <a:gd name="T9" fmla="*/ 1591 h 1666"/>
              <a:gd name="T10" fmla="*/ 488 w 2275"/>
              <a:gd name="T11" fmla="*/ 1665 h 1666"/>
              <a:gd name="T12" fmla="*/ 160 w 2275"/>
              <a:gd name="T13" fmla="*/ 1491 h 1666"/>
              <a:gd name="T14" fmla="*/ 149 w 2275"/>
              <a:gd name="T15" fmla="*/ 1458 h 1666"/>
              <a:gd name="T16" fmla="*/ 148 w 2275"/>
              <a:gd name="T17" fmla="*/ 1311 h 1666"/>
              <a:gd name="T18" fmla="*/ 38 w 2275"/>
              <a:gd name="T19" fmla="*/ 909 h 1666"/>
              <a:gd name="T20" fmla="*/ 389 w 2275"/>
              <a:gd name="T21" fmla="*/ 314 h 1666"/>
              <a:gd name="T22" fmla="*/ 1169 w 2275"/>
              <a:gd name="T23" fmla="*/ 135 h 1666"/>
              <a:gd name="T24" fmla="*/ 2025 w 2275"/>
              <a:gd name="T25" fmla="*/ 119 h 1666"/>
              <a:gd name="T26" fmla="*/ 2150 w 2275"/>
              <a:gd name="T27" fmla="*/ 224 h 1666"/>
              <a:gd name="T28" fmla="*/ 2180 w 2275"/>
              <a:gd name="T29" fmla="*/ 347 h 1666"/>
              <a:gd name="T30" fmla="*/ 2252 w 2275"/>
              <a:gd name="T31" fmla="*/ 981 h 1666"/>
              <a:gd name="T32" fmla="*/ 2240 w 2275"/>
              <a:gd name="T33" fmla="*/ 128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75" h="1666">
                <a:moveTo>
                  <a:pt x="2240" y="1285"/>
                </a:moveTo>
                <a:cubicBezTo>
                  <a:pt x="2210" y="1368"/>
                  <a:pt x="2151" y="1433"/>
                  <a:pt x="2076" y="1482"/>
                </a:cubicBezTo>
                <a:cubicBezTo>
                  <a:pt x="1957" y="1561"/>
                  <a:pt x="1797" y="1600"/>
                  <a:pt x="1648" y="1604"/>
                </a:cubicBezTo>
                <a:cubicBezTo>
                  <a:pt x="1548" y="1607"/>
                  <a:pt x="1448" y="1600"/>
                  <a:pt x="1348" y="1592"/>
                </a:cubicBezTo>
                <a:cubicBezTo>
                  <a:pt x="1205" y="1582"/>
                  <a:pt x="1062" y="1571"/>
                  <a:pt x="921" y="1591"/>
                </a:cubicBezTo>
                <a:cubicBezTo>
                  <a:pt x="775" y="1612"/>
                  <a:pt x="635" y="1664"/>
                  <a:pt x="488" y="1665"/>
                </a:cubicBezTo>
                <a:cubicBezTo>
                  <a:pt x="354" y="1666"/>
                  <a:pt x="205" y="1604"/>
                  <a:pt x="160" y="1491"/>
                </a:cubicBezTo>
                <a:cubicBezTo>
                  <a:pt x="155" y="1481"/>
                  <a:pt x="152" y="1469"/>
                  <a:pt x="149" y="1458"/>
                </a:cubicBezTo>
                <a:cubicBezTo>
                  <a:pt x="140" y="1410"/>
                  <a:pt x="149" y="1360"/>
                  <a:pt x="148" y="1311"/>
                </a:cubicBezTo>
                <a:cubicBezTo>
                  <a:pt x="145" y="1172"/>
                  <a:pt x="60" y="1046"/>
                  <a:pt x="38" y="909"/>
                </a:cubicBezTo>
                <a:cubicBezTo>
                  <a:pt x="0" y="672"/>
                  <a:pt x="164" y="433"/>
                  <a:pt x="389" y="314"/>
                </a:cubicBezTo>
                <a:cubicBezTo>
                  <a:pt x="624" y="190"/>
                  <a:pt x="911" y="195"/>
                  <a:pt x="1169" y="135"/>
                </a:cubicBezTo>
                <a:cubicBezTo>
                  <a:pt x="1430" y="73"/>
                  <a:pt x="1773" y="0"/>
                  <a:pt x="2025" y="119"/>
                </a:cubicBezTo>
                <a:cubicBezTo>
                  <a:pt x="2076" y="143"/>
                  <a:pt x="2124" y="177"/>
                  <a:pt x="2150" y="224"/>
                </a:cubicBezTo>
                <a:cubicBezTo>
                  <a:pt x="2171" y="261"/>
                  <a:pt x="2176" y="305"/>
                  <a:pt x="2180" y="347"/>
                </a:cubicBezTo>
                <a:cubicBezTo>
                  <a:pt x="2204" y="558"/>
                  <a:pt x="2228" y="770"/>
                  <a:pt x="2252" y="981"/>
                </a:cubicBezTo>
                <a:cubicBezTo>
                  <a:pt x="2264" y="1083"/>
                  <a:pt x="2275" y="1188"/>
                  <a:pt x="2240" y="1285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90000"/>
              </a:schemeClr>
            </a:solidFill>
          </a:ln>
          <a:effectLst>
            <a:glow rad="88900">
              <a:schemeClr val="accent3">
                <a:lumMod val="90000"/>
                <a:alpha val="32000"/>
              </a:schemeClr>
            </a:glow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680" y="1411148"/>
            <a:ext cx="2981202" cy="444436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/>
          <p:cNvGrpSpPr/>
          <p:nvPr/>
        </p:nvGrpSpPr>
        <p:grpSpPr>
          <a:xfrm>
            <a:off x="1380880" y="-486225"/>
            <a:ext cx="4672549" cy="8397902"/>
            <a:chOff x="2005357" y="-486225"/>
            <a:chExt cx="4672549" cy="8397902"/>
          </a:xfrm>
        </p:grpSpPr>
        <p:grpSp>
          <p:nvGrpSpPr>
            <p:cNvPr id="126" name="组合 125"/>
            <p:cNvGrpSpPr/>
            <p:nvPr/>
          </p:nvGrpSpPr>
          <p:grpSpPr>
            <a:xfrm flipH="1">
              <a:off x="2005357" y="4769352"/>
              <a:ext cx="4672549" cy="3142325"/>
              <a:chOff x="1446559" y="-203200"/>
              <a:chExt cx="4672549" cy="3142325"/>
            </a:xfrm>
          </p:grpSpPr>
          <p:grpSp>
            <p:nvGrpSpPr>
              <p:cNvPr id="127" name="组合 126"/>
              <p:cNvGrpSpPr/>
              <p:nvPr/>
            </p:nvGrpSpPr>
            <p:grpSpPr>
              <a:xfrm flipH="1" flipV="1">
                <a:off x="1446559" y="1132099"/>
                <a:ext cx="1148058" cy="1807026"/>
                <a:chOff x="4971050" y="-674914"/>
                <a:chExt cx="1148058" cy="1807026"/>
              </a:xfrm>
            </p:grpSpPr>
            <p:sp>
              <p:nvSpPr>
                <p:cNvPr id="132" name="弧形 131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133" name="直接箭头连接符 132"/>
                <p:cNvCxnSpPr/>
                <p:nvPr/>
              </p:nvCxnSpPr>
              <p:spPr>
                <a:xfrm>
                  <a:off x="6119108" y="-674914"/>
                  <a:ext cx="0" cy="1287918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组合 127"/>
              <p:cNvGrpSpPr/>
              <p:nvPr/>
            </p:nvGrpSpPr>
            <p:grpSpPr>
              <a:xfrm>
                <a:off x="4971050" y="-203200"/>
                <a:ext cx="1148058" cy="1335312"/>
                <a:chOff x="4971050" y="-203200"/>
                <a:chExt cx="1148058" cy="1335312"/>
              </a:xfrm>
            </p:grpSpPr>
            <p:sp>
              <p:nvSpPr>
                <p:cNvPr id="130" name="弧形 129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131" name="直接箭头连接符 130"/>
                <p:cNvCxnSpPr/>
                <p:nvPr/>
              </p:nvCxnSpPr>
              <p:spPr>
                <a:xfrm>
                  <a:off x="6119108" y="-203200"/>
                  <a:ext cx="0" cy="816204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直接箭头连接符 128"/>
              <p:cNvCxnSpPr/>
              <p:nvPr/>
            </p:nvCxnSpPr>
            <p:spPr>
              <a:xfrm flipH="1">
                <a:off x="2021871" y="1132112"/>
                <a:ext cx="3593138" cy="0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2005357" y="-486225"/>
              <a:ext cx="4672549" cy="3142325"/>
              <a:chOff x="1446559" y="-203200"/>
              <a:chExt cx="4672549" cy="3142325"/>
            </a:xfrm>
          </p:grpSpPr>
          <p:grpSp>
            <p:nvGrpSpPr>
              <p:cNvPr id="121" name="组合 120"/>
              <p:cNvGrpSpPr/>
              <p:nvPr/>
            </p:nvGrpSpPr>
            <p:grpSpPr>
              <a:xfrm flipH="1" flipV="1">
                <a:off x="1446559" y="1132099"/>
                <a:ext cx="1148058" cy="1807026"/>
                <a:chOff x="4971050" y="-674914"/>
                <a:chExt cx="1148058" cy="1807026"/>
              </a:xfrm>
            </p:grpSpPr>
            <p:sp>
              <p:nvSpPr>
                <p:cNvPr id="122" name="弧形 121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123" name="直接箭头连接符 122"/>
                <p:cNvCxnSpPr/>
                <p:nvPr/>
              </p:nvCxnSpPr>
              <p:spPr>
                <a:xfrm>
                  <a:off x="6119108" y="-674914"/>
                  <a:ext cx="0" cy="1287918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组合 119"/>
              <p:cNvGrpSpPr/>
              <p:nvPr/>
            </p:nvGrpSpPr>
            <p:grpSpPr>
              <a:xfrm>
                <a:off x="4971050" y="-203200"/>
                <a:ext cx="1148058" cy="1335312"/>
                <a:chOff x="4971050" y="-203200"/>
                <a:chExt cx="1148058" cy="1335312"/>
              </a:xfrm>
            </p:grpSpPr>
            <p:sp>
              <p:nvSpPr>
                <p:cNvPr id="8" name="弧形 7"/>
                <p:cNvSpPr>
                  <a:spLocks noChangeAspect="1"/>
                </p:cNvSpPr>
                <p:nvPr/>
              </p:nvSpPr>
              <p:spPr>
                <a:xfrm flipV="1">
                  <a:off x="4971050" y="-15945"/>
                  <a:ext cx="1148057" cy="1148057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>
                <a:xfrm>
                  <a:off x="6119108" y="-203200"/>
                  <a:ext cx="0" cy="816204"/>
                </a:xfrm>
                <a:prstGeom prst="straightConnector1">
                  <a:avLst/>
                </a:prstGeom>
                <a:ln w="12700" cmpd="sng">
                  <a:solidFill>
                    <a:schemeClr val="accent2"/>
                  </a:solidFill>
                  <a:prstDash val="solid"/>
                  <a:round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直接箭头连接符 117"/>
              <p:cNvCxnSpPr/>
              <p:nvPr/>
            </p:nvCxnSpPr>
            <p:spPr>
              <a:xfrm flipH="1">
                <a:off x="2021871" y="1132112"/>
                <a:ext cx="3593138" cy="0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olid"/>
                <a:round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不规则形状"/>
          <p:cNvSpPr/>
          <p:nvPr/>
        </p:nvSpPr>
        <p:spPr bwMode="auto">
          <a:xfrm>
            <a:off x="2899732" y="2055283"/>
            <a:ext cx="2907458" cy="290745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90000"/>
              </a:schemeClr>
            </a:solidFill>
          </a:ln>
          <a:effectLst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6447633" y="1353524"/>
            <a:ext cx="5142022" cy="4036074"/>
            <a:chOff x="6447633" y="1571782"/>
            <a:chExt cx="5142022" cy="4036074"/>
          </a:xfrm>
        </p:grpSpPr>
        <p:grpSp>
          <p:nvGrpSpPr>
            <p:cNvPr id="7" name="组合 6"/>
            <p:cNvGrpSpPr/>
            <p:nvPr/>
          </p:nvGrpSpPr>
          <p:grpSpPr>
            <a:xfrm>
              <a:off x="6447633" y="1571782"/>
              <a:ext cx="4198594" cy="1120940"/>
              <a:chOff x="4823732" y="4041610"/>
              <a:chExt cx="4198594" cy="112094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16857" y="4041610"/>
                <a:ext cx="4105469" cy="763775"/>
                <a:chOff x="4583482" y="3822535"/>
                <a:chExt cx="4105469" cy="763775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4583482" y="4152903"/>
                  <a:ext cx="4105469" cy="433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向用户推荐热门课程</a:t>
                  </a:r>
                  <a:endParaRPr lang="zh-CN" altLang="en-US" sz="14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931827" y="3822535"/>
                  <a:ext cx="2084018" cy="370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热门课程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583482" y="3822860"/>
                  <a:ext cx="515257" cy="352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b="1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01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  <p:cxnSp>
            <p:nvCxnSpPr>
              <p:cNvPr id="17" name="直接连接符 16"/>
              <p:cNvCxnSpPr/>
              <p:nvPr/>
            </p:nvCxnSpPr>
            <p:spPr>
              <a:xfrm>
                <a:off x="4823732" y="4527252"/>
                <a:ext cx="0" cy="635298"/>
              </a:xfrm>
              <a:prstGeom prst="line">
                <a:avLst/>
              </a:prstGeom>
              <a:ln w="222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7391061" y="3029349"/>
              <a:ext cx="4198594" cy="1120940"/>
              <a:chOff x="4823732" y="4041610"/>
              <a:chExt cx="4198594" cy="1120940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4916857" y="4041610"/>
                <a:ext cx="4105469" cy="693588"/>
                <a:chOff x="4583482" y="3822535"/>
                <a:chExt cx="4105469" cy="693588"/>
              </a:xfrm>
            </p:grpSpPr>
            <p:sp>
              <p:nvSpPr>
                <p:cNvPr id="137" name="文本框 136"/>
                <p:cNvSpPr txBox="1"/>
                <p:nvPr/>
              </p:nvSpPr>
              <p:spPr>
                <a:xfrm>
                  <a:off x="4583482" y="4145283"/>
                  <a:ext cx="4105469" cy="370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dirty="0">
                      <a:solidFill>
                        <a:schemeClr val="tx2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所有的在线课程</a:t>
                  </a:r>
                  <a:endParaRPr lang="zh-CN" altLang="en-US" sz="1400" dirty="0">
                    <a:solidFill>
                      <a:schemeClr val="tx2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4931827" y="3822535"/>
                  <a:ext cx="2084018" cy="370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在线专题、课程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4583482" y="3822860"/>
                  <a:ext cx="515257" cy="352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02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  <p:cxnSp>
            <p:nvCxnSpPr>
              <p:cNvPr id="136" name="直接连接符 135"/>
              <p:cNvCxnSpPr/>
              <p:nvPr/>
            </p:nvCxnSpPr>
            <p:spPr>
              <a:xfrm>
                <a:off x="4823732" y="4527252"/>
                <a:ext cx="0" cy="635298"/>
              </a:xfrm>
              <a:prstGeom prst="line">
                <a:avLst/>
              </a:prstGeom>
              <a:ln w="222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>
              <a:off x="6447633" y="4486916"/>
              <a:ext cx="4198594" cy="1120940"/>
              <a:chOff x="4823732" y="4041610"/>
              <a:chExt cx="4198594" cy="1120940"/>
            </a:xfrm>
          </p:grpSpPr>
          <p:grpSp>
            <p:nvGrpSpPr>
              <p:cNvPr id="141" name="组合 140"/>
              <p:cNvGrpSpPr/>
              <p:nvPr/>
            </p:nvGrpSpPr>
            <p:grpSpPr>
              <a:xfrm>
                <a:off x="4916857" y="4041610"/>
                <a:ext cx="4105469" cy="693588"/>
                <a:chOff x="4583482" y="3822535"/>
                <a:chExt cx="4105469" cy="693588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4583482" y="4145283"/>
                  <a:ext cx="4105469" cy="370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dirty="0"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方便用户刷题</a:t>
                  </a:r>
                  <a:endParaRPr lang="zh-CN" altLang="en-US" sz="1400" dirty="0"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44" name="文本框 143"/>
                <p:cNvSpPr txBox="1"/>
                <p:nvPr/>
              </p:nvSpPr>
              <p:spPr>
                <a:xfrm>
                  <a:off x="4931827" y="3822535"/>
                  <a:ext cx="2084018" cy="370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题库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  <p:sp>
              <p:nvSpPr>
                <p:cNvPr id="145" name="文本框 144"/>
                <p:cNvSpPr txBox="1"/>
                <p:nvPr/>
              </p:nvSpPr>
              <p:spPr>
                <a:xfrm>
                  <a:off x="4583482" y="3822860"/>
                  <a:ext cx="515257" cy="352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1400" b="1" dirty="0">
                      <a:solidFill>
                        <a:schemeClr val="accent1"/>
                      </a:solidFill>
                      <a:latin typeface="Alibaba Sans Light" panose="020B0303020203040204" pitchFamily="34" charset="0"/>
                      <a:sym typeface="Alibaba Sans Light" panose="020B0303020203040204" pitchFamily="34" charset="0"/>
                    </a:rPr>
                    <a:t>03</a:t>
                  </a:r>
                  <a:endPara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endParaRPr>
                </a:p>
              </p:txBody>
            </p:sp>
          </p:grpSp>
          <p:cxnSp>
            <p:nvCxnSpPr>
              <p:cNvPr id="142" name="直接连接符 141"/>
              <p:cNvCxnSpPr/>
              <p:nvPr/>
            </p:nvCxnSpPr>
            <p:spPr>
              <a:xfrm>
                <a:off x="4823732" y="4527252"/>
                <a:ext cx="0" cy="635298"/>
              </a:xfrm>
              <a:prstGeom prst="line">
                <a:avLst/>
              </a:prstGeom>
              <a:ln w="222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组合 149"/>
          <p:cNvGrpSpPr/>
          <p:nvPr/>
        </p:nvGrpSpPr>
        <p:grpSpPr>
          <a:xfrm>
            <a:off x="346011" y="3007050"/>
            <a:ext cx="2453089" cy="1107996"/>
            <a:chOff x="353268" y="3007050"/>
            <a:chExt cx="2453089" cy="1107996"/>
          </a:xfrm>
        </p:grpSpPr>
        <p:sp>
          <p:nvSpPr>
            <p:cNvPr id="149" name="文本框 148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01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53268" y="3227834"/>
              <a:ext cx="245308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博客前台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258" y="2381577"/>
            <a:ext cx="1798476" cy="2572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直接箭头连接符 116"/>
          <p:cNvCxnSpPr/>
          <p:nvPr/>
        </p:nvCxnSpPr>
        <p:spPr>
          <a:xfrm>
            <a:off x="6053429" y="-486225"/>
            <a:ext cx="0" cy="7590968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round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不规则形状"/>
          <p:cNvSpPr/>
          <p:nvPr/>
        </p:nvSpPr>
        <p:spPr bwMode="auto">
          <a:xfrm>
            <a:off x="4466771" y="1799771"/>
            <a:ext cx="3258458" cy="3258458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90000"/>
              </a:schemeClr>
            </a:solidFill>
          </a:ln>
          <a:effectLst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78" name="不规则形状"/>
          <p:cNvSpPr/>
          <p:nvPr/>
        </p:nvSpPr>
        <p:spPr bwMode="auto">
          <a:xfrm>
            <a:off x="5029200" y="2362200"/>
            <a:ext cx="2133600" cy="2133600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90000"/>
              </a:schemeClr>
            </a:solidFill>
          </a:ln>
          <a:effectLst>
            <a:softEdge rad="0"/>
          </a:effectLst>
        </p:spPr>
        <p:txBody>
          <a:bodyPr anchor="ctr"/>
          <a:lstStyle/>
          <a:p>
            <a:pPr algn="ctr"/>
            <a:endParaRPr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869456" y="2875002"/>
            <a:ext cx="2453089" cy="1107996"/>
            <a:chOff x="353268" y="3007050"/>
            <a:chExt cx="2453089" cy="1107996"/>
          </a:xfrm>
        </p:grpSpPr>
        <p:sp>
          <p:nvSpPr>
            <p:cNvPr id="149" name="文本框 148"/>
            <p:cNvSpPr txBox="1"/>
            <p:nvPr/>
          </p:nvSpPr>
          <p:spPr>
            <a:xfrm>
              <a:off x="353268" y="3007050"/>
              <a:ext cx="24530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accent2">
                      <a:lumMod val="20000"/>
                      <a:lumOff val="80000"/>
                      <a:alpha val="68000"/>
                    </a:schemeClr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02</a:t>
              </a:r>
              <a:endParaRPr lang="zh-CN" altLang="en-US" sz="6600" b="1" dirty="0">
                <a:solidFill>
                  <a:schemeClr val="accent2">
                    <a:lumMod val="20000"/>
                    <a:lumOff val="80000"/>
                    <a:alpha val="68000"/>
                  </a:schemeClr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53268" y="3227834"/>
              <a:ext cx="245308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博客</a:t>
              </a:r>
              <a:r>
                <a:rPr lang="zh-CN" altLang="en-US" sz="3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后台</a:t>
              </a:r>
              <a:endParaRPr lang="zh-CN" altLang="en-US" sz="3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 rot="24000">
            <a:off x="4023863" y="3064035"/>
            <a:ext cx="705926" cy="705926"/>
            <a:chOff x="5662477" y="2995477"/>
            <a:chExt cx="867046" cy="867046"/>
          </a:xfrm>
        </p:grpSpPr>
        <p:sp>
          <p:nvSpPr>
            <p:cNvPr id="96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97" name="数据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98" name="任意多边形 7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99" name="任意多边形 76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0" name="任意多边形 77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1" name="任意多边形 78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2" name="任意多边形 79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3" name="任意多边形 80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4" name="任意多边形 81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5" name="任意多边形 82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6" name="任意多边形 83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07" name="任意多边形 84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 rot="24000">
            <a:off x="4893844" y="1581188"/>
            <a:ext cx="705926" cy="705926"/>
            <a:chOff x="5662477" y="2995477"/>
            <a:chExt cx="867046" cy="867046"/>
          </a:xfrm>
        </p:grpSpPr>
        <p:sp>
          <p:nvSpPr>
            <p:cNvPr id="109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10" name="数据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11" name="任意多边形 75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2" name="任意多边形 76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3" name="任意多边形 77"/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4" name="任意多边形 78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5" name="任意多边形 79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6" name="任意多边形 80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19" name="任意多边形 81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24" name="任意多边形 82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47" name="任意多边形 83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52" name="任意多边形 84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53" name="组合 152"/>
          <p:cNvGrpSpPr/>
          <p:nvPr/>
        </p:nvGrpSpPr>
        <p:grpSpPr>
          <a:xfrm rot="24000">
            <a:off x="6613018" y="1593190"/>
            <a:ext cx="705926" cy="705926"/>
            <a:chOff x="5662477" y="2995477"/>
            <a:chExt cx="867046" cy="867046"/>
          </a:xfrm>
        </p:grpSpPr>
        <p:sp>
          <p:nvSpPr>
            <p:cNvPr id="154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55" name="数据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56" name="任意多边形 75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57" name="任意多边形 76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58" name="任意多边形 77"/>
              <p:cNvSpPr>
                <a:spLocks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59" name="任意多边形 78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0" name="任意多边形 79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1" name="任意多边形 80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2" name="任意多边形 81"/>
              <p:cNvSpPr>
                <a:spLocks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3" name="任意多边形 82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4" name="任意多边形 83"/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65" name="任意多边形 84"/>
              <p:cNvSpPr>
                <a:spLocks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66" name="组合 165"/>
          <p:cNvGrpSpPr/>
          <p:nvPr/>
        </p:nvGrpSpPr>
        <p:grpSpPr>
          <a:xfrm rot="24000">
            <a:off x="7462210" y="3088039"/>
            <a:ext cx="705926" cy="705926"/>
            <a:chOff x="5662477" y="2995477"/>
            <a:chExt cx="867046" cy="867046"/>
          </a:xfrm>
        </p:grpSpPr>
        <p:sp>
          <p:nvSpPr>
            <p:cNvPr id="167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68" name="数据"/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69" name="任意多边形 75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0" name="任意多边形 76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1" name="任意多边形 77"/>
              <p:cNvSpPr>
                <a:spLocks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2" name="任意多边形 78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3" name="任意多边形 79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4" name="任意多边形 80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5" name="任意多边形 81"/>
              <p:cNvSpPr>
                <a:spLocks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6" name="任意多边形 82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7" name="任意多边形 83"/>
              <p:cNvSpPr>
                <a:spLocks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78" name="任意多边形 84"/>
              <p:cNvSpPr>
                <a:spLocks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79" name="组合 178"/>
          <p:cNvGrpSpPr/>
          <p:nvPr/>
        </p:nvGrpSpPr>
        <p:grpSpPr>
          <a:xfrm rot="24000">
            <a:off x="6592229" y="4570886"/>
            <a:ext cx="705926" cy="705926"/>
            <a:chOff x="5662477" y="2995477"/>
            <a:chExt cx="867046" cy="867046"/>
          </a:xfrm>
        </p:grpSpPr>
        <p:sp>
          <p:nvSpPr>
            <p:cNvPr id="180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81" name="数据"/>
            <p:cNvGrpSpPr>
              <a:grpSpLocks noChangeAspect="1"/>
            </p:cNvGrpSpPr>
            <p:nvPr>
              <p:custDataLst>
                <p:tags r:id="rId45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82" name="任意多边形 75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3" name="任意多边形 76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4" name="任意多边形 77"/>
              <p:cNvSpPr>
                <a:spLocks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5" name="任意多边形 78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6" name="任意多边形 79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7" name="任意多边形 80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8" name="任意多边形 81"/>
              <p:cNvSpPr>
                <a:spLocks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89" name="任意多边形 82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0" name="任意多边形 83"/>
              <p:cNvSpPr>
                <a:spLocks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1" name="任意多边形 84"/>
              <p:cNvSpPr>
                <a:spLocks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192" name="组合 191"/>
          <p:cNvGrpSpPr/>
          <p:nvPr/>
        </p:nvGrpSpPr>
        <p:grpSpPr>
          <a:xfrm rot="24000">
            <a:off x="4873056" y="4558884"/>
            <a:ext cx="705926" cy="705926"/>
            <a:chOff x="5662477" y="2995477"/>
            <a:chExt cx="867046" cy="867046"/>
          </a:xfrm>
        </p:grpSpPr>
        <p:sp>
          <p:nvSpPr>
            <p:cNvPr id="193" name="不规则形状"/>
            <p:cNvSpPr/>
            <p:nvPr/>
          </p:nvSpPr>
          <p:spPr bwMode="auto">
            <a:xfrm>
              <a:off x="5662477" y="2995477"/>
              <a:ext cx="867046" cy="86704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90000"/>
                </a:schemeClr>
              </a:solidFill>
            </a:ln>
            <a:effectLst>
              <a:softEdge rad="0"/>
            </a:effectLst>
          </p:spPr>
          <p:txBody>
            <a:bodyPr anchor="ctr"/>
            <a:lstStyle/>
            <a:p>
              <a:pPr algn="ctr"/>
              <a:endParaRPr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grpSp>
          <p:nvGrpSpPr>
            <p:cNvPr id="194" name="数据"/>
            <p:cNvGrpSpPr>
              <a:grpSpLocks noChangeAspect="1"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5761595" y="3078113"/>
              <a:ext cx="668810" cy="701774"/>
              <a:chOff x="3311" y="1606"/>
              <a:chExt cx="1055" cy="1107"/>
            </a:xfrm>
            <a:solidFill>
              <a:schemeClr val="accent2"/>
            </a:solidFill>
          </p:grpSpPr>
          <p:sp>
            <p:nvSpPr>
              <p:cNvPr id="195" name="任意多边形 75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488" y="1821"/>
                <a:ext cx="680" cy="681"/>
              </a:xfrm>
              <a:custGeom>
                <a:avLst/>
                <a:gdLst>
                  <a:gd name="T0" fmla="*/ 0 w 1803"/>
                  <a:gd name="T1" fmla="*/ 927 h 1802"/>
                  <a:gd name="T2" fmla="*/ 902 w 1803"/>
                  <a:gd name="T3" fmla="*/ 1802 h 1802"/>
                  <a:gd name="T4" fmla="*/ 1803 w 1803"/>
                  <a:gd name="T5" fmla="*/ 901 h 1802"/>
                  <a:gd name="T6" fmla="*/ 931 w 1803"/>
                  <a:gd name="T7" fmla="*/ 0 h 1802"/>
                  <a:gd name="T8" fmla="*/ 931 w 1803"/>
                  <a:gd name="T9" fmla="*/ 92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3" h="1802">
                    <a:moveTo>
                      <a:pt x="0" y="927"/>
                    </a:moveTo>
                    <a:cubicBezTo>
                      <a:pt x="14" y="1413"/>
                      <a:pt x="412" y="1802"/>
                      <a:pt x="902" y="1802"/>
                    </a:cubicBezTo>
                    <a:cubicBezTo>
                      <a:pt x="1399" y="1802"/>
                      <a:pt x="1803" y="1399"/>
                      <a:pt x="1803" y="901"/>
                    </a:cubicBezTo>
                    <a:cubicBezTo>
                      <a:pt x="1803" y="413"/>
                      <a:pt x="1415" y="16"/>
                      <a:pt x="931" y="0"/>
                    </a:cubicBezTo>
                    <a:lnTo>
                      <a:pt x="931" y="927"/>
                    </a:lnTo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6" name="任意多边形 76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728" y="2061"/>
                <a:ext cx="201" cy="201"/>
              </a:xfrm>
              <a:custGeom>
                <a:avLst/>
                <a:gdLst>
                  <a:gd name="T0" fmla="*/ 0 w 532"/>
                  <a:gd name="T1" fmla="*/ 274 h 532"/>
                  <a:gd name="T2" fmla="*/ 266 w 532"/>
                  <a:gd name="T3" fmla="*/ 532 h 532"/>
                  <a:gd name="T4" fmla="*/ 532 w 532"/>
                  <a:gd name="T5" fmla="*/ 266 h 532"/>
                  <a:gd name="T6" fmla="*/ 274 w 532"/>
                  <a:gd name="T7" fmla="*/ 0 h 532"/>
                  <a:gd name="T8" fmla="*/ 274 w 532"/>
                  <a:gd name="T9" fmla="*/ 274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532">
                    <a:moveTo>
                      <a:pt x="0" y="274"/>
                    </a:moveTo>
                    <a:cubicBezTo>
                      <a:pt x="4" y="417"/>
                      <a:pt x="121" y="532"/>
                      <a:pt x="266" y="532"/>
                    </a:cubicBezTo>
                    <a:cubicBezTo>
                      <a:pt x="412" y="532"/>
                      <a:pt x="532" y="413"/>
                      <a:pt x="532" y="266"/>
                    </a:cubicBezTo>
                    <a:cubicBezTo>
                      <a:pt x="532" y="122"/>
                      <a:pt x="417" y="5"/>
                      <a:pt x="274" y="0"/>
                    </a:cubicBezTo>
                    <a:lnTo>
                      <a:pt x="274" y="274"/>
                    </a:lnTo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7" name="任意多边形 77"/>
              <p:cNvSpPr>
                <a:spLocks noEditPoint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311" y="1633"/>
                <a:ext cx="527" cy="1056"/>
              </a:xfrm>
              <a:custGeom>
                <a:avLst/>
                <a:gdLst>
                  <a:gd name="T0" fmla="*/ 1398 w 1398"/>
                  <a:gd name="T1" fmla="*/ 2747 h 2797"/>
                  <a:gd name="T2" fmla="*/ 1275 w 1398"/>
                  <a:gd name="T3" fmla="*/ 2741 h 2797"/>
                  <a:gd name="T4" fmla="*/ 1169 w 1398"/>
                  <a:gd name="T5" fmla="*/ 2778 h 2797"/>
                  <a:gd name="T6" fmla="*/ 1119 w 1398"/>
                  <a:gd name="T7" fmla="*/ 2769 h 2797"/>
                  <a:gd name="T8" fmla="*/ 1119 w 1398"/>
                  <a:gd name="T9" fmla="*/ 2769 h 2797"/>
                  <a:gd name="T10" fmla="*/ 1033 w 1398"/>
                  <a:gd name="T11" fmla="*/ 2697 h 2797"/>
                  <a:gd name="T12" fmla="*/ 893 w 1398"/>
                  <a:gd name="T13" fmla="*/ 2649 h 2797"/>
                  <a:gd name="T14" fmla="*/ 781 w 1398"/>
                  <a:gd name="T15" fmla="*/ 2654 h 2797"/>
                  <a:gd name="T16" fmla="*/ 736 w 1398"/>
                  <a:gd name="T17" fmla="*/ 2630 h 2797"/>
                  <a:gd name="T18" fmla="*/ 736 w 1398"/>
                  <a:gd name="T19" fmla="*/ 2630 h 2797"/>
                  <a:gd name="T20" fmla="*/ 674 w 1398"/>
                  <a:gd name="T21" fmla="*/ 2536 h 2797"/>
                  <a:gd name="T22" fmla="*/ 554 w 1398"/>
                  <a:gd name="T23" fmla="*/ 2450 h 2797"/>
                  <a:gd name="T24" fmla="*/ 446 w 1398"/>
                  <a:gd name="T25" fmla="*/ 2422 h 2797"/>
                  <a:gd name="T26" fmla="*/ 409 w 1398"/>
                  <a:gd name="T27" fmla="*/ 2387 h 2797"/>
                  <a:gd name="T28" fmla="*/ 409 w 1398"/>
                  <a:gd name="T29" fmla="*/ 2387 h 2797"/>
                  <a:gd name="T30" fmla="*/ 377 w 1398"/>
                  <a:gd name="T31" fmla="*/ 2279 h 2797"/>
                  <a:gd name="T32" fmla="*/ 287 w 1398"/>
                  <a:gd name="T33" fmla="*/ 2162 h 2797"/>
                  <a:gd name="T34" fmla="*/ 191 w 1398"/>
                  <a:gd name="T35" fmla="*/ 2105 h 2797"/>
                  <a:gd name="T36" fmla="*/ 166 w 1398"/>
                  <a:gd name="T37" fmla="*/ 2060 h 2797"/>
                  <a:gd name="T38" fmla="*/ 166 w 1398"/>
                  <a:gd name="T39" fmla="*/ 2060 h 2797"/>
                  <a:gd name="T40" fmla="*/ 167 w 1398"/>
                  <a:gd name="T41" fmla="*/ 1949 h 2797"/>
                  <a:gd name="T42" fmla="*/ 114 w 1398"/>
                  <a:gd name="T43" fmla="*/ 1811 h 2797"/>
                  <a:gd name="T44" fmla="*/ 39 w 1398"/>
                  <a:gd name="T45" fmla="*/ 1728 h 2797"/>
                  <a:gd name="T46" fmla="*/ 28 w 1398"/>
                  <a:gd name="T47" fmla="*/ 1678 h 2797"/>
                  <a:gd name="T48" fmla="*/ 28 w 1398"/>
                  <a:gd name="T49" fmla="*/ 1678 h 2797"/>
                  <a:gd name="T50" fmla="*/ 61 w 1398"/>
                  <a:gd name="T51" fmla="*/ 1571 h 2797"/>
                  <a:gd name="T52" fmla="*/ 50 w 1398"/>
                  <a:gd name="T53" fmla="*/ 1424 h 2797"/>
                  <a:gd name="T54" fmla="*/ 0 w 1398"/>
                  <a:gd name="T55" fmla="*/ 1374 h 2797"/>
                  <a:gd name="T56" fmla="*/ 55 w 1398"/>
                  <a:gd name="T57" fmla="*/ 1276 h 2797"/>
                  <a:gd name="T58" fmla="*/ 55 w 1398"/>
                  <a:gd name="T59" fmla="*/ 1276 h 2797"/>
                  <a:gd name="T60" fmla="*/ 76 w 1398"/>
                  <a:gd name="T61" fmla="*/ 1130 h 2797"/>
                  <a:gd name="T62" fmla="*/ 51 w 1398"/>
                  <a:gd name="T63" fmla="*/ 1021 h 2797"/>
                  <a:gd name="T64" fmla="*/ 66 w 1398"/>
                  <a:gd name="T65" fmla="*/ 972 h 2797"/>
                  <a:gd name="T66" fmla="*/ 147 w 1398"/>
                  <a:gd name="T67" fmla="*/ 894 h 2797"/>
                  <a:gd name="T68" fmla="*/ 147 w 1398"/>
                  <a:gd name="T69" fmla="*/ 894 h 2797"/>
                  <a:gd name="T70" fmla="*/ 210 w 1398"/>
                  <a:gd name="T71" fmla="*/ 760 h 2797"/>
                  <a:gd name="T72" fmla="*/ 217 w 1398"/>
                  <a:gd name="T73" fmla="*/ 648 h 2797"/>
                  <a:gd name="T74" fmla="*/ 246 w 1398"/>
                  <a:gd name="T75" fmla="*/ 606 h 2797"/>
                  <a:gd name="T76" fmla="*/ 346 w 1398"/>
                  <a:gd name="T77" fmla="*/ 555 h 2797"/>
                  <a:gd name="T78" fmla="*/ 346 w 1398"/>
                  <a:gd name="T79" fmla="*/ 555 h 2797"/>
                  <a:gd name="T80" fmla="*/ 444 w 1398"/>
                  <a:gd name="T81" fmla="*/ 445 h 2797"/>
                  <a:gd name="T82" fmla="*/ 484 w 1398"/>
                  <a:gd name="T83" fmla="*/ 340 h 2797"/>
                  <a:gd name="T84" fmla="*/ 523 w 1398"/>
                  <a:gd name="T85" fmla="*/ 308 h 2797"/>
                  <a:gd name="T86" fmla="*/ 633 w 1398"/>
                  <a:gd name="T87" fmla="*/ 288 h 2797"/>
                  <a:gd name="T88" fmla="*/ 633 w 1398"/>
                  <a:gd name="T89" fmla="*/ 288 h 2797"/>
                  <a:gd name="T90" fmla="*/ 759 w 1398"/>
                  <a:gd name="T91" fmla="*/ 211 h 2797"/>
                  <a:gd name="T92" fmla="*/ 827 w 1398"/>
                  <a:gd name="T93" fmla="*/ 122 h 2797"/>
                  <a:gd name="T94" fmla="*/ 874 w 1398"/>
                  <a:gd name="T95" fmla="*/ 102 h 2797"/>
                  <a:gd name="T96" fmla="*/ 985 w 1398"/>
                  <a:gd name="T97" fmla="*/ 115 h 2797"/>
                  <a:gd name="T98" fmla="*/ 985 w 1398"/>
                  <a:gd name="T99" fmla="*/ 115 h 2797"/>
                  <a:gd name="T100" fmla="*/ 1128 w 1398"/>
                  <a:gd name="T101" fmla="*/ 77 h 2797"/>
                  <a:gd name="T102" fmla="*/ 1219 w 1398"/>
                  <a:gd name="T103" fmla="*/ 11 h 2797"/>
                  <a:gd name="T104" fmla="*/ 1269 w 1398"/>
                  <a:gd name="T105" fmla="*/ 6 h 2797"/>
                  <a:gd name="T106" fmla="*/ 1373 w 1398"/>
                  <a:gd name="T107" fmla="*/ 50 h 2797"/>
                  <a:gd name="T108" fmla="*/ 1373 w 1398"/>
                  <a:gd name="T109" fmla="*/ 5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8" h="2797">
                    <a:moveTo>
                      <a:pt x="1398" y="2797"/>
                    </a:moveTo>
                    <a:cubicBezTo>
                      <a:pt x="1390" y="2797"/>
                      <a:pt x="1381" y="2797"/>
                      <a:pt x="1373" y="2796"/>
                    </a:cubicBezTo>
                    <a:lnTo>
                      <a:pt x="1374" y="2746"/>
                    </a:lnTo>
                    <a:cubicBezTo>
                      <a:pt x="1382" y="2746"/>
                      <a:pt x="1390" y="2747"/>
                      <a:pt x="1398" y="2747"/>
                    </a:cubicBezTo>
                    <a:lnTo>
                      <a:pt x="1398" y="2797"/>
                    </a:lnTo>
                    <a:close/>
                    <a:moveTo>
                      <a:pt x="1322" y="2795"/>
                    </a:moveTo>
                    <a:cubicBezTo>
                      <a:pt x="1305" y="2794"/>
                      <a:pt x="1287" y="2792"/>
                      <a:pt x="1271" y="2791"/>
                    </a:cubicBezTo>
                    <a:lnTo>
                      <a:pt x="1275" y="2741"/>
                    </a:lnTo>
                    <a:cubicBezTo>
                      <a:pt x="1291" y="2743"/>
                      <a:pt x="1308" y="2744"/>
                      <a:pt x="1324" y="2745"/>
                    </a:cubicBezTo>
                    <a:lnTo>
                      <a:pt x="1322" y="2795"/>
                    </a:lnTo>
                    <a:close/>
                    <a:moveTo>
                      <a:pt x="1220" y="2785"/>
                    </a:moveTo>
                    <a:cubicBezTo>
                      <a:pt x="1203" y="2783"/>
                      <a:pt x="1186" y="2781"/>
                      <a:pt x="1169" y="2778"/>
                    </a:cubicBezTo>
                    <a:lnTo>
                      <a:pt x="1177" y="2729"/>
                    </a:lnTo>
                    <a:cubicBezTo>
                      <a:pt x="1193" y="2731"/>
                      <a:pt x="1210" y="2734"/>
                      <a:pt x="1226" y="2736"/>
                    </a:cubicBezTo>
                    <a:lnTo>
                      <a:pt x="1220" y="2785"/>
                    </a:lnTo>
                    <a:close/>
                    <a:moveTo>
                      <a:pt x="1119" y="2769"/>
                    </a:moveTo>
                    <a:cubicBezTo>
                      <a:pt x="1102" y="2765"/>
                      <a:pt x="1086" y="2762"/>
                      <a:pt x="1069" y="2758"/>
                    </a:cubicBezTo>
                    <a:lnTo>
                      <a:pt x="1081" y="2709"/>
                    </a:lnTo>
                    <a:cubicBezTo>
                      <a:pt x="1097" y="2713"/>
                      <a:pt x="1113" y="2717"/>
                      <a:pt x="1129" y="2720"/>
                    </a:cubicBezTo>
                    <a:lnTo>
                      <a:pt x="1119" y="2769"/>
                    </a:lnTo>
                    <a:close/>
                    <a:moveTo>
                      <a:pt x="1020" y="2745"/>
                    </a:moveTo>
                    <a:cubicBezTo>
                      <a:pt x="1003" y="2740"/>
                      <a:pt x="987" y="2735"/>
                      <a:pt x="971" y="2730"/>
                    </a:cubicBezTo>
                    <a:lnTo>
                      <a:pt x="986" y="2683"/>
                    </a:lnTo>
                    <a:cubicBezTo>
                      <a:pt x="1002" y="2688"/>
                      <a:pt x="1017" y="2692"/>
                      <a:pt x="1033" y="2697"/>
                    </a:cubicBezTo>
                    <a:lnTo>
                      <a:pt x="1020" y="2745"/>
                    </a:lnTo>
                    <a:close/>
                    <a:moveTo>
                      <a:pt x="922" y="2714"/>
                    </a:moveTo>
                    <a:cubicBezTo>
                      <a:pt x="907" y="2708"/>
                      <a:pt x="890" y="2702"/>
                      <a:pt x="875" y="2695"/>
                    </a:cubicBezTo>
                    <a:lnTo>
                      <a:pt x="893" y="2649"/>
                    </a:lnTo>
                    <a:cubicBezTo>
                      <a:pt x="909" y="2655"/>
                      <a:pt x="924" y="2661"/>
                      <a:pt x="940" y="2666"/>
                    </a:cubicBezTo>
                    <a:lnTo>
                      <a:pt x="922" y="2714"/>
                    </a:lnTo>
                    <a:close/>
                    <a:moveTo>
                      <a:pt x="827" y="2675"/>
                    </a:moveTo>
                    <a:cubicBezTo>
                      <a:pt x="812" y="2669"/>
                      <a:pt x="797" y="2661"/>
                      <a:pt x="781" y="2654"/>
                    </a:cubicBezTo>
                    <a:lnTo>
                      <a:pt x="803" y="2609"/>
                    </a:lnTo>
                    <a:cubicBezTo>
                      <a:pt x="818" y="2616"/>
                      <a:pt x="833" y="2623"/>
                      <a:pt x="848" y="2630"/>
                    </a:cubicBezTo>
                    <a:lnTo>
                      <a:pt x="827" y="2675"/>
                    </a:lnTo>
                    <a:close/>
                    <a:moveTo>
                      <a:pt x="736" y="2630"/>
                    </a:moveTo>
                    <a:cubicBezTo>
                      <a:pt x="721" y="2622"/>
                      <a:pt x="706" y="2614"/>
                      <a:pt x="691" y="2605"/>
                    </a:cubicBezTo>
                    <a:lnTo>
                      <a:pt x="716" y="2562"/>
                    </a:lnTo>
                    <a:cubicBezTo>
                      <a:pt x="730" y="2570"/>
                      <a:pt x="745" y="2579"/>
                      <a:pt x="759" y="2586"/>
                    </a:cubicBezTo>
                    <a:lnTo>
                      <a:pt x="736" y="2630"/>
                    </a:lnTo>
                    <a:close/>
                    <a:moveTo>
                      <a:pt x="647" y="2579"/>
                    </a:moveTo>
                    <a:cubicBezTo>
                      <a:pt x="633" y="2570"/>
                      <a:pt x="619" y="2560"/>
                      <a:pt x="605" y="2550"/>
                    </a:cubicBezTo>
                    <a:lnTo>
                      <a:pt x="633" y="2509"/>
                    </a:lnTo>
                    <a:cubicBezTo>
                      <a:pt x="647" y="2519"/>
                      <a:pt x="661" y="2528"/>
                      <a:pt x="674" y="2536"/>
                    </a:cubicBezTo>
                    <a:lnTo>
                      <a:pt x="647" y="2579"/>
                    </a:lnTo>
                    <a:close/>
                    <a:moveTo>
                      <a:pt x="563" y="2520"/>
                    </a:moveTo>
                    <a:cubicBezTo>
                      <a:pt x="550" y="2510"/>
                      <a:pt x="536" y="2500"/>
                      <a:pt x="523" y="2489"/>
                    </a:cubicBezTo>
                    <a:lnTo>
                      <a:pt x="554" y="2450"/>
                    </a:lnTo>
                    <a:cubicBezTo>
                      <a:pt x="567" y="2460"/>
                      <a:pt x="580" y="2470"/>
                      <a:pt x="593" y="2480"/>
                    </a:cubicBezTo>
                    <a:lnTo>
                      <a:pt x="563" y="2520"/>
                    </a:lnTo>
                    <a:close/>
                    <a:moveTo>
                      <a:pt x="484" y="2456"/>
                    </a:moveTo>
                    <a:cubicBezTo>
                      <a:pt x="471" y="2445"/>
                      <a:pt x="458" y="2434"/>
                      <a:pt x="446" y="2422"/>
                    </a:cubicBezTo>
                    <a:lnTo>
                      <a:pt x="480" y="2386"/>
                    </a:lnTo>
                    <a:cubicBezTo>
                      <a:pt x="492" y="2397"/>
                      <a:pt x="504" y="2408"/>
                      <a:pt x="516" y="2419"/>
                    </a:cubicBezTo>
                    <a:lnTo>
                      <a:pt x="484" y="2456"/>
                    </a:lnTo>
                    <a:close/>
                    <a:moveTo>
                      <a:pt x="409" y="2387"/>
                    </a:moveTo>
                    <a:cubicBezTo>
                      <a:pt x="397" y="2375"/>
                      <a:pt x="385" y="2362"/>
                      <a:pt x="374" y="2350"/>
                    </a:cubicBezTo>
                    <a:lnTo>
                      <a:pt x="410" y="2316"/>
                    </a:lnTo>
                    <a:cubicBezTo>
                      <a:pt x="422" y="2328"/>
                      <a:pt x="433" y="2340"/>
                      <a:pt x="444" y="2351"/>
                    </a:cubicBezTo>
                    <a:lnTo>
                      <a:pt x="409" y="2387"/>
                    </a:lnTo>
                    <a:close/>
                    <a:moveTo>
                      <a:pt x="339" y="2312"/>
                    </a:moveTo>
                    <a:cubicBezTo>
                      <a:pt x="328" y="2299"/>
                      <a:pt x="317" y="2286"/>
                      <a:pt x="307" y="2273"/>
                    </a:cubicBezTo>
                    <a:lnTo>
                      <a:pt x="346" y="2241"/>
                    </a:lnTo>
                    <a:cubicBezTo>
                      <a:pt x="356" y="2254"/>
                      <a:pt x="367" y="2267"/>
                      <a:pt x="377" y="2279"/>
                    </a:cubicBezTo>
                    <a:lnTo>
                      <a:pt x="339" y="2312"/>
                    </a:lnTo>
                    <a:close/>
                    <a:moveTo>
                      <a:pt x="276" y="2232"/>
                    </a:moveTo>
                    <a:cubicBezTo>
                      <a:pt x="266" y="2219"/>
                      <a:pt x="256" y="2205"/>
                      <a:pt x="246" y="2191"/>
                    </a:cubicBezTo>
                    <a:lnTo>
                      <a:pt x="287" y="2162"/>
                    </a:lnTo>
                    <a:cubicBezTo>
                      <a:pt x="297" y="2176"/>
                      <a:pt x="306" y="2189"/>
                      <a:pt x="316" y="2202"/>
                    </a:cubicBezTo>
                    <a:lnTo>
                      <a:pt x="276" y="2232"/>
                    </a:lnTo>
                    <a:close/>
                    <a:moveTo>
                      <a:pt x="218" y="2149"/>
                    </a:moveTo>
                    <a:cubicBezTo>
                      <a:pt x="209" y="2134"/>
                      <a:pt x="200" y="2120"/>
                      <a:pt x="191" y="2105"/>
                    </a:cubicBezTo>
                    <a:lnTo>
                      <a:pt x="234" y="2080"/>
                    </a:lnTo>
                    <a:cubicBezTo>
                      <a:pt x="242" y="2094"/>
                      <a:pt x="251" y="2108"/>
                      <a:pt x="260" y="2122"/>
                    </a:cubicBezTo>
                    <a:lnTo>
                      <a:pt x="218" y="2149"/>
                    </a:lnTo>
                    <a:close/>
                    <a:moveTo>
                      <a:pt x="166" y="2060"/>
                    </a:moveTo>
                    <a:cubicBezTo>
                      <a:pt x="158" y="2045"/>
                      <a:pt x="150" y="2030"/>
                      <a:pt x="143" y="2015"/>
                    </a:cubicBezTo>
                    <a:lnTo>
                      <a:pt x="188" y="1993"/>
                    </a:lnTo>
                    <a:cubicBezTo>
                      <a:pt x="195" y="2008"/>
                      <a:pt x="202" y="2022"/>
                      <a:pt x="210" y="2037"/>
                    </a:cubicBezTo>
                    <a:lnTo>
                      <a:pt x="166" y="2060"/>
                    </a:lnTo>
                    <a:close/>
                    <a:moveTo>
                      <a:pt x="121" y="1969"/>
                    </a:moveTo>
                    <a:cubicBezTo>
                      <a:pt x="114" y="1954"/>
                      <a:pt x="107" y="1938"/>
                      <a:pt x="101" y="1922"/>
                    </a:cubicBezTo>
                    <a:lnTo>
                      <a:pt x="147" y="1904"/>
                    </a:lnTo>
                    <a:cubicBezTo>
                      <a:pt x="154" y="1919"/>
                      <a:pt x="160" y="1934"/>
                      <a:pt x="167" y="1949"/>
                    </a:cubicBezTo>
                    <a:lnTo>
                      <a:pt x="121" y="1969"/>
                    </a:lnTo>
                    <a:close/>
                    <a:moveTo>
                      <a:pt x="83" y="1875"/>
                    </a:moveTo>
                    <a:cubicBezTo>
                      <a:pt x="77" y="1859"/>
                      <a:pt x="72" y="1842"/>
                      <a:pt x="66" y="1826"/>
                    </a:cubicBezTo>
                    <a:lnTo>
                      <a:pt x="114" y="1811"/>
                    </a:lnTo>
                    <a:cubicBezTo>
                      <a:pt x="119" y="1826"/>
                      <a:pt x="124" y="1842"/>
                      <a:pt x="130" y="1857"/>
                    </a:cubicBezTo>
                    <a:lnTo>
                      <a:pt x="83" y="1875"/>
                    </a:lnTo>
                    <a:close/>
                    <a:moveTo>
                      <a:pt x="52" y="1777"/>
                    </a:moveTo>
                    <a:cubicBezTo>
                      <a:pt x="47" y="1761"/>
                      <a:pt x="43" y="1745"/>
                      <a:pt x="39" y="1728"/>
                    </a:cubicBezTo>
                    <a:lnTo>
                      <a:pt x="88" y="1716"/>
                    </a:lnTo>
                    <a:cubicBezTo>
                      <a:pt x="92" y="1732"/>
                      <a:pt x="96" y="1748"/>
                      <a:pt x="100" y="1764"/>
                    </a:cubicBezTo>
                    <a:lnTo>
                      <a:pt x="52" y="1777"/>
                    </a:lnTo>
                    <a:close/>
                    <a:moveTo>
                      <a:pt x="28" y="1678"/>
                    </a:moveTo>
                    <a:cubicBezTo>
                      <a:pt x="24" y="1662"/>
                      <a:pt x="21" y="1645"/>
                      <a:pt x="18" y="1628"/>
                    </a:cubicBezTo>
                    <a:lnTo>
                      <a:pt x="68" y="1620"/>
                    </a:lnTo>
                    <a:cubicBezTo>
                      <a:pt x="71" y="1636"/>
                      <a:pt x="73" y="1652"/>
                      <a:pt x="77" y="1668"/>
                    </a:cubicBezTo>
                    <a:lnTo>
                      <a:pt x="28" y="1678"/>
                    </a:lnTo>
                    <a:close/>
                    <a:moveTo>
                      <a:pt x="11" y="1577"/>
                    </a:moveTo>
                    <a:cubicBezTo>
                      <a:pt x="9" y="1560"/>
                      <a:pt x="7" y="1544"/>
                      <a:pt x="6" y="1527"/>
                    </a:cubicBezTo>
                    <a:lnTo>
                      <a:pt x="55" y="1522"/>
                    </a:lnTo>
                    <a:cubicBezTo>
                      <a:pt x="57" y="1539"/>
                      <a:pt x="58" y="1555"/>
                      <a:pt x="61" y="1571"/>
                    </a:cubicBezTo>
                    <a:lnTo>
                      <a:pt x="11" y="1577"/>
                    </a:lnTo>
                    <a:close/>
                    <a:moveTo>
                      <a:pt x="2" y="1476"/>
                    </a:moveTo>
                    <a:cubicBezTo>
                      <a:pt x="1" y="1459"/>
                      <a:pt x="0" y="1442"/>
                      <a:pt x="0" y="1425"/>
                    </a:cubicBezTo>
                    <a:lnTo>
                      <a:pt x="50" y="1424"/>
                    </a:lnTo>
                    <a:cubicBezTo>
                      <a:pt x="50" y="1440"/>
                      <a:pt x="51" y="1457"/>
                      <a:pt x="52" y="1473"/>
                    </a:cubicBezTo>
                    <a:lnTo>
                      <a:pt x="2" y="1476"/>
                    </a:lnTo>
                    <a:close/>
                    <a:moveTo>
                      <a:pt x="50" y="1375"/>
                    </a:moveTo>
                    <a:lnTo>
                      <a:pt x="0" y="1374"/>
                    </a:lnTo>
                    <a:cubicBezTo>
                      <a:pt x="0" y="1357"/>
                      <a:pt x="1" y="1340"/>
                      <a:pt x="2" y="1323"/>
                    </a:cubicBezTo>
                    <a:lnTo>
                      <a:pt x="52" y="1325"/>
                    </a:lnTo>
                    <a:cubicBezTo>
                      <a:pt x="51" y="1341"/>
                      <a:pt x="50" y="1358"/>
                      <a:pt x="50" y="1375"/>
                    </a:cubicBezTo>
                    <a:close/>
                    <a:moveTo>
                      <a:pt x="55" y="1276"/>
                    </a:moveTo>
                    <a:lnTo>
                      <a:pt x="6" y="1272"/>
                    </a:lnTo>
                    <a:cubicBezTo>
                      <a:pt x="7" y="1255"/>
                      <a:pt x="9" y="1238"/>
                      <a:pt x="11" y="1221"/>
                    </a:cubicBezTo>
                    <a:lnTo>
                      <a:pt x="61" y="1227"/>
                    </a:lnTo>
                    <a:cubicBezTo>
                      <a:pt x="58" y="1243"/>
                      <a:pt x="57" y="1260"/>
                      <a:pt x="55" y="1276"/>
                    </a:cubicBezTo>
                    <a:close/>
                    <a:moveTo>
                      <a:pt x="67" y="1179"/>
                    </a:moveTo>
                    <a:lnTo>
                      <a:pt x="18" y="1170"/>
                    </a:lnTo>
                    <a:cubicBezTo>
                      <a:pt x="21" y="1154"/>
                      <a:pt x="24" y="1137"/>
                      <a:pt x="27" y="1120"/>
                    </a:cubicBezTo>
                    <a:lnTo>
                      <a:pt x="76" y="1130"/>
                    </a:lnTo>
                    <a:cubicBezTo>
                      <a:pt x="73" y="1146"/>
                      <a:pt x="70" y="1162"/>
                      <a:pt x="67" y="1179"/>
                    </a:cubicBezTo>
                    <a:close/>
                    <a:moveTo>
                      <a:pt x="87" y="1082"/>
                    </a:moveTo>
                    <a:lnTo>
                      <a:pt x="38" y="1070"/>
                    </a:lnTo>
                    <a:cubicBezTo>
                      <a:pt x="42" y="1054"/>
                      <a:pt x="47" y="1037"/>
                      <a:pt x="51" y="1021"/>
                    </a:cubicBezTo>
                    <a:lnTo>
                      <a:pt x="99" y="1035"/>
                    </a:lnTo>
                    <a:cubicBezTo>
                      <a:pt x="95" y="1050"/>
                      <a:pt x="91" y="1066"/>
                      <a:pt x="87" y="1082"/>
                    </a:cubicBezTo>
                    <a:close/>
                    <a:moveTo>
                      <a:pt x="114" y="987"/>
                    </a:moveTo>
                    <a:lnTo>
                      <a:pt x="66" y="972"/>
                    </a:lnTo>
                    <a:cubicBezTo>
                      <a:pt x="72" y="955"/>
                      <a:pt x="77" y="939"/>
                      <a:pt x="83" y="923"/>
                    </a:cubicBezTo>
                    <a:lnTo>
                      <a:pt x="130" y="940"/>
                    </a:lnTo>
                    <a:cubicBezTo>
                      <a:pt x="124" y="956"/>
                      <a:pt x="119" y="971"/>
                      <a:pt x="114" y="987"/>
                    </a:cubicBezTo>
                    <a:close/>
                    <a:moveTo>
                      <a:pt x="147" y="894"/>
                    </a:moveTo>
                    <a:lnTo>
                      <a:pt x="101" y="875"/>
                    </a:lnTo>
                    <a:cubicBezTo>
                      <a:pt x="107" y="860"/>
                      <a:pt x="114" y="844"/>
                      <a:pt x="121" y="828"/>
                    </a:cubicBezTo>
                    <a:lnTo>
                      <a:pt x="167" y="849"/>
                    </a:lnTo>
                    <a:cubicBezTo>
                      <a:pt x="160" y="864"/>
                      <a:pt x="153" y="879"/>
                      <a:pt x="147" y="894"/>
                    </a:cubicBezTo>
                    <a:close/>
                    <a:moveTo>
                      <a:pt x="187" y="804"/>
                    </a:moveTo>
                    <a:lnTo>
                      <a:pt x="142" y="782"/>
                    </a:lnTo>
                    <a:cubicBezTo>
                      <a:pt x="150" y="767"/>
                      <a:pt x="158" y="751"/>
                      <a:pt x="166" y="736"/>
                    </a:cubicBezTo>
                    <a:lnTo>
                      <a:pt x="210" y="760"/>
                    </a:lnTo>
                    <a:cubicBezTo>
                      <a:pt x="202" y="775"/>
                      <a:pt x="195" y="790"/>
                      <a:pt x="187" y="804"/>
                    </a:cubicBezTo>
                    <a:close/>
                    <a:moveTo>
                      <a:pt x="234" y="717"/>
                    </a:moveTo>
                    <a:lnTo>
                      <a:pt x="191" y="692"/>
                    </a:lnTo>
                    <a:cubicBezTo>
                      <a:pt x="200" y="677"/>
                      <a:pt x="208" y="663"/>
                      <a:pt x="217" y="648"/>
                    </a:cubicBezTo>
                    <a:lnTo>
                      <a:pt x="260" y="675"/>
                    </a:lnTo>
                    <a:cubicBezTo>
                      <a:pt x="251" y="689"/>
                      <a:pt x="242" y="703"/>
                      <a:pt x="234" y="717"/>
                    </a:cubicBezTo>
                    <a:close/>
                    <a:moveTo>
                      <a:pt x="287" y="634"/>
                    </a:moveTo>
                    <a:lnTo>
                      <a:pt x="246" y="606"/>
                    </a:lnTo>
                    <a:cubicBezTo>
                      <a:pt x="256" y="592"/>
                      <a:pt x="266" y="578"/>
                      <a:pt x="276" y="564"/>
                    </a:cubicBezTo>
                    <a:lnTo>
                      <a:pt x="316" y="594"/>
                    </a:lnTo>
                    <a:cubicBezTo>
                      <a:pt x="306" y="607"/>
                      <a:pt x="296" y="621"/>
                      <a:pt x="287" y="634"/>
                    </a:cubicBezTo>
                    <a:close/>
                    <a:moveTo>
                      <a:pt x="346" y="555"/>
                    </a:moveTo>
                    <a:lnTo>
                      <a:pt x="307" y="524"/>
                    </a:lnTo>
                    <a:cubicBezTo>
                      <a:pt x="317" y="511"/>
                      <a:pt x="328" y="497"/>
                      <a:pt x="340" y="485"/>
                    </a:cubicBezTo>
                    <a:lnTo>
                      <a:pt x="377" y="517"/>
                    </a:lnTo>
                    <a:cubicBezTo>
                      <a:pt x="367" y="530"/>
                      <a:pt x="356" y="542"/>
                      <a:pt x="346" y="555"/>
                    </a:cubicBezTo>
                    <a:close/>
                    <a:moveTo>
                      <a:pt x="410" y="480"/>
                    </a:moveTo>
                    <a:lnTo>
                      <a:pt x="374" y="446"/>
                    </a:lnTo>
                    <a:cubicBezTo>
                      <a:pt x="385" y="434"/>
                      <a:pt x="397" y="422"/>
                      <a:pt x="409" y="410"/>
                    </a:cubicBezTo>
                    <a:lnTo>
                      <a:pt x="444" y="445"/>
                    </a:lnTo>
                    <a:cubicBezTo>
                      <a:pt x="433" y="457"/>
                      <a:pt x="422" y="469"/>
                      <a:pt x="410" y="480"/>
                    </a:cubicBezTo>
                    <a:close/>
                    <a:moveTo>
                      <a:pt x="480" y="411"/>
                    </a:moveTo>
                    <a:lnTo>
                      <a:pt x="446" y="375"/>
                    </a:lnTo>
                    <a:cubicBezTo>
                      <a:pt x="458" y="363"/>
                      <a:pt x="471" y="351"/>
                      <a:pt x="484" y="340"/>
                    </a:cubicBezTo>
                    <a:lnTo>
                      <a:pt x="517" y="378"/>
                    </a:lnTo>
                    <a:cubicBezTo>
                      <a:pt x="504" y="389"/>
                      <a:pt x="492" y="400"/>
                      <a:pt x="480" y="411"/>
                    </a:cubicBezTo>
                    <a:close/>
                    <a:moveTo>
                      <a:pt x="554" y="347"/>
                    </a:moveTo>
                    <a:lnTo>
                      <a:pt x="523" y="308"/>
                    </a:lnTo>
                    <a:cubicBezTo>
                      <a:pt x="536" y="297"/>
                      <a:pt x="550" y="286"/>
                      <a:pt x="563" y="276"/>
                    </a:cubicBezTo>
                    <a:lnTo>
                      <a:pt x="593" y="316"/>
                    </a:lnTo>
                    <a:cubicBezTo>
                      <a:pt x="580" y="326"/>
                      <a:pt x="567" y="336"/>
                      <a:pt x="554" y="347"/>
                    </a:cubicBezTo>
                    <a:close/>
                    <a:moveTo>
                      <a:pt x="633" y="288"/>
                    </a:moveTo>
                    <a:lnTo>
                      <a:pt x="605" y="246"/>
                    </a:lnTo>
                    <a:cubicBezTo>
                      <a:pt x="619" y="237"/>
                      <a:pt x="633" y="227"/>
                      <a:pt x="647" y="218"/>
                    </a:cubicBezTo>
                    <a:lnTo>
                      <a:pt x="674" y="260"/>
                    </a:lnTo>
                    <a:cubicBezTo>
                      <a:pt x="661" y="270"/>
                      <a:pt x="647" y="279"/>
                      <a:pt x="633" y="288"/>
                    </a:cubicBezTo>
                    <a:close/>
                    <a:moveTo>
                      <a:pt x="716" y="235"/>
                    </a:moveTo>
                    <a:lnTo>
                      <a:pt x="691" y="192"/>
                    </a:lnTo>
                    <a:cubicBezTo>
                      <a:pt x="706" y="183"/>
                      <a:pt x="721" y="175"/>
                      <a:pt x="735" y="167"/>
                    </a:cubicBezTo>
                    <a:lnTo>
                      <a:pt x="759" y="211"/>
                    </a:lnTo>
                    <a:cubicBezTo>
                      <a:pt x="745" y="219"/>
                      <a:pt x="730" y="227"/>
                      <a:pt x="716" y="235"/>
                    </a:cubicBezTo>
                    <a:close/>
                    <a:moveTo>
                      <a:pt x="803" y="188"/>
                    </a:moveTo>
                    <a:lnTo>
                      <a:pt x="781" y="143"/>
                    </a:lnTo>
                    <a:cubicBezTo>
                      <a:pt x="796" y="136"/>
                      <a:pt x="811" y="129"/>
                      <a:pt x="827" y="122"/>
                    </a:cubicBezTo>
                    <a:lnTo>
                      <a:pt x="847" y="167"/>
                    </a:lnTo>
                    <a:cubicBezTo>
                      <a:pt x="832" y="174"/>
                      <a:pt x="817" y="181"/>
                      <a:pt x="803" y="188"/>
                    </a:cubicBezTo>
                    <a:close/>
                    <a:moveTo>
                      <a:pt x="892" y="148"/>
                    </a:moveTo>
                    <a:lnTo>
                      <a:pt x="874" y="102"/>
                    </a:lnTo>
                    <a:cubicBezTo>
                      <a:pt x="889" y="96"/>
                      <a:pt x="906" y="90"/>
                      <a:pt x="922" y="84"/>
                    </a:cubicBezTo>
                    <a:lnTo>
                      <a:pt x="939" y="130"/>
                    </a:lnTo>
                    <a:cubicBezTo>
                      <a:pt x="923" y="136"/>
                      <a:pt x="907" y="142"/>
                      <a:pt x="892" y="148"/>
                    </a:cubicBezTo>
                    <a:close/>
                    <a:moveTo>
                      <a:pt x="985" y="115"/>
                    </a:moveTo>
                    <a:lnTo>
                      <a:pt x="970" y="67"/>
                    </a:lnTo>
                    <a:cubicBezTo>
                      <a:pt x="986" y="62"/>
                      <a:pt x="1002" y="57"/>
                      <a:pt x="1018" y="52"/>
                    </a:cubicBezTo>
                    <a:lnTo>
                      <a:pt x="1032" y="100"/>
                    </a:lnTo>
                    <a:cubicBezTo>
                      <a:pt x="1016" y="105"/>
                      <a:pt x="1001" y="110"/>
                      <a:pt x="985" y="115"/>
                    </a:cubicBezTo>
                    <a:close/>
                    <a:moveTo>
                      <a:pt x="1080" y="88"/>
                    </a:moveTo>
                    <a:lnTo>
                      <a:pt x="1068" y="39"/>
                    </a:lnTo>
                    <a:cubicBezTo>
                      <a:pt x="1085" y="35"/>
                      <a:pt x="1101" y="31"/>
                      <a:pt x="1118" y="28"/>
                    </a:cubicBezTo>
                    <a:lnTo>
                      <a:pt x="1128" y="77"/>
                    </a:lnTo>
                    <a:cubicBezTo>
                      <a:pt x="1112" y="80"/>
                      <a:pt x="1096" y="84"/>
                      <a:pt x="1080" y="88"/>
                    </a:cubicBezTo>
                    <a:close/>
                    <a:moveTo>
                      <a:pt x="1176" y="68"/>
                    </a:moveTo>
                    <a:lnTo>
                      <a:pt x="1168" y="19"/>
                    </a:lnTo>
                    <a:cubicBezTo>
                      <a:pt x="1185" y="16"/>
                      <a:pt x="1202" y="14"/>
                      <a:pt x="1219" y="11"/>
                    </a:cubicBezTo>
                    <a:lnTo>
                      <a:pt x="1225" y="61"/>
                    </a:lnTo>
                    <a:cubicBezTo>
                      <a:pt x="1209" y="63"/>
                      <a:pt x="1192" y="66"/>
                      <a:pt x="1176" y="68"/>
                    </a:cubicBezTo>
                    <a:close/>
                    <a:moveTo>
                      <a:pt x="1274" y="56"/>
                    </a:moveTo>
                    <a:lnTo>
                      <a:pt x="1269" y="6"/>
                    </a:lnTo>
                    <a:cubicBezTo>
                      <a:pt x="1286" y="5"/>
                      <a:pt x="1303" y="3"/>
                      <a:pt x="1320" y="2"/>
                    </a:cubicBezTo>
                    <a:lnTo>
                      <a:pt x="1323" y="52"/>
                    </a:lnTo>
                    <a:cubicBezTo>
                      <a:pt x="1307" y="53"/>
                      <a:pt x="1290" y="54"/>
                      <a:pt x="1274" y="56"/>
                    </a:cubicBezTo>
                    <a:close/>
                    <a:moveTo>
                      <a:pt x="1373" y="50"/>
                    </a:moveTo>
                    <a:lnTo>
                      <a:pt x="1372" y="0"/>
                    </a:lnTo>
                    <a:cubicBezTo>
                      <a:pt x="1381" y="0"/>
                      <a:pt x="1389" y="0"/>
                      <a:pt x="1398" y="0"/>
                    </a:cubicBezTo>
                    <a:lnTo>
                      <a:pt x="1398" y="50"/>
                    </a:lnTo>
                    <a:cubicBezTo>
                      <a:pt x="1390" y="50"/>
                      <a:pt x="1382" y="50"/>
                      <a:pt x="1373" y="50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8" name="任意多边形 78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838" y="1633"/>
                <a:ext cx="528" cy="1056"/>
              </a:xfrm>
              <a:custGeom>
                <a:avLst/>
                <a:gdLst>
                  <a:gd name="T0" fmla="*/ 0 w 1398"/>
                  <a:gd name="T1" fmla="*/ 2797 h 2797"/>
                  <a:gd name="T2" fmla="*/ 0 w 1398"/>
                  <a:gd name="T3" fmla="*/ 2747 h 2797"/>
                  <a:gd name="T4" fmla="*/ 525 w 1398"/>
                  <a:gd name="T5" fmla="*/ 2641 h 2797"/>
                  <a:gd name="T6" fmla="*/ 953 w 1398"/>
                  <a:gd name="T7" fmla="*/ 2352 h 2797"/>
                  <a:gd name="T8" fmla="*/ 1242 w 1398"/>
                  <a:gd name="T9" fmla="*/ 1923 h 2797"/>
                  <a:gd name="T10" fmla="*/ 1348 w 1398"/>
                  <a:gd name="T11" fmla="*/ 1399 h 2797"/>
                  <a:gd name="T12" fmla="*/ 1242 w 1398"/>
                  <a:gd name="T13" fmla="*/ 874 h 2797"/>
                  <a:gd name="T14" fmla="*/ 953 w 1398"/>
                  <a:gd name="T15" fmla="*/ 445 h 2797"/>
                  <a:gd name="T16" fmla="*/ 525 w 1398"/>
                  <a:gd name="T17" fmla="*/ 156 h 2797"/>
                  <a:gd name="T18" fmla="*/ 0 w 1398"/>
                  <a:gd name="T19" fmla="*/ 50 h 2797"/>
                  <a:gd name="T20" fmla="*/ 0 w 1398"/>
                  <a:gd name="T21" fmla="*/ 0 h 2797"/>
                  <a:gd name="T22" fmla="*/ 544 w 1398"/>
                  <a:gd name="T23" fmla="*/ 110 h 2797"/>
                  <a:gd name="T24" fmla="*/ 989 w 1398"/>
                  <a:gd name="T25" fmla="*/ 410 h 2797"/>
                  <a:gd name="T26" fmla="*/ 1289 w 1398"/>
                  <a:gd name="T27" fmla="*/ 854 h 2797"/>
                  <a:gd name="T28" fmla="*/ 1398 w 1398"/>
                  <a:gd name="T29" fmla="*/ 1399 h 2797"/>
                  <a:gd name="T30" fmla="*/ 1288 w 1398"/>
                  <a:gd name="T31" fmla="*/ 1943 h 2797"/>
                  <a:gd name="T32" fmla="*/ 989 w 1398"/>
                  <a:gd name="T33" fmla="*/ 2387 h 2797"/>
                  <a:gd name="T34" fmla="*/ 544 w 1398"/>
                  <a:gd name="T35" fmla="*/ 2687 h 2797"/>
                  <a:gd name="T36" fmla="*/ 0 w 1398"/>
                  <a:gd name="T37" fmla="*/ 2797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8" h="2797">
                    <a:moveTo>
                      <a:pt x="0" y="2797"/>
                    </a:moveTo>
                    <a:lnTo>
                      <a:pt x="0" y="2747"/>
                    </a:lnTo>
                    <a:cubicBezTo>
                      <a:pt x="182" y="2747"/>
                      <a:pt x="359" y="2711"/>
                      <a:pt x="525" y="2641"/>
                    </a:cubicBezTo>
                    <a:cubicBezTo>
                      <a:pt x="685" y="2573"/>
                      <a:pt x="829" y="2476"/>
                      <a:pt x="953" y="2352"/>
                    </a:cubicBezTo>
                    <a:cubicBezTo>
                      <a:pt x="1077" y="2228"/>
                      <a:pt x="1174" y="2084"/>
                      <a:pt x="1242" y="1923"/>
                    </a:cubicBezTo>
                    <a:cubicBezTo>
                      <a:pt x="1313" y="1757"/>
                      <a:pt x="1348" y="1580"/>
                      <a:pt x="1348" y="1399"/>
                    </a:cubicBezTo>
                    <a:cubicBezTo>
                      <a:pt x="1348" y="1217"/>
                      <a:pt x="1313" y="1040"/>
                      <a:pt x="1242" y="874"/>
                    </a:cubicBezTo>
                    <a:cubicBezTo>
                      <a:pt x="1174" y="713"/>
                      <a:pt x="1077" y="569"/>
                      <a:pt x="953" y="445"/>
                    </a:cubicBezTo>
                    <a:cubicBezTo>
                      <a:pt x="829" y="321"/>
                      <a:pt x="685" y="224"/>
                      <a:pt x="525" y="156"/>
                    </a:cubicBezTo>
                    <a:cubicBezTo>
                      <a:pt x="359" y="86"/>
                      <a:pt x="182" y="50"/>
                      <a:pt x="0" y="50"/>
                    </a:cubicBezTo>
                    <a:lnTo>
                      <a:pt x="0" y="0"/>
                    </a:lnTo>
                    <a:cubicBezTo>
                      <a:pt x="189" y="0"/>
                      <a:pt x="372" y="37"/>
                      <a:pt x="544" y="110"/>
                    </a:cubicBezTo>
                    <a:cubicBezTo>
                      <a:pt x="711" y="180"/>
                      <a:pt x="860" y="281"/>
                      <a:pt x="989" y="410"/>
                    </a:cubicBezTo>
                    <a:cubicBezTo>
                      <a:pt x="1117" y="538"/>
                      <a:pt x="1218" y="688"/>
                      <a:pt x="1289" y="854"/>
                    </a:cubicBezTo>
                    <a:cubicBezTo>
                      <a:pt x="1361" y="1026"/>
                      <a:pt x="1398" y="1210"/>
                      <a:pt x="1398" y="1399"/>
                    </a:cubicBezTo>
                    <a:cubicBezTo>
                      <a:pt x="1398" y="1587"/>
                      <a:pt x="1361" y="1770"/>
                      <a:pt x="1288" y="1943"/>
                    </a:cubicBezTo>
                    <a:cubicBezTo>
                      <a:pt x="1218" y="2110"/>
                      <a:pt x="1117" y="2259"/>
                      <a:pt x="989" y="2387"/>
                    </a:cubicBezTo>
                    <a:cubicBezTo>
                      <a:pt x="860" y="2516"/>
                      <a:pt x="711" y="2617"/>
                      <a:pt x="544" y="2687"/>
                    </a:cubicBezTo>
                    <a:cubicBezTo>
                      <a:pt x="372" y="2760"/>
                      <a:pt x="189" y="2797"/>
                      <a:pt x="0" y="2797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199" name="任意多边形 79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407" y="1730"/>
                <a:ext cx="863" cy="863"/>
              </a:xfrm>
              <a:custGeom>
                <a:avLst/>
                <a:gdLst>
                  <a:gd name="T0" fmla="*/ 1143 w 2287"/>
                  <a:gd name="T1" fmla="*/ 2286 h 2286"/>
                  <a:gd name="T2" fmla="*/ 698 w 2287"/>
                  <a:gd name="T3" fmla="*/ 2196 h 2286"/>
                  <a:gd name="T4" fmla="*/ 335 w 2287"/>
                  <a:gd name="T5" fmla="*/ 1951 h 2286"/>
                  <a:gd name="T6" fmla="*/ 90 w 2287"/>
                  <a:gd name="T7" fmla="*/ 1588 h 2286"/>
                  <a:gd name="T8" fmla="*/ 0 w 2287"/>
                  <a:gd name="T9" fmla="*/ 1143 h 2286"/>
                  <a:gd name="T10" fmla="*/ 50 w 2287"/>
                  <a:gd name="T11" fmla="*/ 1143 h 2286"/>
                  <a:gd name="T12" fmla="*/ 370 w 2287"/>
                  <a:gd name="T13" fmla="*/ 1916 h 2286"/>
                  <a:gd name="T14" fmla="*/ 1143 w 2287"/>
                  <a:gd name="T15" fmla="*/ 2236 h 2286"/>
                  <a:gd name="T16" fmla="*/ 1916 w 2287"/>
                  <a:gd name="T17" fmla="*/ 1916 h 2286"/>
                  <a:gd name="T18" fmla="*/ 2236 w 2287"/>
                  <a:gd name="T19" fmla="*/ 1143 h 2286"/>
                  <a:gd name="T20" fmla="*/ 1916 w 2287"/>
                  <a:gd name="T21" fmla="*/ 370 h 2286"/>
                  <a:gd name="T22" fmla="*/ 1168 w 2287"/>
                  <a:gd name="T23" fmla="*/ 50 h 2286"/>
                  <a:gd name="T24" fmla="*/ 1168 w 2287"/>
                  <a:gd name="T25" fmla="*/ 1195 h 2286"/>
                  <a:gd name="T26" fmla="*/ 1118 w 2287"/>
                  <a:gd name="T27" fmla="*/ 1195 h 2286"/>
                  <a:gd name="T28" fmla="*/ 1118 w 2287"/>
                  <a:gd name="T29" fmla="*/ 0 h 2286"/>
                  <a:gd name="T30" fmla="*/ 1143 w 2287"/>
                  <a:gd name="T31" fmla="*/ 0 h 2286"/>
                  <a:gd name="T32" fmla="*/ 1588 w 2287"/>
                  <a:gd name="T33" fmla="*/ 90 h 2286"/>
                  <a:gd name="T34" fmla="*/ 1952 w 2287"/>
                  <a:gd name="T35" fmla="*/ 335 h 2286"/>
                  <a:gd name="T36" fmla="*/ 2197 w 2287"/>
                  <a:gd name="T37" fmla="*/ 699 h 2286"/>
                  <a:gd name="T38" fmla="*/ 2287 w 2287"/>
                  <a:gd name="T39" fmla="*/ 1144 h 2286"/>
                  <a:gd name="T40" fmla="*/ 2197 w 2287"/>
                  <a:gd name="T41" fmla="*/ 1589 h 2286"/>
                  <a:gd name="T42" fmla="*/ 1952 w 2287"/>
                  <a:gd name="T43" fmla="*/ 1952 h 2286"/>
                  <a:gd name="T44" fmla="*/ 1588 w 2287"/>
                  <a:gd name="T45" fmla="*/ 2197 h 2286"/>
                  <a:gd name="T46" fmla="*/ 1143 w 2287"/>
                  <a:gd name="T47" fmla="*/ 2286 h 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87" h="2286">
                    <a:moveTo>
                      <a:pt x="1143" y="2286"/>
                    </a:moveTo>
                    <a:cubicBezTo>
                      <a:pt x="989" y="2286"/>
                      <a:pt x="839" y="2256"/>
                      <a:pt x="698" y="2196"/>
                    </a:cubicBezTo>
                    <a:cubicBezTo>
                      <a:pt x="562" y="2139"/>
                      <a:pt x="440" y="2056"/>
                      <a:pt x="335" y="1951"/>
                    </a:cubicBezTo>
                    <a:cubicBezTo>
                      <a:pt x="230" y="1846"/>
                      <a:pt x="147" y="1724"/>
                      <a:pt x="90" y="1588"/>
                    </a:cubicBezTo>
                    <a:cubicBezTo>
                      <a:pt x="30" y="1447"/>
                      <a:pt x="0" y="1297"/>
                      <a:pt x="0" y="1143"/>
                    </a:cubicBezTo>
                    <a:lnTo>
                      <a:pt x="50" y="1143"/>
                    </a:lnTo>
                    <a:cubicBezTo>
                      <a:pt x="50" y="1435"/>
                      <a:pt x="163" y="1709"/>
                      <a:pt x="370" y="1916"/>
                    </a:cubicBezTo>
                    <a:cubicBezTo>
                      <a:pt x="577" y="2123"/>
                      <a:pt x="851" y="2236"/>
                      <a:pt x="1143" y="2236"/>
                    </a:cubicBezTo>
                    <a:cubicBezTo>
                      <a:pt x="1435" y="2236"/>
                      <a:pt x="1710" y="2123"/>
                      <a:pt x="1916" y="1916"/>
                    </a:cubicBezTo>
                    <a:cubicBezTo>
                      <a:pt x="2122" y="1709"/>
                      <a:pt x="2236" y="1435"/>
                      <a:pt x="2236" y="1143"/>
                    </a:cubicBezTo>
                    <a:cubicBezTo>
                      <a:pt x="2236" y="851"/>
                      <a:pt x="2122" y="577"/>
                      <a:pt x="1916" y="370"/>
                    </a:cubicBezTo>
                    <a:cubicBezTo>
                      <a:pt x="1715" y="170"/>
                      <a:pt x="1451" y="57"/>
                      <a:pt x="1168" y="50"/>
                    </a:cubicBezTo>
                    <a:lnTo>
                      <a:pt x="1168" y="1195"/>
                    </a:lnTo>
                    <a:lnTo>
                      <a:pt x="1118" y="1195"/>
                    </a:lnTo>
                    <a:lnTo>
                      <a:pt x="1118" y="0"/>
                    </a:lnTo>
                    <a:lnTo>
                      <a:pt x="1143" y="0"/>
                    </a:lnTo>
                    <a:cubicBezTo>
                      <a:pt x="1297" y="0"/>
                      <a:pt x="1447" y="30"/>
                      <a:pt x="1588" y="90"/>
                    </a:cubicBezTo>
                    <a:cubicBezTo>
                      <a:pt x="1724" y="148"/>
                      <a:pt x="1847" y="230"/>
                      <a:pt x="1952" y="335"/>
                    </a:cubicBezTo>
                    <a:cubicBezTo>
                      <a:pt x="2057" y="440"/>
                      <a:pt x="2139" y="562"/>
                      <a:pt x="2197" y="699"/>
                    </a:cubicBezTo>
                    <a:cubicBezTo>
                      <a:pt x="2256" y="839"/>
                      <a:pt x="2287" y="989"/>
                      <a:pt x="2287" y="1144"/>
                    </a:cubicBezTo>
                    <a:cubicBezTo>
                      <a:pt x="2287" y="1298"/>
                      <a:pt x="2256" y="1448"/>
                      <a:pt x="2197" y="1589"/>
                    </a:cubicBezTo>
                    <a:cubicBezTo>
                      <a:pt x="2139" y="1725"/>
                      <a:pt x="2057" y="1847"/>
                      <a:pt x="1952" y="1952"/>
                    </a:cubicBezTo>
                    <a:cubicBezTo>
                      <a:pt x="1847" y="2057"/>
                      <a:pt x="1724" y="2139"/>
                      <a:pt x="1588" y="2197"/>
                    </a:cubicBezTo>
                    <a:cubicBezTo>
                      <a:pt x="1447" y="2256"/>
                      <a:pt x="1297" y="2286"/>
                      <a:pt x="1143" y="2286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0" name="任意多边形 80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3815" y="2650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3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3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1" name="任意多边形 81"/>
              <p:cNvSpPr>
                <a:spLocks noEditPoint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805" y="2640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4 h 194"/>
                  <a:gd name="T26" fmla="*/ 99 w 194"/>
                  <a:gd name="T27" fmla="*/ 144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3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0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4"/>
                      <a:pt x="96" y="144"/>
                    </a:cubicBezTo>
                    <a:lnTo>
                      <a:pt x="99" y="144"/>
                    </a:lnTo>
                    <a:cubicBezTo>
                      <a:pt x="124" y="144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2" name="任意多边形 82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815" y="1616"/>
                <a:ext cx="54" cy="54"/>
              </a:xfrm>
              <a:custGeom>
                <a:avLst/>
                <a:gdLst>
                  <a:gd name="T0" fmla="*/ 74 w 144"/>
                  <a:gd name="T1" fmla="*/ 144 h 144"/>
                  <a:gd name="T2" fmla="*/ 71 w 144"/>
                  <a:gd name="T3" fmla="*/ 144 h 144"/>
                  <a:gd name="T4" fmla="*/ 0 w 144"/>
                  <a:gd name="T5" fmla="*/ 73 h 144"/>
                  <a:gd name="T6" fmla="*/ 0 w 144"/>
                  <a:gd name="T7" fmla="*/ 70 h 144"/>
                  <a:gd name="T8" fmla="*/ 71 w 144"/>
                  <a:gd name="T9" fmla="*/ 0 h 144"/>
                  <a:gd name="T10" fmla="*/ 74 w 144"/>
                  <a:gd name="T11" fmla="*/ 0 h 144"/>
                  <a:gd name="T12" fmla="*/ 144 w 144"/>
                  <a:gd name="T13" fmla="*/ 70 h 144"/>
                  <a:gd name="T14" fmla="*/ 144 w 144"/>
                  <a:gd name="T15" fmla="*/ 73 h 144"/>
                  <a:gd name="T16" fmla="*/ 7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74" y="144"/>
                    </a:moveTo>
                    <a:lnTo>
                      <a:pt x="71" y="144"/>
                    </a:lnTo>
                    <a:cubicBezTo>
                      <a:pt x="32" y="144"/>
                      <a:pt x="0" y="112"/>
                      <a:pt x="0" y="73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71" y="0"/>
                    </a:cubicBezTo>
                    <a:lnTo>
                      <a:pt x="74" y="0"/>
                    </a:lnTo>
                    <a:cubicBezTo>
                      <a:pt x="113" y="0"/>
                      <a:pt x="144" y="31"/>
                      <a:pt x="144" y="70"/>
                    </a:cubicBezTo>
                    <a:lnTo>
                      <a:pt x="144" y="73"/>
                    </a:lnTo>
                    <a:cubicBezTo>
                      <a:pt x="144" y="112"/>
                      <a:pt x="113" y="144"/>
                      <a:pt x="74" y="144"/>
                    </a:cubicBez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3" name="任意多边形 83"/>
              <p:cNvSpPr>
                <a:spLocks noEditPoint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805" y="1606"/>
                <a:ext cx="73" cy="73"/>
              </a:xfrm>
              <a:custGeom>
                <a:avLst/>
                <a:gdLst>
                  <a:gd name="T0" fmla="*/ 99 w 194"/>
                  <a:gd name="T1" fmla="*/ 194 h 194"/>
                  <a:gd name="T2" fmla="*/ 96 w 194"/>
                  <a:gd name="T3" fmla="*/ 194 h 194"/>
                  <a:gd name="T4" fmla="*/ 0 w 194"/>
                  <a:gd name="T5" fmla="*/ 98 h 194"/>
                  <a:gd name="T6" fmla="*/ 0 w 194"/>
                  <a:gd name="T7" fmla="*/ 95 h 194"/>
                  <a:gd name="T8" fmla="*/ 96 w 194"/>
                  <a:gd name="T9" fmla="*/ 0 h 194"/>
                  <a:gd name="T10" fmla="*/ 99 w 194"/>
                  <a:gd name="T11" fmla="*/ 0 h 194"/>
                  <a:gd name="T12" fmla="*/ 194 w 194"/>
                  <a:gd name="T13" fmla="*/ 95 h 194"/>
                  <a:gd name="T14" fmla="*/ 194 w 194"/>
                  <a:gd name="T15" fmla="*/ 98 h 194"/>
                  <a:gd name="T16" fmla="*/ 99 w 194"/>
                  <a:gd name="T17" fmla="*/ 194 h 194"/>
                  <a:gd name="T18" fmla="*/ 96 w 194"/>
                  <a:gd name="T19" fmla="*/ 50 h 194"/>
                  <a:gd name="T20" fmla="*/ 50 w 194"/>
                  <a:gd name="T21" fmla="*/ 96 h 194"/>
                  <a:gd name="T22" fmla="*/ 50 w 194"/>
                  <a:gd name="T23" fmla="*/ 99 h 194"/>
                  <a:gd name="T24" fmla="*/ 96 w 194"/>
                  <a:gd name="T25" fmla="*/ 145 h 194"/>
                  <a:gd name="T26" fmla="*/ 99 w 194"/>
                  <a:gd name="T27" fmla="*/ 145 h 194"/>
                  <a:gd name="T28" fmla="*/ 145 w 194"/>
                  <a:gd name="T29" fmla="*/ 99 h 194"/>
                  <a:gd name="T30" fmla="*/ 145 w 194"/>
                  <a:gd name="T31" fmla="*/ 96 h 194"/>
                  <a:gd name="T32" fmla="*/ 99 w 194"/>
                  <a:gd name="T33" fmla="*/ 50 h 194"/>
                  <a:gd name="T34" fmla="*/ 96 w 194"/>
                  <a:gd name="T35" fmla="*/ 5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194">
                    <a:moveTo>
                      <a:pt x="99" y="194"/>
                    </a:moveTo>
                    <a:lnTo>
                      <a:pt x="96" y="194"/>
                    </a:lnTo>
                    <a:cubicBezTo>
                      <a:pt x="43" y="194"/>
                      <a:pt x="0" y="151"/>
                      <a:pt x="0" y="98"/>
                    </a:cubicBezTo>
                    <a:lnTo>
                      <a:pt x="0" y="95"/>
                    </a:lnTo>
                    <a:cubicBezTo>
                      <a:pt x="0" y="43"/>
                      <a:pt x="43" y="0"/>
                      <a:pt x="96" y="0"/>
                    </a:cubicBezTo>
                    <a:lnTo>
                      <a:pt x="99" y="0"/>
                    </a:lnTo>
                    <a:cubicBezTo>
                      <a:pt x="151" y="0"/>
                      <a:pt x="194" y="42"/>
                      <a:pt x="194" y="95"/>
                    </a:cubicBezTo>
                    <a:lnTo>
                      <a:pt x="194" y="98"/>
                    </a:lnTo>
                    <a:cubicBezTo>
                      <a:pt x="194" y="151"/>
                      <a:pt x="152" y="194"/>
                      <a:pt x="99" y="194"/>
                    </a:cubicBezTo>
                    <a:close/>
                    <a:moveTo>
                      <a:pt x="96" y="50"/>
                    </a:moveTo>
                    <a:cubicBezTo>
                      <a:pt x="71" y="50"/>
                      <a:pt x="50" y="71"/>
                      <a:pt x="50" y="96"/>
                    </a:cubicBezTo>
                    <a:lnTo>
                      <a:pt x="50" y="99"/>
                    </a:lnTo>
                    <a:cubicBezTo>
                      <a:pt x="50" y="124"/>
                      <a:pt x="71" y="145"/>
                      <a:pt x="96" y="145"/>
                    </a:cubicBezTo>
                    <a:lnTo>
                      <a:pt x="99" y="145"/>
                    </a:lnTo>
                    <a:cubicBezTo>
                      <a:pt x="124" y="145"/>
                      <a:pt x="145" y="124"/>
                      <a:pt x="145" y="99"/>
                    </a:cubicBezTo>
                    <a:lnTo>
                      <a:pt x="145" y="96"/>
                    </a:lnTo>
                    <a:cubicBezTo>
                      <a:pt x="145" y="71"/>
                      <a:pt x="124" y="50"/>
                      <a:pt x="99" y="50"/>
                    </a:cubicBezTo>
                    <a:lnTo>
                      <a:pt x="96" y="50"/>
                    </a:lnTo>
                    <a:close/>
                  </a:path>
                </a:pathLst>
              </a:custGeom>
              <a:grpFill/>
              <a:ln w="0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04" name="任意多边形 84"/>
              <p:cNvSpPr>
                <a:spLocks noEditPoint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407" y="2161"/>
                <a:ext cx="397" cy="19"/>
              </a:xfrm>
              <a:custGeom>
                <a:avLst/>
                <a:gdLst>
                  <a:gd name="T0" fmla="*/ 397 w 397"/>
                  <a:gd name="T1" fmla="*/ 19 h 19"/>
                  <a:gd name="T2" fmla="*/ 378 w 397"/>
                  <a:gd name="T3" fmla="*/ 19 h 19"/>
                  <a:gd name="T4" fmla="*/ 378 w 397"/>
                  <a:gd name="T5" fmla="*/ 0 h 19"/>
                  <a:gd name="T6" fmla="*/ 397 w 397"/>
                  <a:gd name="T7" fmla="*/ 0 h 19"/>
                  <a:gd name="T8" fmla="*/ 397 w 397"/>
                  <a:gd name="T9" fmla="*/ 19 h 19"/>
                  <a:gd name="T10" fmla="*/ 359 w 397"/>
                  <a:gd name="T11" fmla="*/ 19 h 19"/>
                  <a:gd name="T12" fmla="*/ 340 w 397"/>
                  <a:gd name="T13" fmla="*/ 19 h 19"/>
                  <a:gd name="T14" fmla="*/ 340 w 397"/>
                  <a:gd name="T15" fmla="*/ 0 h 19"/>
                  <a:gd name="T16" fmla="*/ 359 w 397"/>
                  <a:gd name="T17" fmla="*/ 0 h 19"/>
                  <a:gd name="T18" fmla="*/ 359 w 397"/>
                  <a:gd name="T19" fmla="*/ 19 h 19"/>
                  <a:gd name="T20" fmla="*/ 321 w 397"/>
                  <a:gd name="T21" fmla="*/ 19 h 19"/>
                  <a:gd name="T22" fmla="*/ 302 w 397"/>
                  <a:gd name="T23" fmla="*/ 19 h 19"/>
                  <a:gd name="T24" fmla="*/ 302 w 397"/>
                  <a:gd name="T25" fmla="*/ 0 h 19"/>
                  <a:gd name="T26" fmla="*/ 321 w 397"/>
                  <a:gd name="T27" fmla="*/ 0 h 19"/>
                  <a:gd name="T28" fmla="*/ 321 w 397"/>
                  <a:gd name="T29" fmla="*/ 19 h 19"/>
                  <a:gd name="T30" fmla="*/ 283 w 397"/>
                  <a:gd name="T31" fmla="*/ 19 h 19"/>
                  <a:gd name="T32" fmla="*/ 265 w 397"/>
                  <a:gd name="T33" fmla="*/ 19 h 19"/>
                  <a:gd name="T34" fmla="*/ 265 w 397"/>
                  <a:gd name="T35" fmla="*/ 0 h 19"/>
                  <a:gd name="T36" fmla="*/ 283 w 397"/>
                  <a:gd name="T37" fmla="*/ 0 h 19"/>
                  <a:gd name="T38" fmla="*/ 283 w 397"/>
                  <a:gd name="T39" fmla="*/ 19 h 19"/>
                  <a:gd name="T40" fmla="*/ 246 w 397"/>
                  <a:gd name="T41" fmla="*/ 19 h 19"/>
                  <a:gd name="T42" fmla="*/ 227 w 397"/>
                  <a:gd name="T43" fmla="*/ 19 h 19"/>
                  <a:gd name="T44" fmla="*/ 227 w 397"/>
                  <a:gd name="T45" fmla="*/ 0 h 19"/>
                  <a:gd name="T46" fmla="*/ 246 w 397"/>
                  <a:gd name="T47" fmla="*/ 0 h 19"/>
                  <a:gd name="T48" fmla="*/ 246 w 397"/>
                  <a:gd name="T49" fmla="*/ 19 h 19"/>
                  <a:gd name="T50" fmla="*/ 208 w 397"/>
                  <a:gd name="T51" fmla="*/ 19 h 19"/>
                  <a:gd name="T52" fmla="*/ 189 w 397"/>
                  <a:gd name="T53" fmla="*/ 19 h 19"/>
                  <a:gd name="T54" fmla="*/ 189 w 397"/>
                  <a:gd name="T55" fmla="*/ 0 h 19"/>
                  <a:gd name="T56" fmla="*/ 208 w 397"/>
                  <a:gd name="T57" fmla="*/ 0 h 19"/>
                  <a:gd name="T58" fmla="*/ 208 w 397"/>
                  <a:gd name="T59" fmla="*/ 19 h 19"/>
                  <a:gd name="T60" fmla="*/ 170 w 397"/>
                  <a:gd name="T61" fmla="*/ 19 h 19"/>
                  <a:gd name="T62" fmla="*/ 151 w 397"/>
                  <a:gd name="T63" fmla="*/ 19 h 19"/>
                  <a:gd name="T64" fmla="*/ 151 w 397"/>
                  <a:gd name="T65" fmla="*/ 0 h 19"/>
                  <a:gd name="T66" fmla="*/ 170 w 397"/>
                  <a:gd name="T67" fmla="*/ 0 h 19"/>
                  <a:gd name="T68" fmla="*/ 170 w 397"/>
                  <a:gd name="T69" fmla="*/ 19 h 19"/>
                  <a:gd name="T70" fmla="*/ 132 w 397"/>
                  <a:gd name="T71" fmla="*/ 19 h 19"/>
                  <a:gd name="T72" fmla="*/ 114 w 397"/>
                  <a:gd name="T73" fmla="*/ 19 h 19"/>
                  <a:gd name="T74" fmla="*/ 114 w 397"/>
                  <a:gd name="T75" fmla="*/ 0 h 19"/>
                  <a:gd name="T76" fmla="*/ 132 w 397"/>
                  <a:gd name="T77" fmla="*/ 0 h 19"/>
                  <a:gd name="T78" fmla="*/ 132 w 397"/>
                  <a:gd name="T79" fmla="*/ 19 h 19"/>
                  <a:gd name="T80" fmla="*/ 95 w 397"/>
                  <a:gd name="T81" fmla="*/ 19 h 19"/>
                  <a:gd name="T82" fmla="*/ 76 w 397"/>
                  <a:gd name="T83" fmla="*/ 19 h 19"/>
                  <a:gd name="T84" fmla="*/ 76 w 397"/>
                  <a:gd name="T85" fmla="*/ 0 h 19"/>
                  <a:gd name="T86" fmla="*/ 95 w 397"/>
                  <a:gd name="T87" fmla="*/ 0 h 19"/>
                  <a:gd name="T88" fmla="*/ 95 w 397"/>
                  <a:gd name="T89" fmla="*/ 19 h 19"/>
                  <a:gd name="T90" fmla="*/ 57 w 397"/>
                  <a:gd name="T91" fmla="*/ 19 h 19"/>
                  <a:gd name="T92" fmla="*/ 38 w 397"/>
                  <a:gd name="T93" fmla="*/ 19 h 19"/>
                  <a:gd name="T94" fmla="*/ 38 w 397"/>
                  <a:gd name="T95" fmla="*/ 0 h 19"/>
                  <a:gd name="T96" fmla="*/ 57 w 397"/>
                  <a:gd name="T97" fmla="*/ 0 h 19"/>
                  <a:gd name="T98" fmla="*/ 57 w 397"/>
                  <a:gd name="T99" fmla="*/ 19 h 19"/>
                  <a:gd name="T100" fmla="*/ 19 w 397"/>
                  <a:gd name="T101" fmla="*/ 19 h 19"/>
                  <a:gd name="T102" fmla="*/ 0 w 397"/>
                  <a:gd name="T103" fmla="*/ 19 h 19"/>
                  <a:gd name="T104" fmla="*/ 0 w 397"/>
                  <a:gd name="T105" fmla="*/ 0 h 19"/>
                  <a:gd name="T106" fmla="*/ 19 w 397"/>
                  <a:gd name="T107" fmla="*/ 0 h 19"/>
                  <a:gd name="T108" fmla="*/ 19 w 397"/>
                  <a:gd name="T10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7" h="19">
                    <a:moveTo>
                      <a:pt x="397" y="19"/>
                    </a:moveTo>
                    <a:lnTo>
                      <a:pt x="378" y="19"/>
                    </a:lnTo>
                    <a:lnTo>
                      <a:pt x="378" y="0"/>
                    </a:lnTo>
                    <a:lnTo>
                      <a:pt x="397" y="0"/>
                    </a:lnTo>
                    <a:lnTo>
                      <a:pt x="397" y="19"/>
                    </a:lnTo>
                    <a:close/>
                    <a:moveTo>
                      <a:pt x="359" y="19"/>
                    </a:moveTo>
                    <a:lnTo>
                      <a:pt x="340" y="19"/>
                    </a:lnTo>
                    <a:lnTo>
                      <a:pt x="340" y="0"/>
                    </a:lnTo>
                    <a:lnTo>
                      <a:pt x="359" y="0"/>
                    </a:lnTo>
                    <a:lnTo>
                      <a:pt x="359" y="19"/>
                    </a:lnTo>
                    <a:close/>
                    <a:moveTo>
                      <a:pt x="321" y="19"/>
                    </a:moveTo>
                    <a:lnTo>
                      <a:pt x="302" y="19"/>
                    </a:lnTo>
                    <a:lnTo>
                      <a:pt x="302" y="0"/>
                    </a:lnTo>
                    <a:lnTo>
                      <a:pt x="321" y="0"/>
                    </a:lnTo>
                    <a:lnTo>
                      <a:pt x="321" y="19"/>
                    </a:lnTo>
                    <a:close/>
                    <a:moveTo>
                      <a:pt x="283" y="19"/>
                    </a:moveTo>
                    <a:lnTo>
                      <a:pt x="265" y="19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283" y="19"/>
                    </a:lnTo>
                    <a:close/>
                    <a:moveTo>
                      <a:pt x="246" y="19"/>
                    </a:moveTo>
                    <a:lnTo>
                      <a:pt x="227" y="19"/>
                    </a:lnTo>
                    <a:lnTo>
                      <a:pt x="227" y="0"/>
                    </a:lnTo>
                    <a:lnTo>
                      <a:pt x="246" y="0"/>
                    </a:lnTo>
                    <a:lnTo>
                      <a:pt x="246" y="19"/>
                    </a:lnTo>
                    <a:close/>
                    <a:moveTo>
                      <a:pt x="208" y="19"/>
                    </a:moveTo>
                    <a:lnTo>
                      <a:pt x="189" y="19"/>
                    </a:lnTo>
                    <a:lnTo>
                      <a:pt x="189" y="0"/>
                    </a:lnTo>
                    <a:lnTo>
                      <a:pt x="208" y="0"/>
                    </a:lnTo>
                    <a:lnTo>
                      <a:pt x="208" y="19"/>
                    </a:lnTo>
                    <a:close/>
                    <a:moveTo>
                      <a:pt x="170" y="19"/>
                    </a:moveTo>
                    <a:lnTo>
                      <a:pt x="151" y="19"/>
                    </a:lnTo>
                    <a:lnTo>
                      <a:pt x="151" y="0"/>
                    </a:lnTo>
                    <a:lnTo>
                      <a:pt x="170" y="0"/>
                    </a:lnTo>
                    <a:lnTo>
                      <a:pt x="170" y="19"/>
                    </a:lnTo>
                    <a:close/>
                    <a:moveTo>
                      <a:pt x="132" y="19"/>
                    </a:moveTo>
                    <a:lnTo>
                      <a:pt x="114" y="19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32" y="19"/>
                    </a:lnTo>
                    <a:close/>
                    <a:moveTo>
                      <a:pt x="95" y="19"/>
                    </a:moveTo>
                    <a:lnTo>
                      <a:pt x="76" y="19"/>
                    </a:lnTo>
                    <a:lnTo>
                      <a:pt x="76" y="0"/>
                    </a:lnTo>
                    <a:lnTo>
                      <a:pt x="95" y="0"/>
                    </a:lnTo>
                    <a:lnTo>
                      <a:pt x="95" y="19"/>
                    </a:lnTo>
                    <a:close/>
                    <a:moveTo>
                      <a:pt x="57" y="19"/>
                    </a:moveTo>
                    <a:lnTo>
                      <a:pt x="38" y="19"/>
                    </a:lnTo>
                    <a:lnTo>
                      <a:pt x="38" y="0"/>
                    </a:lnTo>
                    <a:lnTo>
                      <a:pt x="57" y="0"/>
                    </a:lnTo>
                    <a:lnTo>
                      <a:pt x="57" y="19"/>
                    </a:lnTo>
                    <a:close/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2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205" name="组合 204"/>
          <p:cNvGrpSpPr/>
          <p:nvPr/>
        </p:nvGrpSpPr>
        <p:grpSpPr>
          <a:xfrm>
            <a:off x="8206348" y="3079365"/>
            <a:ext cx="3258459" cy="581013"/>
            <a:chOff x="4583482" y="3895105"/>
            <a:chExt cx="3258459" cy="581013"/>
          </a:xfrm>
        </p:grpSpPr>
        <p:sp>
          <p:nvSpPr>
            <p:cNvPr id="206" name="文本框 205"/>
            <p:cNvSpPr txBox="1"/>
            <p:nvPr/>
          </p:nvSpPr>
          <p:spPr>
            <a:xfrm>
              <a:off x="4583482" y="4145283"/>
              <a:ext cx="3258459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考试分为题库、试卷、安排人员考试</a:t>
              </a:r>
              <a:endParaRPr lang="zh-CN" altLang="en-US" sz="1200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4656059" y="3895105"/>
              <a:ext cx="2084018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考试管理</a:t>
              </a:r>
              <a:endParaRPr lang="zh-CN" altLang="en-US" sz="1400" b="1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2546" y="1520433"/>
            <a:ext cx="10786908" cy="581013"/>
            <a:chOff x="534235" y="1520433"/>
            <a:chExt cx="10786908" cy="581013"/>
          </a:xfrm>
        </p:grpSpPr>
        <p:grpSp>
          <p:nvGrpSpPr>
            <p:cNvPr id="6" name="组合 5"/>
            <p:cNvGrpSpPr/>
            <p:nvPr/>
          </p:nvGrpSpPr>
          <p:grpSpPr>
            <a:xfrm>
              <a:off x="7633036" y="1520433"/>
              <a:ext cx="3688107" cy="581013"/>
              <a:chOff x="4583482" y="3895105"/>
              <a:chExt cx="3688107" cy="58101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4583482" y="4145283"/>
                <a:ext cx="3688107" cy="33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设置每个后台用户访问的权限</a:t>
                </a:r>
                <a:endPara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656059" y="3895105"/>
                <a:ext cx="2084018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权限管理</a:t>
                </a:r>
                <a:endPara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 flipH="1">
              <a:off x="534235" y="1520433"/>
              <a:ext cx="3688107" cy="581013"/>
              <a:chOff x="4583482" y="3895105"/>
              <a:chExt cx="3688107" cy="581013"/>
            </a:xfrm>
          </p:grpSpPr>
          <p:sp>
            <p:nvSpPr>
              <p:cNvPr id="215" name="文本框 214"/>
              <p:cNvSpPr txBox="1"/>
              <p:nvPr/>
            </p:nvSpPr>
            <p:spPr>
              <a:xfrm>
                <a:off x="4583482" y="4145283"/>
                <a:ext cx="3688107" cy="33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控制前端用户和后台用户的管理</a:t>
                </a:r>
                <a:endPara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16" name="文本框 215"/>
              <p:cNvSpPr txBox="1"/>
              <p:nvPr/>
            </p:nvSpPr>
            <p:spPr>
              <a:xfrm>
                <a:off x="4656059" y="3895105"/>
                <a:ext cx="2084018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用户管理</a:t>
                </a:r>
                <a:endPara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 flipH="1">
            <a:off x="547188" y="3079365"/>
            <a:ext cx="3315197" cy="821043"/>
            <a:chOff x="4573323" y="3895105"/>
            <a:chExt cx="3315197" cy="821043"/>
          </a:xfrm>
        </p:grpSpPr>
        <p:sp>
          <p:nvSpPr>
            <p:cNvPr id="218" name="文本框 217"/>
            <p:cNvSpPr txBox="1"/>
            <p:nvPr/>
          </p:nvSpPr>
          <p:spPr>
            <a:xfrm>
              <a:off x="4573323" y="4145283"/>
              <a:ext cx="3315197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专题里面分为</a:t>
              </a:r>
              <a:r>
                <a:rPr lang="zh-CN" altLang="en-US" sz="1200" u="heavy" dirty="0"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课程、课件、详情的前端数据管理</a:t>
              </a:r>
              <a:endParaRPr lang="zh-CN" altLang="en-US" sz="1200" u="heavy" dirty="0"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4656059" y="3895105"/>
              <a:ext cx="2084018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rPr>
                <a:t>专题管理</a:t>
              </a:r>
              <a:endParaRPr lang="zh-CN" altLang="en-US" sz="1400" b="1" dirty="0">
                <a:solidFill>
                  <a:schemeClr val="accent1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2546" y="4574124"/>
            <a:ext cx="10786908" cy="581013"/>
            <a:chOff x="534235" y="4574124"/>
            <a:chExt cx="10786908" cy="581013"/>
          </a:xfrm>
        </p:grpSpPr>
        <p:grpSp>
          <p:nvGrpSpPr>
            <p:cNvPr id="211" name="组合 210"/>
            <p:cNvGrpSpPr/>
            <p:nvPr/>
          </p:nvGrpSpPr>
          <p:grpSpPr>
            <a:xfrm>
              <a:off x="7633036" y="4574124"/>
              <a:ext cx="3688107" cy="581013"/>
              <a:chOff x="4583482" y="3895105"/>
              <a:chExt cx="3688107" cy="581013"/>
            </a:xfrm>
          </p:grpSpPr>
          <p:sp>
            <p:nvSpPr>
              <p:cNvPr id="212" name="文本框 211"/>
              <p:cNvSpPr txBox="1"/>
              <p:nvPr/>
            </p:nvSpPr>
            <p:spPr>
              <a:xfrm>
                <a:off x="4583482" y="4145283"/>
                <a:ext cx="3688107" cy="33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控制前端轮播图的更换</a:t>
                </a:r>
                <a:endPara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4656059" y="3895105"/>
                <a:ext cx="2084018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轮播图管理</a:t>
                </a:r>
                <a:endPara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 flipH="1">
              <a:off x="534235" y="4574124"/>
              <a:ext cx="3688107" cy="581013"/>
              <a:chOff x="4583482" y="3895105"/>
              <a:chExt cx="3688107" cy="581013"/>
            </a:xfrm>
          </p:grpSpPr>
          <p:sp>
            <p:nvSpPr>
              <p:cNvPr id="221" name="文本框 220"/>
              <p:cNvSpPr txBox="1"/>
              <p:nvPr/>
            </p:nvSpPr>
            <p:spPr>
              <a:xfrm>
                <a:off x="4583482" y="4145283"/>
                <a:ext cx="3688107" cy="33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200" dirty="0"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主要是针对于模块的数据做统计</a:t>
                </a:r>
                <a:endParaRPr lang="zh-CN" altLang="en-US" sz="1200" dirty="0"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4656059" y="3895105"/>
                <a:ext cx="2084018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accent1"/>
                    </a:solidFill>
                    <a:latin typeface="Alibaba Sans Light" panose="020B0303020203040204" pitchFamily="34" charset="0"/>
                    <a:sym typeface="Alibaba Sans Light" panose="020B0303020203040204" pitchFamily="34" charset="0"/>
                  </a:rPr>
                  <a:t>主页</a:t>
                </a:r>
                <a:endParaRPr lang="zh-CN" altLang="en-US" sz="1400" b="1" dirty="0">
                  <a:solidFill>
                    <a:schemeClr val="accent1"/>
                  </a:solidFill>
                  <a:latin typeface="Alibaba Sans Light" panose="020B0303020203040204" pitchFamily="34" charset="0"/>
                  <a:sym typeface="Alibaba Sans Light" panose="020B0303020203040204" pitchFamily="34" charset="0"/>
                </a:endParaRPr>
              </a:p>
            </p:txBody>
          </p:sp>
        </p:grpSp>
      </p:grpSp>
    </p:spTree>
    <p:custDataLst>
      <p:tags r:id="rId67"/>
    </p:custData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299" y="5633842"/>
            <a:ext cx="2981202" cy="5608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51" y="1725999"/>
            <a:ext cx="2024047" cy="3987130"/>
          </a:xfrm>
          <a:prstGeom prst="rect">
            <a:avLst/>
          </a:prstGeom>
        </p:spPr>
      </p:pic>
      <p:sp>
        <p:nvSpPr>
          <p:cNvPr id="173" name="任意多边形: 形状 172"/>
          <p:cNvSpPr/>
          <p:nvPr/>
        </p:nvSpPr>
        <p:spPr>
          <a:xfrm>
            <a:off x="-1419225" y="2210853"/>
            <a:ext cx="15020925" cy="5479114"/>
          </a:xfrm>
          <a:custGeom>
            <a:avLst/>
            <a:gdLst>
              <a:gd name="connsiteX0" fmla="*/ 983661 w 10988704"/>
              <a:gd name="connsiteY0" fmla="*/ 3691764 h 4379233"/>
              <a:gd name="connsiteX1" fmla="*/ 2348004 w 10988704"/>
              <a:gd name="connsiteY1" fmla="*/ 3024107 h 4379233"/>
              <a:gd name="connsiteX2" fmla="*/ 3944575 w 10988704"/>
              <a:gd name="connsiteY2" fmla="*/ 3053136 h 4379233"/>
              <a:gd name="connsiteX3" fmla="*/ 5729832 w 10988704"/>
              <a:gd name="connsiteY3" fmla="*/ 3270850 h 4379233"/>
              <a:gd name="connsiteX4" fmla="*/ 6847432 w 10988704"/>
              <a:gd name="connsiteY4" fmla="*/ 2675764 h 4379233"/>
              <a:gd name="connsiteX5" fmla="*/ 7703775 w 10988704"/>
              <a:gd name="connsiteY5" fmla="*/ 1108221 h 4379233"/>
              <a:gd name="connsiteX6" fmla="*/ 8937490 w 10988704"/>
              <a:gd name="connsiteY6" fmla="*/ 179307 h 4379233"/>
              <a:gd name="connsiteX7" fmla="*/ 10142175 w 10988704"/>
              <a:gd name="connsiteY7" fmla="*/ 164793 h 4379233"/>
              <a:gd name="connsiteX8" fmla="*/ 10374404 w 10988704"/>
              <a:gd name="connsiteY8" fmla="*/ 338964 h 4379233"/>
              <a:gd name="connsiteX9" fmla="*/ 10243775 w 10988704"/>
              <a:gd name="connsiteY9" fmla="*/ 4127193 h 4379233"/>
              <a:gd name="connsiteX10" fmla="*/ 853032 w 10988704"/>
              <a:gd name="connsiteY10" fmla="*/ 3982050 h 4379233"/>
              <a:gd name="connsiteX11" fmla="*/ 1012690 w 10988704"/>
              <a:gd name="connsiteY11" fmla="*/ 3633707 h 437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8704" h="4379233">
                <a:moveTo>
                  <a:pt x="983661" y="3691764"/>
                </a:moveTo>
                <a:cubicBezTo>
                  <a:pt x="1419089" y="3411154"/>
                  <a:pt x="1854518" y="3130545"/>
                  <a:pt x="2348004" y="3024107"/>
                </a:cubicBezTo>
                <a:cubicBezTo>
                  <a:pt x="2841490" y="2917669"/>
                  <a:pt x="3380937" y="3012012"/>
                  <a:pt x="3944575" y="3053136"/>
                </a:cubicBezTo>
                <a:cubicBezTo>
                  <a:pt x="4508213" y="3094260"/>
                  <a:pt x="5246023" y="3333745"/>
                  <a:pt x="5729832" y="3270850"/>
                </a:cubicBezTo>
                <a:cubicBezTo>
                  <a:pt x="6213641" y="3207955"/>
                  <a:pt x="6518442" y="3036202"/>
                  <a:pt x="6847432" y="2675764"/>
                </a:cubicBezTo>
                <a:cubicBezTo>
                  <a:pt x="7176422" y="2315326"/>
                  <a:pt x="7355432" y="1524297"/>
                  <a:pt x="7703775" y="1108221"/>
                </a:cubicBezTo>
                <a:cubicBezTo>
                  <a:pt x="8052118" y="692145"/>
                  <a:pt x="8531090" y="336545"/>
                  <a:pt x="8937490" y="179307"/>
                </a:cubicBezTo>
                <a:cubicBezTo>
                  <a:pt x="9343890" y="22069"/>
                  <a:pt x="9902689" y="138184"/>
                  <a:pt x="10142175" y="164793"/>
                </a:cubicBezTo>
                <a:cubicBezTo>
                  <a:pt x="10381661" y="191402"/>
                  <a:pt x="10357471" y="-321436"/>
                  <a:pt x="10374404" y="338964"/>
                </a:cubicBezTo>
                <a:cubicBezTo>
                  <a:pt x="10391337" y="999364"/>
                  <a:pt x="11830670" y="3520012"/>
                  <a:pt x="10243775" y="4127193"/>
                </a:cubicBezTo>
                <a:cubicBezTo>
                  <a:pt x="8656880" y="4734374"/>
                  <a:pt x="2391546" y="4064298"/>
                  <a:pt x="853032" y="3982050"/>
                </a:cubicBezTo>
                <a:cubicBezTo>
                  <a:pt x="-685482" y="3899802"/>
                  <a:pt x="163604" y="3766754"/>
                  <a:pt x="1012690" y="3633707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60" y="5687704"/>
            <a:ext cx="384081" cy="2499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38" y="1922788"/>
            <a:ext cx="1012024" cy="3907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2694" y="2587292"/>
            <a:ext cx="599811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Alibaba Sans Light" panose="020B0303020203040204" pitchFamily="34" charset="0"/>
                <a:ea typeface="有爱魔兽锐方 CN Light" panose="020B0402040504020204" pitchFamily="34" charset="-122"/>
                <a:cs typeface="有爱魔兽锐方 CN Light" panose="020B0402040504020204" pitchFamily="34" charset="-122"/>
                <a:sym typeface="Alibaba Sans Light" panose="020B0303020203040204" pitchFamily="34" charset="0"/>
              </a:rPr>
              <a:t>博客在线学习</a:t>
            </a:r>
            <a:endParaRPr lang="zh-CN" altLang="en-US" sz="4000" dirty="0">
              <a:latin typeface="Alibaba Sans Light" panose="020B0303020203040204" pitchFamily="34" charset="0"/>
              <a:ea typeface="有爱魔兽锐方 CN Light" panose="020B0402040504020204" pitchFamily="34" charset="-122"/>
              <a:cs typeface="有爱魔兽锐方 CN Light" panose="020B0402040504020204" pitchFamily="34" charset="-122"/>
              <a:sym typeface="Alibaba Sans Light" panose="020B030302020304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0125" y="1571968"/>
            <a:ext cx="59398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 w="15875">
                  <a:noFill/>
                </a:ln>
                <a:latin typeface="Alibaba Sans Light" panose="020B0303020203040204" pitchFamily="34" charset="0"/>
                <a:sym typeface="Alibaba Sans Light" panose="020B0303020203040204" pitchFamily="34" charset="0"/>
              </a:rPr>
              <a:t>Bo Ke Study</a:t>
            </a:r>
            <a:endParaRPr lang="en-US" altLang="zh-CN" sz="6000" dirty="0">
              <a:ln w="15875">
                <a:noFill/>
              </a:ln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629920" y="3528060"/>
            <a:ext cx="5779770" cy="2184400"/>
          </a:xfrm>
          <a:prstGeom prst="roundRect">
            <a:avLst>
              <a:gd name="adj" fmla="val 260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项目总结：通过一个月的努力，我们学习到了很多知识。</a:t>
            </a:r>
            <a:endParaRPr lang="zh-CN" altLang="en-US" dirty="0">
              <a:solidFill>
                <a:schemeClr val="bg2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  <a:p>
            <a:pPr algn="ctr"/>
            <a:r>
              <a:rPr lang="zh-CN" altLang="en-US" dirty="0">
                <a:solidFill>
                  <a:schemeClr val="bg2"/>
                </a:solidFill>
                <a:latin typeface="Alibaba Sans Light" panose="020B0303020203040204" pitchFamily="34" charset="0"/>
                <a:sym typeface="Alibaba Sans Light" panose="020B0303020203040204" pitchFamily="34" charset="0"/>
              </a:rPr>
              <a:t>让我们认识到团队的重要性团结就是力量，态度决定一切。</a:t>
            </a:r>
            <a:endParaRPr lang="zh-CN" altLang="en-US" dirty="0">
              <a:solidFill>
                <a:schemeClr val="bg2"/>
              </a:solidFill>
              <a:latin typeface="Alibaba Sans Light" panose="020B0303020203040204" pitchFamily="34" charset="0"/>
              <a:sym typeface="Alibaba Sans Light" panose="020B030302020304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PICTURE" val="#182574;"/>
  <p:tag name="ISLIDE.VECTOR" val="#308422;#185621;#294832;#308552;#294832;#418774;"/>
</p:tagLst>
</file>

<file path=ppt/tags/tag10.xml><?xml version="1.0" encoding="utf-8"?>
<p:tagLst xmlns:p="http://schemas.openxmlformats.org/presentationml/2006/main">
  <p:tag name="PA" val="v5.2.5"/>
</p:tagLst>
</file>

<file path=ppt/tags/tag11.xml><?xml version="1.0" encoding="utf-8"?>
<p:tagLst xmlns:p="http://schemas.openxmlformats.org/presentationml/2006/main">
  <p:tag name="PA" val="v5.2.5"/>
</p:tagLst>
</file>

<file path=ppt/tags/tag12.xml><?xml version="1.0" encoding="utf-8"?>
<p:tagLst xmlns:p="http://schemas.openxmlformats.org/presentationml/2006/main">
  <p:tag name="PA" val="v5.2.5"/>
</p:tagLst>
</file>

<file path=ppt/tags/tag13.xml><?xml version="1.0" encoding="utf-8"?>
<p:tagLst xmlns:p="http://schemas.openxmlformats.org/presentationml/2006/main">
  <p:tag name="PA" val="v5.2.5"/>
</p:tagLst>
</file>

<file path=ppt/tags/tag14.xml><?xml version="1.0" encoding="utf-8"?>
<p:tagLst xmlns:p="http://schemas.openxmlformats.org/presentationml/2006/main">
  <p:tag name="PA" val="v5.2.5"/>
</p:tagLst>
</file>

<file path=ppt/tags/tag15.xml><?xml version="1.0" encoding="utf-8"?>
<p:tagLst xmlns:p="http://schemas.openxmlformats.org/presentationml/2006/main">
  <p:tag name="PA" val="v5.2.5"/>
</p:tagLst>
</file>

<file path=ppt/tags/tag16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17.xml><?xml version="1.0" encoding="utf-8"?>
<p:tagLst xmlns:p="http://schemas.openxmlformats.org/presentationml/2006/main">
  <p:tag name="PA" val="v5.2.5"/>
</p:tagLst>
</file>

<file path=ppt/tags/tag18.xml><?xml version="1.0" encoding="utf-8"?>
<p:tagLst xmlns:p="http://schemas.openxmlformats.org/presentationml/2006/main">
  <p:tag name="PA" val="v5.2.5"/>
</p:tagLst>
</file>

<file path=ppt/tags/tag19.xml><?xml version="1.0" encoding="utf-8"?>
<p:tagLst xmlns:p="http://schemas.openxmlformats.org/presentationml/2006/main">
  <p:tag name="PA" val="v5.2.5"/>
</p:tagLst>
</file>

<file path=ppt/tags/tag2.xml><?xml version="1.0" encoding="utf-8"?>
<p:tagLst xmlns:p="http://schemas.openxmlformats.org/presentationml/2006/main">
  <p:tag name="ISLIDE.ICON" val="#75830;"/>
  <p:tag name="ISLIDE.VECTOR" val="#262162;#251094;#275510;#418893;#242258;"/>
</p:tagLst>
</file>

<file path=ppt/tags/tag20.xml><?xml version="1.0" encoding="utf-8"?>
<p:tagLst xmlns:p="http://schemas.openxmlformats.org/presentationml/2006/main">
  <p:tag name="PA" val="v5.2.5"/>
</p:tagLst>
</file>

<file path=ppt/tags/tag21.xml><?xml version="1.0" encoding="utf-8"?>
<p:tagLst xmlns:p="http://schemas.openxmlformats.org/presentationml/2006/main">
  <p:tag name="PA" val="v5.2.5"/>
</p:tagLst>
</file>

<file path=ppt/tags/tag22.xml><?xml version="1.0" encoding="utf-8"?>
<p:tagLst xmlns:p="http://schemas.openxmlformats.org/presentationml/2006/main">
  <p:tag name="PA" val="v5.2.5"/>
</p:tagLst>
</file>

<file path=ppt/tags/tag23.xml><?xml version="1.0" encoding="utf-8"?>
<p:tagLst xmlns:p="http://schemas.openxmlformats.org/presentationml/2006/main">
  <p:tag name="PA" val="v5.2.5"/>
</p:tagLst>
</file>

<file path=ppt/tags/tag24.xml><?xml version="1.0" encoding="utf-8"?>
<p:tagLst xmlns:p="http://schemas.openxmlformats.org/presentationml/2006/main">
  <p:tag name="PA" val="v5.2.5"/>
</p:tagLst>
</file>

<file path=ppt/tags/tag25.xml><?xml version="1.0" encoding="utf-8"?>
<p:tagLst xmlns:p="http://schemas.openxmlformats.org/presentationml/2006/main">
  <p:tag name="PA" val="v5.2.5"/>
</p:tagLst>
</file>

<file path=ppt/tags/tag26.xml><?xml version="1.0" encoding="utf-8"?>
<p:tagLst xmlns:p="http://schemas.openxmlformats.org/presentationml/2006/main">
  <p:tag name="PA" val="v5.2.5"/>
</p:tagLst>
</file>

<file path=ppt/tags/tag27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28.xml><?xml version="1.0" encoding="utf-8"?>
<p:tagLst xmlns:p="http://schemas.openxmlformats.org/presentationml/2006/main">
  <p:tag name="PA" val="v5.2.5"/>
</p:tagLst>
</file>

<file path=ppt/tags/tag29.xml><?xml version="1.0" encoding="utf-8"?>
<p:tagLst xmlns:p="http://schemas.openxmlformats.org/presentationml/2006/main">
  <p:tag name="PA" val="v5.2.5"/>
</p:tagLst>
</file>

<file path=ppt/tags/tag3.xml><?xml version="1.0" encoding="utf-8"?>
<p:tagLst xmlns:p="http://schemas.openxmlformats.org/presentationml/2006/main">
  <p:tag name="ISLIDE.VECTOR" val="#202451;"/>
</p:tagLst>
</file>

<file path=ppt/tags/tag30.xml><?xml version="1.0" encoding="utf-8"?>
<p:tagLst xmlns:p="http://schemas.openxmlformats.org/presentationml/2006/main">
  <p:tag name="PA" val="v5.2.5"/>
</p:tagLst>
</file>

<file path=ppt/tags/tag31.xml><?xml version="1.0" encoding="utf-8"?>
<p:tagLst xmlns:p="http://schemas.openxmlformats.org/presentationml/2006/main">
  <p:tag name="PA" val="v5.2.5"/>
</p:tagLst>
</file>

<file path=ppt/tags/tag32.xml><?xml version="1.0" encoding="utf-8"?>
<p:tagLst xmlns:p="http://schemas.openxmlformats.org/presentationml/2006/main">
  <p:tag name="PA" val="v5.2.5"/>
</p:tagLst>
</file>

<file path=ppt/tags/tag33.xml><?xml version="1.0" encoding="utf-8"?>
<p:tagLst xmlns:p="http://schemas.openxmlformats.org/presentationml/2006/main">
  <p:tag name="PA" val="v5.2.5"/>
</p:tagLst>
</file>

<file path=ppt/tags/tag34.xml><?xml version="1.0" encoding="utf-8"?>
<p:tagLst xmlns:p="http://schemas.openxmlformats.org/presentationml/2006/main">
  <p:tag name="PA" val="v5.2.5"/>
</p:tagLst>
</file>

<file path=ppt/tags/tag35.xml><?xml version="1.0" encoding="utf-8"?>
<p:tagLst xmlns:p="http://schemas.openxmlformats.org/presentationml/2006/main">
  <p:tag name="PA" val="v5.2.5"/>
</p:tagLst>
</file>

<file path=ppt/tags/tag36.xml><?xml version="1.0" encoding="utf-8"?>
<p:tagLst xmlns:p="http://schemas.openxmlformats.org/presentationml/2006/main">
  <p:tag name="PA" val="v5.2.5"/>
</p:tagLst>
</file>

<file path=ppt/tags/tag37.xml><?xml version="1.0" encoding="utf-8"?>
<p:tagLst xmlns:p="http://schemas.openxmlformats.org/presentationml/2006/main">
  <p:tag name="PA" val="v5.2.5"/>
</p:tagLst>
</file>

<file path=ppt/tags/tag38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39.xml><?xml version="1.0" encoding="utf-8"?>
<p:tagLst xmlns:p="http://schemas.openxmlformats.org/presentationml/2006/main">
  <p:tag name="PA" val="v5.2.5"/>
</p:tagLst>
</file>

<file path=ppt/tags/tag4.xml><?xml version="1.0" encoding="utf-8"?>
<p:tagLst xmlns:p="http://schemas.openxmlformats.org/presentationml/2006/main">
  <p:tag name="ISLIDE.ICON" val="#75830;"/>
  <p:tag name="ISLIDE.VECTOR" val="#349995;"/>
</p:tagLst>
</file>

<file path=ppt/tags/tag40.xml><?xml version="1.0" encoding="utf-8"?>
<p:tagLst xmlns:p="http://schemas.openxmlformats.org/presentationml/2006/main">
  <p:tag name="PA" val="v5.2.5"/>
</p:tagLst>
</file>

<file path=ppt/tags/tag41.xml><?xml version="1.0" encoding="utf-8"?>
<p:tagLst xmlns:p="http://schemas.openxmlformats.org/presentationml/2006/main">
  <p:tag name="PA" val="v5.2.5"/>
</p:tagLst>
</file>

<file path=ppt/tags/tag42.xml><?xml version="1.0" encoding="utf-8"?>
<p:tagLst xmlns:p="http://schemas.openxmlformats.org/presentationml/2006/main">
  <p:tag name="PA" val="v5.2.5"/>
</p:tagLst>
</file>

<file path=ppt/tags/tag43.xml><?xml version="1.0" encoding="utf-8"?>
<p:tagLst xmlns:p="http://schemas.openxmlformats.org/presentationml/2006/main">
  <p:tag name="PA" val="v5.2.5"/>
</p:tagLst>
</file>

<file path=ppt/tags/tag44.xml><?xml version="1.0" encoding="utf-8"?>
<p:tagLst xmlns:p="http://schemas.openxmlformats.org/presentationml/2006/main">
  <p:tag name="PA" val="v5.2.5"/>
</p:tagLst>
</file>

<file path=ppt/tags/tag45.xml><?xml version="1.0" encoding="utf-8"?>
<p:tagLst xmlns:p="http://schemas.openxmlformats.org/presentationml/2006/main">
  <p:tag name="PA" val="v5.2.5"/>
</p:tagLst>
</file>

<file path=ppt/tags/tag46.xml><?xml version="1.0" encoding="utf-8"?>
<p:tagLst xmlns:p="http://schemas.openxmlformats.org/presentationml/2006/main">
  <p:tag name="PA" val="v5.2.5"/>
</p:tagLst>
</file>

<file path=ppt/tags/tag47.xml><?xml version="1.0" encoding="utf-8"?>
<p:tagLst xmlns:p="http://schemas.openxmlformats.org/presentationml/2006/main">
  <p:tag name="PA" val="v5.2.5"/>
</p:tagLst>
</file>

<file path=ppt/tags/tag48.xml><?xml version="1.0" encoding="utf-8"?>
<p:tagLst xmlns:p="http://schemas.openxmlformats.org/presentationml/2006/main">
  <p:tag name="PA" val="v5.2.5"/>
</p:tagLst>
</file>

<file path=ppt/tags/tag49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5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50.xml><?xml version="1.0" encoding="utf-8"?>
<p:tagLst xmlns:p="http://schemas.openxmlformats.org/presentationml/2006/main">
  <p:tag name="PA" val="v5.2.5"/>
</p:tagLst>
</file>

<file path=ppt/tags/tag51.xml><?xml version="1.0" encoding="utf-8"?>
<p:tagLst xmlns:p="http://schemas.openxmlformats.org/presentationml/2006/main">
  <p:tag name="PA" val="v5.2.5"/>
</p:tagLst>
</file>

<file path=ppt/tags/tag52.xml><?xml version="1.0" encoding="utf-8"?>
<p:tagLst xmlns:p="http://schemas.openxmlformats.org/presentationml/2006/main">
  <p:tag name="PA" val="v5.2.5"/>
</p:tagLst>
</file>

<file path=ppt/tags/tag53.xml><?xml version="1.0" encoding="utf-8"?>
<p:tagLst xmlns:p="http://schemas.openxmlformats.org/presentationml/2006/main">
  <p:tag name="PA" val="v5.2.5"/>
</p:tagLst>
</file>

<file path=ppt/tags/tag54.xml><?xml version="1.0" encoding="utf-8"?>
<p:tagLst xmlns:p="http://schemas.openxmlformats.org/presentationml/2006/main">
  <p:tag name="PA" val="v5.2.5"/>
</p:tagLst>
</file>

<file path=ppt/tags/tag55.xml><?xml version="1.0" encoding="utf-8"?>
<p:tagLst xmlns:p="http://schemas.openxmlformats.org/presentationml/2006/main">
  <p:tag name="PA" val="v5.2.5"/>
</p:tagLst>
</file>

<file path=ppt/tags/tag56.xml><?xml version="1.0" encoding="utf-8"?>
<p:tagLst xmlns:p="http://schemas.openxmlformats.org/presentationml/2006/main">
  <p:tag name="PA" val="v5.2.5"/>
</p:tagLst>
</file>

<file path=ppt/tags/tag57.xml><?xml version="1.0" encoding="utf-8"?>
<p:tagLst xmlns:p="http://schemas.openxmlformats.org/presentationml/2006/main">
  <p:tag name="PA" val="v5.2.5"/>
</p:tagLst>
</file>

<file path=ppt/tags/tag58.xml><?xml version="1.0" encoding="utf-8"?>
<p:tagLst xmlns:p="http://schemas.openxmlformats.org/presentationml/2006/main">
  <p:tag name="PA" val="v5.2.5"/>
</p:tagLst>
</file>

<file path=ppt/tags/tag59.xml><?xml version="1.0" encoding="utf-8"?>
<p:tagLst xmlns:p="http://schemas.openxmlformats.org/presentationml/2006/main">
  <p:tag name="PA" val="v5.2.5"/>
</p:tagLst>
</file>

<file path=ppt/tags/tag6.xml><?xml version="1.0" encoding="utf-8"?>
<p:tagLst xmlns:p="http://schemas.openxmlformats.org/presentationml/2006/main">
  <p:tag name="PA" val="v5.2.5"/>
</p:tagLst>
</file>

<file path=ppt/tags/tag60.xml><?xml version="1.0" encoding="utf-8"?>
<p:tagLst xmlns:p="http://schemas.openxmlformats.org/presentationml/2006/main">
  <p:tag name="PA" val="v5.2.5"/>
  <p:tag name="PAMAINTYPE" val="4"/>
  <p:tag name="PATYPE" val="163"/>
  <p:tag name="PASUBTYPE" val="288"/>
  <p:tag name="RESOURCELIBID_SHAPE" val="43966"/>
  <p:tag name="RESOURCELIB_SHAPETYPE" val="4"/>
</p:tagLst>
</file>

<file path=ppt/tags/tag61.xml><?xml version="1.0" encoding="utf-8"?>
<p:tagLst xmlns:p="http://schemas.openxmlformats.org/presentationml/2006/main">
  <p:tag name="PA" val="v5.2.5"/>
</p:tagLst>
</file>

<file path=ppt/tags/tag62.xml><?xml version="1.0" encoding="utf-8"?>
<p:tagLst xmlns:p="http://schemas.openxmlformats.org/presentationml/2006/main">
  <p:tag name="PA" val="v5.2.5"/>
</p:tagLst>
</file>

<file path=ppt/tags/tag63.xml><?xml version="1.0" encoding="utf-8"?>
<p:tagLst xmlns:p="http://schemas.openxmlformats.org/presentationml/2006/main">
  <p:tag name="PA" val="v5.2.5"/>
</p:tagLst>
</file>

<file path=ppt/tags/tag64.xml><?xml version="1.0" encoding="utf-8"?>
<p:tagLst xmlns:p="http://schemas.openxmlformats.org/presentationml/2006/main">
  <p:tag name="PA" val="v5.2.5"/>
</p:tagLst>
</file>

<file path=ppt/tags/tag65.xml><?xml version="1.0" encoding="utf-8"?>
<p:tagLst xmlns:p="http://schemas.openxmlformats.org/presentationml/2006/main">
  <p:tag name="PA" val="v5.2.5"/>
</p:tagLst>
</file>

<file path=ppt/tags/tag66.xml><?xml version="1.0" encoding="utf-8"?>
<p:tagLst xmlns:p="http://schemas.openxmlformats.org/presentationml/2006/main">
  <p:tag name="PA" val="v5.2.5"/>
</p:tagLst>
</file>

<file path=ppt/tags/tag67.xml><?xml version="1.0" encoding="utf-8"?>
<p:tagLst xmlns:p="http://schemas.openxmlformats.org/presentationml/2006/main">
  <p:tag name="PA" val="v5.2.5"/>
</p:tagLst>
</file>

<file path=ppt/tags/tag68.xml><?xml version="1.0" encoding="utf-8"?>
<p:tagLst xmlns:p="http://schemas.openxmlformats.org/presentationml/2006/main">
  <p:tag name="PA" val="v5.2.5"/>
</p:tagLst>
</file>

<file path=ppt/tags/tag69.xml><?xml version="1.0" encoding="utf-8"?>
<p:tagLst xmlns:p="http://schemas.openxmlformats.org/presentationml/2006/main">
  <p:tag name="PA" val="v5.2.5"/>
</p:tagLst>
</file>

<file path=ppt/tags/tag7.xml><?xml version="1.0" encoding="utf-8"?>
<p:tagLst xmlns:p="http://schemas.openxmlformats.org/presentationml/2006/main">
  <p:tag name="PA" val="v5.2.5"/>
</p:tagLst>
</file>

<file path=ppt/tags/tag70.xml><?xml version="1.0" encoding="utf-8"?>
<p:tagLst xmlns:p="http://schemas.openxmlformats.org/presentationml/2006/main">
  <p:tag name="PA" val="v5.2.5"/>
</p:tagLst>
</file>

<file path=ppt/tags/tag71.xml><?xml version="1.0" encoding="utf-8"?>
<p:tagLst xmlns:p="http://schemas.openxmlformats.org/presentationml/2006/main">
  <p:tag name="ISLIDE.ICON" val="#75830;"/>
  <p:tag name="ISLIDE.VECTOR" val="#349995;"/>
</p:tagLst>
</file>

<file path=ppt/tags/tag72.xml><?xml version="1.0" encoding="utf-8"?>
<p:tagLst xmlns:p="http://schemas.openxmlformats.org/presentationml/2006/main">
  <p:tag name="ISLIDE.PICTURE" val="#182574;"/>
  <p:tag name="ISLIDE.VECTOR" val="#308422;#185621;#294832;#308552;#294832;#418774;"/>
</p:tagLst>
</file>

<file path=ppt/tags/tag8.xml><?xml version="1.0" encoding="utf-8"?>
<p:tagLst xmlns:p="http://schemas.openxmlformats.org/presentationml/2006/main">
  <p:tag name="PA" val="v5.2.5"/>
</p:tagLst>
</file>

<file path=ppt/tags/tag9.xml><?xml version="1.0" encoding="utf-8"?>
<p:tagLst xmlns:p="http://schemas.openxmlformats.org/presentationml/2006/main">
  <p:tag name="PA" val="v5.2.5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rgbClr val="000000"/>
      </a:dk1>
      <a:lt1>
        <a:srgbClr val="F7FCFF"/>
      </a:lt1>
      <a:dk2>
        <a:srgbClr val="1A324E"/>
      </a:dk2>
      <a:lt2>
        <a:srgbClr val="FFFFFF"/>
      </a:lt2>
      <a:accent1>
        <a:srgbClr val="27A941"/>
      </a:accent1>
      <a:accent2>
        <a:srgbClr val="40B856"/>
      </a:accent2>
      <a:accent3>
        <a:srgbClr val="E4F3EE"/>
      </a:accent3>
      <a:accent4>
        <a:srgbClr val="1A324E"/>
      </a:accent4>
      <a:accent5>
        <a:srgbClr val="1A324E"/>
      </a:accent5>
      <a:accent6>
        <a:srgbClr val="FFC000"/>
      </a:accent6>
      <a:hlink>
        <a:srgbClr val="9454C3"/>
      </a:hlink>
      <a:folHlink>
        <a:srgbClr val="3EBBF0"/>
      </a:folHlink>
    </a:clrScheme>
    <a:fontScheme name="自定义 1">
      <a:majorFont>
        <a:latin typeface="Alibaba Sans Heavy"/>
        <a:ea typeface="阿里巴巴普惠体 R"/>
        <a:cs typeface=""/>
      </a:majorFont>
      <a:minorFont>
        <a:latin typeface="Alibaba Sans Light"/>
        <a:ea typeface="阿里巴巴普惠体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>宽屏</PresentationFormat>
  <Paragraphs>98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Alibaba Sans Light</vt:lpstr>
      <vt:lpstr>Yu Gothic UI Light</vt:lpstr>
      <vt:lpstr>有爱魔兽锐方 CN Light</vt:lpstr>
      <vt:lpstr>Alibaba Sans Heavy</vt:lpstr>
      <vt:lpstr>阿里巴巴普惠体 L</vt:lpstr>
      <vt:lpstr>Segoe Print</vt:lpstr>
      <vt:lpstr>微软雅黑</vt:lpstr>
      <vt:lpstr>Arial Unicode MS</vt:lpstr>
      <vt:lpstr>等线</vt:lpstr>
      <vt:lpstr>Yu Gothic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RX Y</dc:creator>
  <cp:lastModifiedBy>白居易</cp:lastModifiedBy>
  <cp:revision>118</cp:revision>
  <dcterms:created xsi:type="dcterms:W3CDTF">2020-04-28T14:13:00Z</dcterms:created>
  <dcterms:modified xsi:type="dcterms:W3CDTF">2020-08-02T02:39:26Z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