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298" r:id="rId4"/>
    <p:sldId id="297" r:id="rId5"/>
    <p:sldId id="278" r:id="rId7"/>
    <p:sldId id="307" r:id="rId8"/>
    <p:sldId id="295" r:id="rId9"/>
    <p:sldId id="264" r:id="rId10"/>
    <p:sldId id="13214" r:id="rId11"/>
    <p:sldId id="13229" r:id="rId12"/>
    <p:sldId id="266" r:id="rId13"/>
    <p:sldId id="13230" r:id="rId14"/>
    <p:sldId id="286" r:id="rId15"/>
    <p:sldId id="296" r:id="rId16"/>
    <p:sldId id="294" r:id="rId17"/>
    <p:sldId id="291" r:id="rId18"/>
    <p:sldId id="1323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4E"/>
    <a:srgbClr val="FFB7A4"/>
    <a:srgbClr val="FED1C6"/>
    <a:srgbClr val="FFDAD1"/>
    <a:srgbClr val="F7FCFF"/>
    <a:srgbClr val="E4F3EE"/>
    <a:srgbClr val="27A941"/>
    <a:srgbClr val="40B856"/>
    <a:srgbClr val="7EB2E6"/>
    <a:srgbClr val="E08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6" y="27"/>
      </p:cViewPr>
      <p:guideLst>
        <p:guide orient="horz" pos="663"/>
        <p:guide pos="846"/>
        <p:guide pos="801"/>
        <p:guide pos="393"/>
        <p:guide pos="4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3292230561332"/>
          <c:y val="0.0445964638122714"/>
          <c:w val="0.907041568933583"/>
          <c:h val="0.87641776378941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Sheet1!$A$2:$A$10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26</c:v>
                </c:pt>
                <c:pt idx="1">
                  <c:v>20</c:v>
                </c:pt>
                <c:pt idx="2">
                  <c:v>14</c:v>
                </c:pt>
                <c:pt idx="3">
                  <c:v>27</c:v>
                </c:pt>
                <c:pt idx="4">
                  <c:v>12</c:v>
                </c:pt>
                <c:pt idx="5">
                  <c:v>22</c:v>
                </c:pt>
                <c:pt idx="6">
                  <c:v>15</c:v>
                </c:pt>
                <c:pt idx="7">
                  <c:v>18</c:v>
                </c:pt>
                <c:pt idx="8">
                  <c:v>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634360"/>
        <c:axId val="1173634688"/>
      </c:scatterChart>
      <c:valAx>
        <c:axId val="1173634360"/>
        <c:scaling>
          <c:orientation val="minMax"/>
          <c:max val="2019"/>
          <c:min val="201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defRPr>
            </a:pPr>
          </a:p>
        </c:txPr>
        <c:crossAx val="1173634688"/>
        <c:crosses val="autoZero"/>
        <c:crossBetween val="midCat"/>
      </c:valAx>
      <c:valAx>
        <c:axId val="1173634688"/>
        <c:scaling>
          <c:orientation val="minMax"/>
          <c:min val="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defRPr>
            </a:pPr>
          </a:p>
        </c:txPr>
        <c:crossAx val="1173634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libaba Sans Light" panose="020B0303020203040204" pitchFamily="34" charset="0"/>
          <a:ea typeface="阿里巴巴普惠体 L" panose="00020600040101010101" pitchFamily="18" charset="-122"/>
          <a:cs typeface="阿里巴巴普惠体 L" panose="00020600040101010101" pitchFamily="18" charset="-122"/>
          <a:sym typeface="Alibaba Sans Light" panose="020B0303020203040204" pitchFamily="3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3292230561332"/>
          <c:y val="0.0445964638122714"/>
          <c:w val="0.907041568933583"/>
          <c:h val="0.84751770085348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7000">
                  <a:schemeClr val="accent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25</c:v>
                </c:pt>
                <c:pt idx="3">
                  <c:v>20</c:v>
                </c:pt>
                <c:pt idx="4">
                  <c:v>18</c:v>
                </c:pt>
                <c:pt idx="5">
                  <c:v>22</c:v>
                </c:pt>
                <c:pt idx="6">
                  <c:v>16</c:v>
                </c:pt>
                <c:pt idx="7">
                  <c:v>14</c:v>
                </c:pt>
                <c:pt idx="8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3000">
                  <a:schemeClr val="accent1">
                    <a:lumMod val="75000"/>
                    <a:alpha val="31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14</c:v>
                </c:pt>
                <c:pt idx="4">
                  <c:v>10</c:v>
                </c:pt>
                <c:pt idx="5">
                  <c:v>14</c:v>
                </c:pt>
                <c:pt idx="6">
                  <c:v>17</c:v>
                </c:pt>
                <c:pt idx="7">
                  <c:v>18</c:v>
                </c:pt>
                <c:pt idx="8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634360"/>
        <c:axId val="1173634688"/>
      </c:areaChart>
      <c:catAx>
        <c:axId val="1173634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+mn-ea"/>
                <a:cs typeface="+mn-cs"/>
                <a:sym typeface="Alibaba Sans Light" panose="020B0303020203040204" pitchFamily="34" charset="0"/>
              </a:defRPr>
            </a:pPr>
          </a:p>
        </c:txPr>
        <c:crossAx val="1173634688"/>
        <c:crosses val="autoZero"/>
        <c:auto val="1"/>
        <c:lblAlgn val="ctr"/>
        <c:lblOffset val="100"/>
        <c:noMultiLvlLbl val="1"/>
      </c:catAx>
      <c:valAx>
        <c:axId val="1173634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+mn-ea"/>
                <a:cs typeface="+mn-cs"/>
                <a:sym typeface="Alibaba Sans Light" panose="020B0303020203040204" pitchFamily="34" charset="0"/>
              </a:defRPr>
            </a:pPr>
          </a:p>
        </c:txPr>
        <c:crossAx val="1173634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libaba Sans Light" panose="020B0303020203040204" pitchFamily="34" charset="0"/>
          <a:sym typeface="Alibaba Sans Light" panose="020B0303020203040204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14D21-71E2-4A43-83FC-47232D7D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1685830" y="2054318"/>
            <a:ext cx="15287530" cy="5635649"/>
            <a:chOff x="-1685830" y="2054318"/>
            <a:chExt cx="15287530" cy="5635649"/>
          </a:xfrm>
        </p:grpSpPr>
        <p:sp>
          <p:nvSpPr>
            <p:cNvPr id="2" name="任意多边形: 形状 1"/>
            <p:cNvSpPr/>
            <p:nvPr userDrawn="1"/>
          </p:nvSpPr>
          <p:spPr>
            <a:xfrm rot="157620">
              <a:off x="-1685830" y="2054318"/>
              <a:ext cx="15020925" cy="5479114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8704" h="4379233">
                  <a:moveTo>
                    <a:pt x="983661" y="3691764"/>
                  </a:moveTo>
                  <a:cubicBezTo>
                    <a:pt x="1419089" y="3411154"/>
                    <a:pt x="1854518" y="3130545"/>
                    <a:pt x="2348004" y="3024107"/>
                  </a:cubicBezTo>
                  <a:cubicBezTo>
                    <a:pt x="2841490" y="2917669"/>
                    <a:pt x="3380937" y="3012012"/>
                    <a:pt x="3944575" y="3053136"/>
                  </a:cubicBezTo>
                  <a:cubicBezTo>
                    <a:pt x="4508213" y="3094260"/>
                    <a:pt x="5246023" y="3333745"/>
                    <a:pt x="5729832" y="3270850"/>
                  </a:cubicBezTo>
                  <a:cubicBezTo>
                    <a:pt x="6213641" y="3207955"/>
                    <a:pt x="6518442" y="3036202"/>
                    <a:pt x="6847432" y="2675764"/>
                  </a:cubicBezTo>
                  <a:cubicBezTo>
                    <a:pt x="7176422" y="2315326"/>
                    <a:pt x="7355432" y="1524297"/>
                    <a:pt x="7703775" y="1108221"/>
                  </a:cubicBezTo>
                  <a:cubicBezTo>
                    <a:pt x="8052118" y="692145"/>
                    <a:pt x="8531090" y="336545"/>
                    <a:pt x="8937490" y="179307"/>
                  </a:cubicBezTo>
                  <a:cubicBezTo>
                    <a:pt x="9343890" y="22069"/>
                    <a:pt x="9902689" y="138184"/>
                    <a:pt x="10142175" y="164793"/>
                  </a:cubicBezTo>
                  <a:cubicBezTo>
                    <a:pt x="10381661" y="191402"/>
                    <a:pt x="10357471" y="-321436"/>
                    <a:pt x="10374404" y="338964"/>
                  </a:cubicBezTo>
                  <a:cubicBezTo>
                    <a:pt x="10391337" y="999364"/>
                    <a:pt x="11830670" y="3520012"/>
                    <a:pt x="10243775" y="4127193"/>
                  </a:cubicBezTo>
                  <a:cubicBezTo>
                    <a:pt x="8656880" y="4734374"/>
                    <a:pt x="2391546" y="4064298"/>
                    <a:pt x="853032" y="3982050"/>
                  </a:cubicBezTo>
                  <a:cubicBezTo>
                    <a:pt x="-685482" y="3899802"/>
                    <a:pt x="163604" y="3766754"/>
                    <a:pt x="1012690" y="36337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/>
            <p:cNvSpPr/>
            <p:nvPr userDrawn="1"/>
          </p:nvSpPr>
          <p:spPr>
            <a:xfrm>
              <a:off x="-1419225" y="2210853"/>
              <a:ext cx="15020925" cy="5479114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8704" h="4379233">
                  <a:moveTo>
                    <a:pt x="983661" y="3691764"/>
                  </a:moveTo>
                  <a:cubicBezTo>
                    <a:pt x="1419089" y="3411154"/>
                    <a:pt x="1854518" y="3130545"/>
                    <a:pt x="2348004" y="3024107"/>
                  </a:cubicBezTo>
                  <a:cubicBezTo>
                    <a:pt x="2841490" y="2917669"/>
                    <a:pt x="3380937" y="3012012"/>
                    <a:pt x="3944575" y="3053136"/>
                  </a:cubicBezTo>
                  <a:cubicBezTo>
                    <a:pt x="4508213" y="3094260"/>
                    <a:pt x="5246023" y="3333745"/>
                    <a:pt x="5729832" y="3270850"/>
                  </a:cubicBezTo>
                  <a:cubicBezTo>
                    <a:pt x="6213641" y="3207955"/>
                    <a:pt x="6518442" y="3036202"/>
                    <a:pt x="6847432" y="2675764"/>
                  </a:cubicBezTo>
                  <a:cubicBezTo>
                    <a:pt x="7176422" y="2315326"/>
                    <a:pt x="7355432" y="1524297"/>
                    <a:pt x="7703775" y="1108221"/>
                  </a:cubicBezTo>
                  <a:cubicBezTo>
                    <a:pt x="8052118" y="692145"/>
                    <a:pt x="8531090" y="336545"/>
                    <a:pt x="8937490" y="179307"/>
                  </a:cubicBezTo>
                  <a:cubicBezTo>
                    <a:pt x="9343890" y="22069"/>
                    <a:pt x="9902689" y="138184"/>
                    <a:pt x="10142175" y="164793"/>
                  </a:cubicBezTo>
                  <a:cubicBezTo>
                    <a:pt x="10381661" y="191402"/>
                    <a:pt x="10357471" y="-321436"/>
                    <a:pt x="10374404" y="338964"/>
                  </a:cubicBezTo>
                  <a:cubicBezTo>
                    <a:pt x="10391337" y="999364"/>
                    <a:pt x="11830670" y="3520012"/>
                    <a:pt x="10243775" y="4127193"/>
                  </a:cubicBezTo>
                  <a:cubicBezTo>
                    <a:pt x="8656880" y="4734374"/>
                    <a:pt x="2391546" y="4064298"/>
                    <a:pt x="853032" y="3982050"/>
                  </a:cubicBezTo>
                  <a:cubicBezTo>
                    <a:pt x="-685482" y="3899802"/>
                    <a:pt x="163604" y="3766754"/>
                    <a:pt x="1012690" y="363370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959014" y="748395"/>
            <a:ext cx="23549890" cy="7852747"/>
            <a:chOff x="-3075126" y="704853"/>
            <a:chExt cx="23549890" cy="7852747"/>
          </a:xfrm>
        </p:grpSpPr>
        <p:sp>
          <p:nvSpPr>
            <p:cNvPr id="6" name="任意多边形: 形状 5"/>
            <p:cNvSpPr/>
            <p:nvPr/>
          </p:nvSpPr>
          <p:spPr>
            <a:xfrm rot="20478991" flipH="1">
              <a:off x="-2790273" y="704853"/>
              <a:ext cx="23257328" cy="7508963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  <a:gd name="connsiteX0-1" fmla="*/ 983661 w 10988704"/>
                <a:gd name="connsiteY0-2" fmla="*/ 4485458 h 5172927"/>
                <a:gd name="connsiteX1-3" fmla="*/ 2348004 w 10988704"/>
                <a:gd name="connsiteY1-4" fmla="*/ 3817801 h 5172927"/>
                <a:gd name="connsiteX2-5" fmla="*/ 3944575 w 10988704"/>
                <a:gd name="connsiteY2-6" fmla="*/ 3846830 h 5172927"/>
                <a:gd name="connsiteX3-7" fmla="*/ 5729832 w 10988704"/>
                <a:gd name="connsiteY3-8" fmla="*/ 4064544 h 5172927"/>
                <a:gd name="connsiteX4-9" fmla="*/ 6847432 w 10988704"/>
                <a:gd name="connsiteY4-10" fmla="*/ 3469458 h 5172927"/>
                <a:gd name="connsiteX5-11" fmla="*/ 7703775 w 10988704"/>
                <a:gd name="connsiteY5-12" fmla="*/ 1901915 h 5172927"/>
                <a:gd name="connsiteX6-13" fmla="*/ 8980269 w 10988704"/>
                <a:gd name="connsiteY6-14" fmla="*/ 18134 h 5172927"/>
                <a:gd name="connsiteX7-15" fmla="*/ 10142175 w 10988704"/>
                <a:gd name="connsiteY7-16" fmla="*/ 958487 h 5172927"/>
                <a:gd name="connsiteX8-17" fmla="*/ 10374404 w 10988704"/>
                <a:gd name="connsiteY8-18" fmla="*/ 1132658 h 5172927"/>
                <a:gd name="connsiteX9-19" fmla="*/ 10243775 w 10988704"/>
                <a:gd name="connsiteY9-20" fmla="*/ 4920887 h 5172927"/>
                <a:gd name="connsiteX10-21" fmla="*/ 853032 w 10988704"/>
                <a:gd name="connsiteY10-22" fmla="*/ 4775744 h 5172927"/>
                <a:gd name="connsiteX11-23" fmla="*/ 1012690 w 10988704"/>
                <a:gd name="connsiteY11-24" fmla="*/ 4427401 h 5172927"/>
                <a:gd name="connsiteX0-25" fmla="*/ 983661 w 10976849"/>
                <a:gd name="connsiteY0-26" fmla="*/ 4547447 h 5234916"/>
                <a:gd name="connsiteX1-27" fmla="*/ 2348004 w 10976849"/>
                <a:gd name="connsiteY1-28" fmla="*/ 3879790 h 5234916"/>
                <a:gd name="connsiteX2-29" fmla="*/ 3944575 w 10976849"/>
                <a:gd name="connsiteY2-30" fmla="*/ 3908819 h 5234916"/>
                <a:gd name="connsiteX3-31" fmla="*/ 5729832 w 10976849"/>
                <a:gd name="connsiteY3-32" fmla="*/ 4126533 h 5234916"/>
                <a:gd name="connsiteX4-33" fmla="*/ 6847432 w 10976849"/>
                <a:gd name="connsiteY4-34" fmla="*/ 3531447 h 5234916"/>
                <a:gd name="connsiteX5-35" fmla="*/ 7703775 w 10976849"/>
                <a:gd name="connsiteY5-36" fmla="*/ 1963904 h 5234916"/>
                <a:gd name="connsiteX6-37" fmla="*/ 8980269 w 10976849"/>
                <a:gd name="connsiteY6-38" fmla="*/ 80123 h 5234916"/>
                <a:gd name="connsiteX7-39" fmla="*/ 10437706 w 10976849"/>
                <a:gd name="connsiteY7-40" fmla="*/ 431175 h 5234916"/>
                <a:gd name="connsiteX8-41" fmla="*/ 10374404 w 10976849"/>
                <a:gd name="connsiteY8-42" fmla="*/ 1194647 h 5234916"/>
                <a:gd name="connsiteX9-43" fmla="*/ 10243775 w 10976849"/>
                <a:gd name="connsiteY9-44" fmla="*/ 4982876 h 5234916"/>
                <a:gd name="connsiteX10-45" fmla="*/ 853032 w 10976849"/>
                <a:gd name="connsiteY10-46" fmla="*/ 4837733 h 5234916"/>
                <a:gd name="connsiteX11-47" fmla="*/ 1012690 w 10976849"/>
                <a:gd name="connsiteY11-48" fmla="*/ 4489390 h 52349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0976849" h="5234916">
                  <a:moveTo>
                    <a:pt x="983661" y="4547447"/>
                  </a:moveTo>
                  <a:cubicBezTo>
                    <a:pt x="1419089" y="4266837"/>
                    <a:pt x="1854518" y="3986228"/>
                    <a:pt x="2348004" y="3879790"/>
                  </a:cubicBezTo>
                  <a:cubicBezTo>
                    <a:pt x="2841490" y="3773352"/>
                    <a:pt x="3380937" y="3867695"/>
                    <a:pt x="3944575" y="3908819"/>
                  </a:cubicBezTo>
                  <a:cubicBezTo>
                    <a:pt x="4508213" y="3949943"/>
                    <a:pt x="5246023" y="4189428"/>
                    <a:pt x="5729832" y="4126533"/>
                  </a:cubicBezTo>
                  <a:cubicBezTo>
                    <a:pt x="6213641" y="4063638"/>
                    <a:pt x="6518442" y="3891885"/>
                    <a:pt x="6847432" y="3531447"/>
                  </a:cubicBezTo>
                  <a:cubicBezTo>
                    <a:pt x="7176422" y="3171009"/>
                    <a:pt x="7348302" y="2539125"/>
                    <a:pt x="7703775" y="1963904"/>
                  </a:cubicBezTo>
                  <a:cubicBezTo>
                    <a:pt x="8059248" y="1388683"/>
                    <a:pt x="8524614" y="335578"/>
                    <a:pt x="8980269" y="80123"/>
                  </a:cubicBezTo>
                  <a:cubicBezTo>
                    <a:pt x="9435924" y="-175332"/>
                    <a:pt x="10205350" y="245421"/>
                    <a:pt x="10437706" y="431175"/>
                  </a:cubicBezTo>
                  <a:cubicBezTo>
                    <a:pt x="10670062" y="616929"/>
                    <a:pt x="10406726" y="436030"/>
                    <a:pt x="10374404" y="1194647"/>
                  </a:cubicBezTo>
                  <a:cubicBezTo>
                    <a:pt x="10342082" y="1953264"/>
                    <a:pt x="11830670" y="4375695"/>
                    <a:pt x="10243775" y="4982876"/>
                  </a:cubicBezTo>
                  <a:cubicBezTo>
                    <a:pt x="8656880" y="5590057"/>
                    <a:pt x="2391546" y="4919981"/>
                    <a:pt x="853032" y="4837733"/>
                  </a:cubicBezTo>
                  <a:cubicBezTo>
                    <a:pt x="-685482" y="4755485"/>
                    <a:pt x="163604" y="4622437"/>
                    <a:pt x="1012690" y="44893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 userDrawn="1"/>
          </p:nvSpPr>
          <p:spPr>
            <a:xfrm rot="20643444" flipH="1">
              <a:off x="-3075126" y="1048637"/>
              <a:ext cx="23549890" cy="7508963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  <a:gd name="connsiteX0-1" fmla="*/ 983661 w 10988704"/>
                <a:gd name="connsiteY0-2" fmla="*/ 4485458 h 5172927"/>
                <a:gd name="connsiteX1-3" fmla="*/ 2348004 w 10988704"/>
                <a:gd name="connsiteY1-4" fmla="*/ 3817801 h 5172927"/>
                <a:gd name="connsiteX2-5" fmla="*/ 3944575 w 10988704"/>
                <a:gd name="connsiteY2-6" fmla="*/ 3846830 h 5172927"/>
                <a:gd name="connsiteX3-7" fmla="*/ 5729832 w 10988704"/>
                <a:gd name="connsiteY3-8" fmla="*/ 4064544 h 5172927"/>
                <a:gd name="connsiteX4-9" fmla="*/ 6847432 w 10988704"/>
                <a:gd name="connsiteY4-10" fmla="*/ 3469458 h 5172927"/>
                <a:gd name="connsiteX5-11" fmla="*/ 7703775 w 10988704"/>
                <a:gd name="connsiteY5-12" fmla="*/ 1901915 h 5172927"/>
                <a:gd name="connsiteX6-13" fmla="*/ 8980269 w 10988704"/>
                <a:gd name="connsiteY6-14" fmla="*/ 18134 h 5172927"/>
                <a:gd name="connsiteX7-15" fmla="*/ 10142175 w 10988704"/>
                <a:gd name="connsiteY7-16" fmla="*/ 958487 h 5172927"/>
                <a:gd name="connsiteX8-17" fmla="*/ 10374404 w 10988704"/>
                <a:gd name="connsiteY8-18" fmla="*/ 1132658 h 5172927"/>
                <a:gd name="connsiteX9-19" fmla="*/ 10243775 w 10988704"/>
                <a:gd name="connsiteY9-20" fmla="*/ 4920887 h 5172927"/>
                <a:gd name="connsiteX10-21" fmla="*/ 853032 w 10988704"/>
                <a:gd name="connsiteY10-22" fmla="*/ 4775744 h 5172927"/>
                <a:gd name="connsiteX11-23" fmla="*/ 1012690 w 10988704"/>
                <a:gd name="connsiteY11-24" fmla="*/ 4427401 h 5172927"/>
                <a:gd name="connsiteX0-25" fmla="*/ 983661 w 10976849"/>
                <a:gd name="connsiteY0-26" fmla="*/ 4547447 h 5234916"/>
                <a:gd name="connsiteX1-27" fmla="*/ 2348004 w 10976849"/>
                <a:gd name="connsiteY1-28" fmla="*/ 3879790 h 5234916"/>
                <a:gd name="connsiteX2-29" fmla="*/ 3944575 w 10976849"/>
                <a:gd name="connsiteY2-30" fmla="*/ 3908819 h 5234916"/>
                <a:gd name="connsiteX3-31" fmla="*/ 5729832 w 10976849"/>
                <a:gd name="connsiteY3-32" fmla="*/ 4126533 h 5234916"/>
                <a:gd name="connsiteX4-33" fmla="*/ 6847432 w 10976849"/>
                <a:gd name="connsiteY4-34" fmla="*/ 3531447 h 5234916"/>
                <a:gd name="connsiteX5-35" fmla="*/ 7703775 w 10976849"/>
                <a:gd name="connsiteY5-36" fmla="*/ 1963904 h 5234916"/>
                <a:gd name="connsiteX6-37" fmla="*/ 8980269 w 10976849"/>
                <a:gd name="connsiteY6-38" fmla="*/ 80123 h 5234916"/>
                <a:gd name="connsiteX7-39" fmla="*/ 10437706 w 10976849"/>
                <a:gd name="connsiteY7-40" fmla="*/ 431175 h 5234916"/>
                <a:gd name="connsiteX8-41" fmla="*/ 10374404 w 10976849"/>
                <a:gd name="connsiteY8-42" fmla="*/ 1194647 h 5234916"/>
                <a:gd name="connsiteX9-43" fmla="*/ 10243775 w 10976849"/>
                <a:gd name="connsiteY9-44" fmla="*/ 4982876 h 5234916"/>
                <a:gd name="connsiteX10-45" fmla="*/ 853032 w 10976849"/>
                <a:gd name="connsiteY10-46" fmla="*/ 4837733 h 5234916"/>
                <a:gd name="connsiteX11-47" fmla="*/ 1012690 w 10976849"/>
                <a:gd name="connsiteY11-48" fmla="*/ 4489390 h 52349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0976849" h="5234916">
                  <a:moveTo>
                    <a:pt x="983661" y="4547447"/>
                  </a:moveTo>
                  <a:cubicBezTo>
                    <a:pt x="1419089" y="4266837"/>
                    <a:pt x="1854518" y="3986228"/>
                    <a:pt x="2348004" y="3879790"/>
                  </a:cubicBezTo>
                  <a:cubicBezTo>
                    <a:pt x="2841490" y="3773352"/>
                    <a:pt x="3380937" y="3867695"/>
                    <a:pt x="3944575" y="3908819"/>
                  </a:cubicBezTo>
                  <a:cubicBezTo>
                    <a:pt x="4508213" y="3949943"/>
                    <a:pt x="5246023" y="4189428"/>
                    <a:pt x="5729832" y="4126533"/>
                  </a:cubicBezTo>
                  <a:cubicBezTo>
                    <a:pt x="6213641" y="4063638"/>
                    <a:pt x="6518442" y="3891885"/>
                    <a:pt x="6847432" y="3531447"/>
                  </a:cubicBezTo>
                  <a:cubicBezTo>
                    <a:pt x="7176422" y="3171009"/>
                    <a:pt x="7348302" y="2539125"/>
                    <a:pt x="7703775" y="1963904"/>
                  </a:cubicBezTo>
                  <a:cubicBezTo>
                    <a:pt x="8059248" y="1388683"/>
                    <a:pt x="8524614" y="335578"/>
                    <a:pt x="8980269" y="80123"/>
                  </a:cubicBezTo>
                  <a:cubicBezTo>
                    <a:pt x="9435924" y="-175332"/>
                    <a:pt x="10205350" y="245421"/>
                    <a:pt x="10437706" y="431175"/>
                  </a:cubicBezTo>
                  <a:cubicBezTo>
                    <a:pt x="10670062" y="616929"/>
                    <a:pt x="10406726" y="436030"/>
                    <a:pt x="10374404" y="1194647"/>
                  </a:cubicBezTo>
                  <a:cubicBezTo>
                    <a:pt x="10342082" y="1953264"/>
                    <a:pt x="11830670" y="4375695"/>
                    <a:pt x="10243775" y="4982876"/>
                  </a:cubicBezTo>
                  <a:cubicBezTo>
                    <a:pt x="8656880" y="5590057"/>
                    <a:pt x="2391546" y="4919981"/>
                    <a:pt x="853032" y="4837733"/>
                  </a:cubicBezTo>
                  <a:cubicBezTo>
                    <a:pt x="-685482" y="4755485"/>
                    <a:pt x="163604" y="4622437"/>
                    <a:pt x="1012690" y="44893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372238">
            <a:off x="-3972344" y="-2509532"/>
            <a:ext cx="16791736" cy="11596007"/>
            <a:chOff x="-1685830" y="2054318"/>
            <a:chExt cx="15287530" cy="5635649"/>
          </a:xfrm>
        </p:grpSpPr>
        <p:sp>
          <p:nvSpPr>
            <p:cNvPr id="3" name="任意多边形: 形状 2"/>
            <p:cNvSpPr/>
            <p:nvPr userDrawn="1"/>
          </p:nvSpPr>
          <p:spPr>
            <a:xfrm rot="157620">
              <a:off x="-1685830" y="2054318"/>
              <a:ext cx="15020925" cy="5479114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8704" h="4379233">
                  <a:moveTo>
                    <a:pt x="983661" y="3691764"/>
                  </a:moveTo>
                  <a:cubicBezTo>
                    <a:pt x="1419089" y="3411154"/>
                    <a:pt x="1854518" y="3130545"/>
                    <a:pt x="2348004" y="3024107"/>
                  </a:cubicBezTo>
                  <a:cubicBezTo>
                    <a:pt x="2841490" y="2917669"/>
                    <a:pt x="3380937" y="3012012"/>
                    <a:pt x="3944575" y="3053136"/>
                  </a:cubicBezTo>
                  <a:cubicBezTo>
                    <a:pt x="4508213" y="3094260"/>
                    <a:pt x="5246023" y="3333745"/>
                    <a:pt x="5729832" y="3270850"/>
                  </a:cubicBezTo>
                  <a:cubicBezTo>
                    <a:pt x="6213641" y="3207955"/>
                    <a:pt x="6518442" y="3036202"/>
                    <a:pt x="6847432" y="2675764"/>
                  </a:cubicBezTo>
                  <a:cubicBezTo>
                    <a:pt x="7176422" y="2315326"/>
                    <a:pt x="7355432" y="1524297"/>
                    <a:pt x="7703775" y="1108221"/>
                  </a:cubicBezTo>
                  <a:cubicBezTo>
                    <a:pt x="8052118" y="692145"/>
                    <a:pt x="8531090" y="336545"/>
                    <a:pt x="8937490" y="179307"/>
                  </a:cubicBezTo>
                  <a:cubicBezTo>
                    <a:pt x="9343890" y="22069"/>
                    <a:pt x="9902689" y="138184"/>
                    <a:pt x="10142175" y="164793"/>
                  </a:cubicBezTo>
                  <a:cubicBezTo>
                    <a:pt x="10381661" y="191402"/>
                    <a:pt x="10357471" y="-321436"/>
                    <a:pt x="10374404" y="338964"/>
                  </a:cubicBezTo>
                  <a:cubicBezTo>
                    <a:pt x="10391337" y="999364"/>
                    <a:pt x="11830670" y="3520012"/>
                    <a:pt x="10243775" y="4127193"/>
                  </a:cubicBezTo>
                  <a:cubicBezTo>
                    <a:pt x="8656880" y="4734374"/>
                    <a:pt x="2391546" y="4064298"/>
                    <a:pt x="853032" y="3982050"/>
                  </a:cubicBezTo>
                  <a:cubicBezTo>
                    <a:pt x="-685482" y="3899802"/>
                    <a:pt x="163604" y="3766754"/>
                    <a:pt x="1012690" y="36337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 userDrawn="1"/>
          </p:nvSpPr>
          <p:spPr>
            <a:xfrm>
              <a:off x="-1419225" y="2210853"/>
              <a:ext cx="15020925" cy="5479114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8704" h="4379233">
                  <a:moveTo>
                    <a:pt x="983661" y="3691764"/>
                  </a:moveTo>
                  <a:cubicBezTo>
                    <a:pt x="1419089" y="3411154"/>
                    <a:pt x="1854518" y="3130545"/>
                    <a:pt x="2348004" y="3024107"/>
                  </a:cubicBezTo>
                  <a:cubicBezTo>
                    <a:pt x="2841490" y="2917669"/>
                    <a:pt x="3380937" y="3012012"/>
                    <a:pt x="3944575" y="3053136"/>
                  </a:cubicBezTo>
                  <a:cubicBezTo>
                    <a:pt x="4508213" y="3094260"/>
                    <a:pt x="5246023" y="3333745"/>
                    <a:pt x="5729832" y="3270850"/>
                  </a:cubicBezTo>
                  <a:cubicBezTo>
                    <a:pt x="6213641" y="3207955"/>
                    <a:pt x="6518442" y="3036202"/>
                    <a:pt x="6847432" y="2675764"/>
                  </a:cubicBezTo>
                  <a:cubicBezTo>
                    <a:pt x="7176422" y="2315326"/>
                    <a:pt x="7355432" y="1524297"/>
                    <a:pt x="7703775" y="1108221"/>
                  </a:cubicBezTo>
                  <a:cubicBezTo>
                    <a:pt x="8052118" y="692145"/>
                    <a:pt x="8531090" y="336545"/>
                    <a:pt x="8937490" y="179307"/>
                  </a:cubicBezTo>
                  <a:cubicBezTo>
                    <a:pt x="9343890" y="22069"/>
                    <a:pt x="9902689" y="138184"/>
                    <a:pt x="10142175" y="164793"/>
                  </a:cubicBezTo>
                  <a:cubicBezTo>
                    <a:pt x="10381661" y="191402"/>
                    <a:pt x="10357471" y="-321436"/>
                    <a:pt x="10374404" y="338964"/>
                  </a:cubicBezTo>
                  <a:cubicBezTo>
                    <a:pt x="10391337" y="999364"/>
                    <a:pt x="11830670" y="3520012"/>
                    <a:pt x="10243775" y="4127193"/>
                  </a:cubicBezTo>
                  <a:cubicBezTo>
                    <a:pt x="8656880" y="4734374"/>
                    <a:pt x="2391546" y="4064298"/>
                    <a:pt x="853032" y="3982050"/>
                  </a:cubicBezTo>
                  <a:cubicBezTo>
                    <a:pt x="-685482" y="3899802"/>
                    <a:pt x="163604" y="3766754"/>
                    <a:pt x="1012690" y="363370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3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9" Type="http://schemas.openxmlformats.org/officeDocument/2006/relationships/notesSlide" Target="../notesSlides/notesSlide3.xml"/><Relationship Id="rId68" Type="http://schemas.openxmlformats.org/officeDocument/2006/relationships/slideLayout" Target="../slideLayouts/slideLayout3.xml"/><Relationship Id="rId67" Type="http://schemas.openxmlformats.org/officeDocument/2006/relationships/tags" Target="../tags/tag71.xml"/><Relationship Id="rId66" Type="http://schemas.openxmlformats.org/officeDocument/2006/relationships/tags" Target="../tags/tag70.xml"/><Relationship Id="rId65" Type="http://schemas.openxmlformats.org/officeDocument/2006/relationships/tags" Target="../tags/tag69.xml"/><Relationship Id="rId64" Type="http://schemas.openxmlformats.org/officeDocument/2006/relationships/tags" Target="../tags/tag68.xml"/><Relationship Id="rId63" Type="http://schemas.openxmlformats.org/officeDocument/2006/relationships/tags" Target="../tags/tag67.xml"/><Relationship Id="rId62" Type="http://schemas.openxmlformats.org/officeDocument/2006/relationships/tags" Target="../tags/tag66.xml"/><Relationship Id="rId61" Type="http://schemas.openxmlformats.org/officeDocument/2006/relationships/tags" Target="../tags/tag65.xml"/><Relationship Id="rId60" Type="http://schemas.openxmlformats.org/officeDocument/2006/relationships/tags" Target="../tags/tag64.xml"/><Relationship Id="rId6" Type="http://schemas.openxmlformats.org/officeDocument/2006/relationships/tags" Target="../tags/tag10.xml"/><Relationship Id="rId59" Type="http://schemas.openxmlformats.org/officeDocument/2006/relationships/tags" Target="../tags/tag63.xml"/><Relationship Id="rId58" Type="http://schemas.openxmlformats.org/officeDocument/2006/relationships/tags" Target="../tags/tag62.xml"/><Relationship Id="rId57" Type="http://schemas.openxmlformats.org/officeDocument/2006/relationships/tags" Target="../tags/tag61.xml"/><Relationship Id="rId56" Type="http://schemas.openxmlformats.org/officeDocument/2006/relationships/tags" Target="../tags/tag60.xml"/><Relationship Id="rId55" Type="http://schemas.openxmlformats.org/officeDocument/2006/relationships/tags" Target="../tags/tag59.xml"/><Relationship Id="rId54" Type="http://schemas.openxmlformats.org/officeDocument/2006/relationships/tags" Target="../tags/tag58.xml"/><Relationship Id="rId53" Type="http://schemas.openxmlformats.org/officeDocument/2006/relationships/tags" Target="../tags/tag57.xml"/><Relationship Id="rId52" Type="http://schemas.openxmlformats.org/officeDocument/2006/relationships/tags" Target="../tags/tag56.xml"/><Relationship Id="rId51" Type="http://schemas.openxmlformats.org/officeDocument/2006/relationships/tags" Target="../tags/tag55.xml"/><Relationship Id="rId50" Type="http://schemas.openxmlformats.org/officeDocument/2006/relationships/tags" Target="../tags/tag54.xml"/><Relationship Id="rId5" Type="http://schemas.openxmlformats.org/officeDocument/2006/relationships/tags" Target="../tags/tag9.xml"/><Relationship Id="rId49" Type="http://schemas.openxmlformats.org/officeDocument/2006/relationships/tags" Target="../tags/tag53.xml"/><Relationship Id="rId48" Type="http://schemas.openxmlformats.org/officeDocument/2006/relationships/tags" Target="../tags/tag52.xml"/><Relationship Id="rId47" Type="http://schemas.openxmlformats.org/officeDocument/2006/relationships/tags" Target="../tags/tag51.xml"/><Relationship Id="rId46" Type="http://schemas.openxmlformats.org/officeDocument/2006/relationships/tags" Target="../tags/tag50.xml"/><Relationship Id="rId45" Type="http://schemas.openxmlformats.org/officeDocument/2006/relationships/tags" Target="../tags/tag49.xml"/><Relationship Id="rId44" Type="http://schemas.openxmlformats.org/officeDocument/2006/relationships/tags" Target="../tags/tag48.xml"/><Relationship Id="rId43" Type="http://schemas.openxmlformats.org/officeDocument/2006/relationships/tags" Target="../tags/tag47.xml"/><Relationship Id="rId42" Type="http://schemas.openxmlformats.org/officeDocument/2006/relationships/tags" Target="../tags/tag46.xml"/><Relationship Id="rId41" Type="http://schemas.openxmlformats.org/officeDocument/2006/relationships/tags" Target="../tags/tag45.xml"/><Relationship Id="rId40" Type="http://schemas.openxmlformats.org/officeDocument/2006/relationships/tags" Target="../tags/tag44.xml"/><Relationship Id="rId4" Type="http://schemas.openxmlformats.org/officeDocument/2006/relationships/tags" Target="../tags/tag8.xml"/><Relationship Id="rId39" Type="http://schemas.openxmlformats.org/officeDocument/2006/relationships/tags" Target="../tags/tag43.xml"/><Relationship Id="rId38" Type="http://schemas.openxmlformats.org/officeDocument/2006/relationships/tags" Target="../tags/tag42.xml"/><Relationship Id="rId37" Type="http://schemas.openxmlformats.org/officeDocument/2006/relationships/tags" Target="../tags/tag41.xml"/><Relationship Id="rId36" Type="http://schemas.openxmlformats.org/officeDocument/2006/relationships/tags" Target="../tags/tag40.xml"/><Relationship Id="rId35" Type="http://schemas.openxmlformats.org/officeDocument/2006/relationships/tags" Target="../tags/tag39.xml"/><Relationship Id="rId34" Type="http://schemas.openxmlformats.org/officeDocument/2006/relationships/tags" Target="../tags/tag38.xml"/><Relationship Id="rId33" Type="http://schemas.openxmlformats.org/officeDocument/2006/relationships/tags" Target="../tags/tag3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299" y="5633842"/>
            <a:ext cx="2981202" cy="5608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51" y="1725999"/>
            <a:ext cx="2024047" cy="3987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693" y="2587292"/>
            <a:ext cx="6402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连续插画风</a:t>
            </a:r>
            <a:endParaRPr lang="en-US" altLang="zh-CN" sz="4000" dirty="0">
              <a:latin typeface="Alibaba Sans Light" panose="020B0303020203040204" pitchFamily="34" charset="0"/>
              <a:ea typeface="有爱魔兽锐方 CN Light" panose="020B0402040504020204" pitchFamily="34" charset="-122"/>
              <a:cs typeface="有爱魔兽锐方 CN Light" panose="020B0402040504020204" pitchFamily="34" charset="-122"/>
              <a:sym typeface="Alibaba Sans Light" panose="020B0303020203040204" pitchFamily="34" charset="0"/>
            </a:endParaRPr>
          </a:p>
          <a:p>
            <a:r>
              <a:rPr lang="zh-CN" altLang="en-US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产品宣传项目介绍</a:t>
            </a:r>
            <a:r>
              <a:rPr lang="en-US" altLang="zh-CN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PPT</a:t>
            </a:r>
            <a:endParaRPr lang="zh-CN" altLang="en-US" sz="4000" dirty="0">
              <a:latin typeface="Alibaba Sans Light" panose="020B0303020203040204" pitchFamily="34" charset="0"/>
              <a:ea typeface="有爱魔兽锐方 CN Light" panose="020B0402040504020204" pitchFamily="34" charset="-122"/>
              <a:cs typeface="有爱魔兽锐方 CN Light" panose="020B0402040504020204" pitchFamily="34" charset="-122"/>
              <a:sym typeface="Alibaba Sans Light" panose="020B030302020304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0920" y="1632928"/>
            <a:ext cx="593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15875">
                  <a:noFill/>
                </a:ln>
                <a:latin typeface="Alibaba Sans Light" panose="020B0303020203040204" pitchFamily="34" charset="0"/>
                <a:cs typeface="Alibaba Sans Heavy" panose="020B0903020203040204" pitchFamily="34" charset="0"/>
                <a:sym typeface="Alibaba Sans Light" panose="020B0303020203040204" pitchFamily="34" charset="0"/>
              </a:rPr>
              <a:t>Power point</a:t>
            </a:r>
            <a:endParaRPr lang="en-US" altLang="zh-CN" sz="6000" dirty="0">
              <a:ln w="15875">
                <a:noFill/>
              </a:ln>
              <a:latin typeface="Alibaba Sans Light" panose="020B0303020203040204" pitchFamily="34" charset="0"/>
              <a:cs typeface="Alibaba Sans Heavy" panose="020B09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23888" y="3925391"/>
            <a:ext cx="4064000" cy="447405"/>
          </a:xfrm>
          <a:prstGeom prst="roundRect">
            <a:avLst>
              <a:gd name="adj" fmla="val 260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介绍人：</a:t>
            </a:r>
            <a:r>
              <a:rPr lang="en-US" altLang="zh-CN" dirty="0">
                <a:solidFill>
                  <a:schemeClr val="bg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Your name here</a:t>
            </a:r>
            <a:endParaRPr lang="zh-CN" altLang="en-US" dirty="0">
              <a:solidFill>
                <a:schemeClr val="bg2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173" name="任意多边形: 形状 172"/>
          <p:cNvSpPr/>
          <p:nvPr/>
        </p:nvSpPr>
        <p:spPr>
          <a:xfrm>
            <a:off x="-1419225" y="2210853"/>
            <a:ext cx="15020925" cy="5479114"/>
          </a:xfrm>
          <a:custGeom>
            <a:avLst/>
            <a:gdLst>
              <a:gd name="connsiteX0" fmla="*/ 983661 w 10988704"/>
              <a:gd name="connsiteY0" fmla="*/ 3691764 h 4379233"/>
              <a:gd name="connsiteX1" fmla="*/ 2348004 w 10988704"/>
              <a:gd name="connsiteY1" fmla="*/ 3024107 h 4379233"/>
              <a:gd name="connsiteX2" fmla="*/ 3944575 w 10988704"/>
              <a:gd name="connsiteY2" fmla="*/ 3053136 h 4379233"/>
              <a:gd name="connsiteX3" fmla="*/ 5729832 w 10988704"/>
              <a:gd name="connsiteY3" fmla="*/ 3270850 h 4379233"/>
              <a:gd name="connsiteX4" fmla="*/ 6847432 w 10988704"/>
              <a:gd name="connsiteY4" fmla="*/ 2675764 h 4379233"/>
              <a:gd name="connsiteX5" fmla="*/ 7703775 w 10988704"/>
              <a:gd name="connsiteY5" fmla="*/ 1108221 h 4379233"/>
              <a:gd name="connsiteX6" fmla="*/ 8937490 w 10988704"/>
              <a:gd name="connsiteY6" fmla="*/ 179307 h 4379233"/>
              <a:gd name="connsiteX7" fmla="*/ 10142175 w 10988704"/>
              <a:gd name="connsiteY7" fmla="*/ 164793 h 4379233"/>
              <a:gd name="connsiteX8" fmla="*/ 10374404 w 10988704"/>
              <a:gd name="connsiteY8" fmla="*/ 338964 h 4379233"/>
              <a:gd name="connsiteX9" fmla="*/ 10243775 w 10988704"/>
              <a:gd name="connsiteY9" fmla="*/ 4127193 h 4379233"/>
              <a:gd name="connsiteX10" fmla="*/ 853032 w 10988704"/>
              <a:gd name="connsiteY10" fmla="*/ 3982050 h 4379233"/>
              <a:gd name="connsiteX11" fmla="*/ 1012690 w 10988704"/>
              <a:gd name="connsiteY11" fmla="*/ 3633707 h 437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8704" h="4379233">
                <a:moveTo>
                  <a:pt x="983661" y="3691764"/>
                </a:moveTo>
                <a:cubicBezTo>
                  <a:pt x="1419089" y="3411154"/>
                  <a:pt x="1854518" y="3130545"/>
                  <a:pt x="2348004" y="3024107"/>
                </a:cubicBezTo>
                <a:cubicBezTo>
                  <a:pt x="2841490" y="2917669"/>
                  <a:pt x="3380937" y="3012012"/>
                  <a:pt x="3944575" y="3053136"/>
                </a:cubicBezTo>
                <a:cubicBezTo>
                  <a:pt x="4508213" y="3094260"/>
                  <a:pt x="5246023" y="3333745"/>
                  <a:pt x="5729832" y="3270850"/>
                </a:cubicBezTo>
                <a:cubicBezTo>
                  <a:pt x="6213641" y="3207955"/>
                  <a:pt x="6518442" y="3036202"/>
                  <a:pt x="6847432" y="2675764"/>
                </a:cubicBezTo>
                <a:cubicBezTo>
                  <a:pt x="7176422" y="2315326"/>
                  <a:pt x="7355432" y="1524297"/>
                  <a:pt x="7703775" y="1108221"/>
                </a:cubicBezTo>
                <a:cubicBezTo>
                  <a:pt x="8052118" y="692145"/>
                  <a:pt x="8531090" y="336545"/>
                  <a:pt x="8937490" y="179307"/>
                </a:cubicBezTo>
                <a:cubicBezTo>
                  <a:pt x="9343890" y="22069"/>
                  <a:pt x="9902689" y="138184"/>
                  <a:pt x="10142175" y="164793"/>
                </a:cubicBezTo>
                <a:cubicBezTo>
                  <a:pt x="10381661" y="191402"/>
                  <a:pt x="10357471" y="-321436"/>
                  <a:pt x="10374404" y="338964"/>
                </a:cubicBezTo>
                <a:cubicBezTo>
                  <a:pt x="10391337" y="999364"/>
                  <a:pt x="11830670" y="3520012"/>
                  <a:pt x="10243775" y="4127193"/>
                </a:cubicBezTo>
                <a:cubicBezTo>
                  <a:pt x="8656880" y="4734374"/>
                  <a:pt x="2391546" y="4064298"/>
                  <a:pt x="853032" y="3982050"/>
                </a:cubicBezTo>
                <a:cubicBezTo>
                  <a:pt x="-685482" y="3899802"/>
                  <a:pt x="163604" y="3766754"/>
                  <a:pt x="1012690" y="3633707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cxnSp>
        <p:nvCxnSpPr>
          <p:cNvPr id="175" name="直接箭头连接符 174"/>
          <p:cNvCxnSpPr/>
          <p:nvPr/>
        </p:nvCxnSpPr>
        <p:spPr>
          <a:xfrm>
            <a:off x="8236407" y="5803951"/>
            <a:ext cx="0" cy="1287918"/>
          </a:xfrm>
          <a:prstGeom prst="straightConnector1">
            <a:avLst/>
          </a:prstGeom>
          <a:ln w="15875" cmpd="sng">
            <a:solidFill>
              <a:schemeClr val="accent2"/>
            </a:solidFill>
            <a:prstDash val="solid"/>
            <a:round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60" y="5687704"/>
            <a:ext cx="384081" cy="2499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38" y="1922788"/>
            <a:ext cx="1012024" cy="39078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870064" y="380809"/>
            <a:ext cx="6572024" cy="604902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7225" y="0"/>
            <a:ext cx="6513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aphicFrame>
        <p:nvGraphicFramePr>
          <p:cNvPr id="42" name="图表 41"/>
          <p:cNvGraphicFramePr/>
          <p:nvPr/>
        </p:nvGraphicFramePr>
        <p:xfrm>
          <a:off x="958008" y="2651539"/>
          <a:ext cx="6090787" cy="373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8" name="减号 47"/>
          <p:cNvSpPr/>
          <p:nvPr/>
        </p:nvSpPr>
        <p:spPr>
          <a:xfrm>
            <a:off x="3010568" y="1903791"/>
            <a:ext cx="253986" cy="133343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13756" y="1835662"/>
            <a:ext cx="8127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2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图例说明</a:t>
            </a:r>
            <a:endParaRPr lang="zh-CN" altLang="en-US" sz="1200" dirty="0">
              <a:solidFill>
                <a:schemeClr val="tx2"/>
              </a:solidFill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11589" y="1835657"/>
            <a:ext cx="1015943" cy="276999"/>
            <a:chOff x="2283776" y="2416235"/>
            <a:chExt cx="1016000" cy="277015"/>
          </a:xfrm>
        </p:grpSpPr>
        <p:sp>
          <p:nvSpPr>
            <p:cNvPr id="54" name="减号 53"/>
            <p:cNvSpPr/>
            <p:nvPr/>
          </p:nvSpPr>
          <p:spPr>
            <a:xfrm>
              <a:off x="2283776" y="2484368"/>
              <a:ext cx="254000" cy="133350"/>
            </a:xfrm>
            <a:prstGeom prst="mathMin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486976" y="2416235"/>
              <a:ext cx="812800" cy="277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图例说明</a:t>
              </a:r>
              <a:endParaRPr lang="zh-CN" altLang="en-US" sz="1200" dirty="0">
                <a:solidFill>
                  <a:schemeClr val="tx2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21892" y="2476187"/>
            <a:ext cx="3660287" cy="866323"/>
            <a:chOff x="8127534" y="2625843"/>
            <a:chExt cx="3803479" cy="900214"/>
          </a:xfrm>
        </p:grpSpPr>
        <p:sp>
          <p:nvSpPr>
            <p:cNvPr id="39" name="矩形 38"/>
            <p:cNvSpPr/>
            <p:nvPr/>
          </p:nvSpPr>
          <p:spPr>
            <a:xfrm>
              <a:off x="8127534" y="2948521"/>
              <a:ext cx="3803479" cy="57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点击输入文字描述，注意简洁明了，建议使用阿里巴巴普惠或微软雅黑字体，行距</a:t>
              </a:r>
              <a:r>
                <a:rPr lang="en-US" altLang="zh-CN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倍</a:t>
              </a:r>
              <a:endParaRPr lang="zh-CN" altLang="en-US" sz="1200" dirty="0">
                <a:solidFill>
                  <a:schemeClr val="tx2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211687" y="2625843"/>
              <a:ext cx="2376238" cy="383780"/>
              <a:chOff x="2771293" y="3353476"/>
              <a:chExt cx="2286906" cy="369352"/>
            </a:xfrm>
          </p:grpSpPr>
          <p:sp>
            <p:nvSpPr>
              <p:cNvPr id="47" name="blocks_22426"/>
              <p:cNvSpPr>
                <a:spLocks noChangeAspect="1"/>
              </p:cNvSpPr>
              <p:nvPr/>
            </p:nvSpPr>
            <p:spPr bwMode="auto">
              <a:xfrm>
                <a:off x="2771293" y="3371583"/>
                <a:ext cx="377116" cy="333118"/>
              </a:xfrm>
              <a:custGeom>
                <a:avLst/>
                <a:gdLst>
                  <a:gd name="connsiteX0" fmla="*/ 153879 w 604110"/>
                  <a:gd name="connsiteY0" fmla="*/ 303799 h 533629"/>
                  <a:gd name="connsiteX1" fmla="*/ 113920 w 604110"/>
                  <a:gd name="connsiteY1" fmla="*/ 334218 h 533629"/>
                  <a:gd name="connsiteX2" fmla="*/ 138826 w 604110"/>
                  <a:gd name="connsiteY2" fmla="*/ 374000 h 533629"/>
                  <a:gd name="connsiteX3" fmla="*/ 174147 w 604110"/>
                  <a:gd name="connsiteY3" fmla="*/ 352074 h 533629"/>
                  <a:gd name="connsiteX4" fmla="*/ 175732 w 604110"/>
                  <a:gd name="connsiteY4" fmla="*/ 341451 h 533629"/>
                  <a:gd name="connsiteX5" fmla="*/ 175732 w 604110"/>
                  <a:gd name="connsiteY5" fmla="*/ 308676 h 533629"/>
                  <a:gd name="connsiteX6" fmla="*/ 153879 w 604110"/>
                  <a:gd name="connsiteY6" fmla="*/ 303799 h 533629"/>
                  <a:gd name="connsiteX7" fmla="*/ 465074 w 604110"/>
                  <a:gd name="connsiteY7" fmla="*/ 272974 h 533629"/>
                  <a:gd name="connsiteX8" fmla="*/ 424092 w 604110"/>
                  <a:gd name="connsiteY8" fmla="*/ 315689 h 533629"/>
                  <a:gd name="connsiteX9" fmla="*/ 422734 w 604110"/>
                  <a:gd name="connsiteY9" fmla="*/ 327441 h 533629"/>
                  <a:gd name="connsiteX10" fmla="*/ 422734 w 604110"/>
                  <a:gd name="connsiteY10" fmla="*/ 354787 h 533629"/>
                  <a:gd name="connsiteX11" fmla="*/ 423866 w 604110"/>
                  <a:gd name="connsiteY11" fmla="*/ 364731 h 533629"/>
                  <a:gd name="connsiteX12" fmla="*/ 464169 w 604110"/>
                  <a:gd name="connsiteY12" fmla="*/ 388914 h 533629"/>
                  <a:gd name="connsiteX13" fmla="*/ 508774 w 604110"/>
                  <a:gd name="connsiteY13" fmla="*/ 320887 h 533629"/>
                  <a:gd name="connsiteX14" fmla="*/ 465074 w 604110"/>
                  <a:gd name="connsiteY14" fmla="*/ 272974 h 533629"/>
                  <a:gd name="connsiteX15" fmla="*/ 119581 w 604110"/>
                  <a:gd name="connsiteY15" fmla="*/ 200746 h 533629"/>
                  <a:gd name="connsiteX16" fmla="*/ 145845 w 604110"/>
                  <a:gd name="connsiteY16" fmla="*/ 203346 h 533629"/>
                  <a:gd name="connsiteX17" fmla="*/ 201317 w 604110"/>
                  <a:gd name="connsiteY17" fmla="*/ 296245 h 533629"/>
                  <a:gd name="connsiteX18" fmla="*/ 201317 w 604110"/>
                  <a:gd name="connsiteY18" fmla="*/ 366993 h 533629"/>
                  <a:gd name="connsiteX19" fmla="*/ 203581 w 604110"/>
                  <a:gd name="connsiteY19" fmla="*/ 413103 h 533629"/>
                  <a:gd name="connsiteX20" fmla="*/ 179581 w 604110"/>
                  <a:gd name="connsiteY20" fmla="*/ 406548 h 533629"/>
                  <a:gd name="connsiteX21" fmla="*/ 177543 w 604110"/>
                  <a:gd name="connsiteY21" fmla="*/ 381911 h 533629"/>
                  <a:gd name="connsiteX22" fmla="*/ 176637 w 604110"/>
                  <a:gd name="connsiteY22" fmla="*/ 381685 h 533629"/>
                  <a:gd name="connsiteX23" fmla="*/ 132034 w 604110"/>
                  <a:gd name="connsiteY23" fmla="*/ 397507 h 533629"/>
                  <a:gd name="connsiteX24" fmla="*/ 87430 w 604110"/>
                  <a:gd name="connsiteY24" fmla="*/ 330828 h 533629"/>
                  <a:gd name="connsiteX25" fmla="*/ 175053 w 604110"/>
                  <a:gd name="connsiteY25" fmla="*/ 284491 h 533629"/>
                  <a:gd name="connsiteX26" fmla="*/ 175053 w 604110"/>
                  <a:gd name="connsiteY26" fmla="*/ 280649 h 533629"/>
                  <a:gd name="connsiteX27" fmla="*/ 141996 w 604110"/>
                  <a:gd name="connsiteY27" fmla="*/ 227757 h 533629"/>
                  <a:gd name="connsiteX28" fmla="*/ 103958 w 604110"/>
                  <a:gd name="connsiteY28" fmla="*/ 231148 h 533629"/>
                  <a:gd name="connsiteX29" fmla="*/ 98071 w 604110"/>
                  <a:gd name="connsiteY29" fmla="*/ 206962 h 533629"/>
                  <a:gd name="connsiteX30" fmla="*/ 119581 w 604110"/>
                  <a:gd name="connsiteY30" fmla="*/ 200746 h 533629"/>
                  <a:gd name="connsiteX31" fmla="*/ 422507 w 604110"/>
                  <a:gd name="connsiteY31" fmla="*/ 191387 h 533629"/>
                  <a:gd name="connsiteX32" fmla="*/ 422734 w 604110"/>
                  <a:gd name="connsiteY32" fmla="*/ 287664 h 533629"/>
                  <a:gd name="connsiteX33" fmla="*/ 423187 w 604110"/>
                  <a:gd name="connsiteY33" fmla="*/ 287664 h 533629"/>
                  <a:gd name="connsiteX34" fmla="*/ 473452 w 604110"/>
                  <a:gd name="connsiteY34" fmla="*/ 249018 h 533629"/>
                  <a:gd name="connsiteX35" fmla="*/ 535718 w 604110"/>
                  <a:gd name="connsiteY35" fmla="*/ 314333 h 533629"/>
                  <a:gd name="connsiteX36" fmla="*/ 469603 w 604110"/>
                  <a:gd name="connsiteY36" fmla="*/ 409932 h 533629"/>
                  <a:gd name="connsiteX37" fmla="*/ 420243 w 604110"/>
                  <a:gd name="connsiteY37" fmla="*/ 391400 h 533629"/>
                  <a:gd name="connsiteX38" fmla="*/ 419338 w 604110"/>
                  <a:gd name="connsiteY38" fmla="*/ 391626 h 533629"/>
                  <a:gd name="connsiteX39" fmla="*/ 418205 w 604110"/>
                  <a:gd name="connsiteY39" fmla="*/ 417164 h 533629"/>
                  <a:gd name="connsiteX40" fmla="*/ 394884 w 604110"/>
                  <a:gd name="connsiteY40" fmla="*/ 422136 h 533629"/>
                  <a:gd name="connsiteX41" fmla="*/ 396243 w 604110"/>
                  <a:gd name="connsiteY41" fmla="*/ 382134 h 533629"/>
                  <a:gd name="connsiteX42" fmla="*/ 396016 w 604110"/>
                  <a:gd name="connsiteY42" fmla="*/ 197037 h 533629"/>
                  <a:gd name="connsiteX43" fmla="*/ 591657 w 604110"/>
                  <a:gd name="connsiteY43" fmla="*/ 78832 h 533629"/>
                  <a:gd name="connsiteX44" fmla="*/ 308395 w 604110"/>
                  <a:gd name="connsiteY44" fmla="*/ 149809 h 533629"/>
                  <a:gd name="connsiteX45" fmla="*/ 308395 w 604110"/>
                  <a:gd name="connsiteY45" fmla="*/ 519614 h 533629"/>
                  <a:gd name="connsiteX46" fmla="*/ 591657 w 604110"/>
                  <a:gd name="connsiteY46" fmla="*/ 448637 h 533629"/>
                  <a:gd name="connsiteX47" fmla="*/ 12227 w 604110"/>
                  <a:gd name="connsiteY47" fmla="*/ 78832 h 533629"/>
                  <a:gd name="connsiteX48" fmla="*/ 12227 w 604110"/>
                  <a:gd name="connsiteY48" fmla="*/ 448637 h 533629"/>
                  <a:gd name="connsiteX49" fmla="*/ 295488 w 604110"/>
                  <a:gd name="connsiteY49" fmla="*/ 519614 h 533629"/>
                  <a:gd name="connsiteX50" fmla="*/ 295488 w 604110"/>
                  <a:gd name="connsiteY50" fmla="*/ 149809 h 533629"/>
                  <a:gd name="connsiteX51" fmla="*/ 594409 w 604110"/>
                  <a:gd name="connsiteY51" fmla="*/ 75470 h 533629"/>
                  <a:gd name="connsiteX52" fmla="*/ 594409 w 604110"/>
                  <a:gd name="connsiteY52" fmla="*/ 450870 h 533629"/>
                  <a:gd name="connsiteX53" fmla="*/ 305713 w 604110"/>
                  <a:gd name="connsiteY53" fmla="*/ 522967 h 533629"/>
                  <a:gd name="connsiteX54" fmla="*/ 305713 w 604110"/>
                  <a:gd name="connsiteY54" fmla="*/ 147566 h 533629"/>
                  <a:gd name="connsiteX55" fmla="*/ 9545 w 604110"/>
                  <a:gd name="connsiteY55" fmla="*/ 75470 h 533629"/>
                  <a:gd name="connsiteX56" fmla="*/ 298241 w 604110"/>
                  <a:gd name="connsiteY56" fmla="*/ 147566 h 533629"/>
                  <a:gd name="connsiteX57" fmla="*/ 298241 w 604110"/>
                  <a:gd name="connsiteY57" fmla="*/ 522967 h 533629"/>
                  <a:gd name="connsiteX58" fmla="*/ 9545 w 604110"/>
                  <a:gd name="connsiteY58" fmla="*/ 450870 h 533629"/>
                  <a:gd name="connsiteX59" fmla="*/ 597091 w 604110"/>
                  <a:gd name="connsiteY59" fmla="*/ 71824 h 533629"/>
                  <a:gd name="connsiteX60" fmla="*/ 305225 w 604110"/>
                  <a:gd name="connsiteY60" fmla="*/ 145062 h 533629"/>
                  <a:gd name="connsiteX61" fmla="*/ 302961 w 604110"/>
                  <a:gd name="connsiteY61" fmla="*/ 145514 h 533629"/>
                  <a:gd name="connsiteX62" fmla="*/ 302961 w 604110"/>
                  <a:gd name="connsiteY62" fmla="*/ 526622 h 533629"/>
                  <a:gd name="connsiteX63" fmla="*/ 595053 w 604110"/>
                  <a:gd name="connsiteY63" fmla="*/ 453384 h 533629"/>
                  <a:gd name="connsiteX64" fmla="*/ 597091 w 604110"/>
                  <a:gd name="connsiteY64" fmla="*/ 452932 h 533629"/>
                  <a:gd name="connsiteX65" fmla="*/ 6793 w 604110"/>
                  <a:gd name="connsiteY65" fmla="*/ 71824 h 533629"/>
                  <a:gd name="connsiteX66" fmla="*/ 6793 w 604110"/>
                  <a:gd name="connsiteY66" fmla="*/ 452932 h 533629"/>
                  <a:gd name="connsiteX67" fmla="*/ 300923 w 604110"/>
                  <a:gd name="connsiteY67" fmla="*/ 526622 h 533629"/>
                  <a:gd name="connsiteX68" fmla="*/ 300923 w 604110"/>
                  <a:gd name="connsiteY68" fmla="*/ 145514 h 533629"/>
                  <a:gd name="connsiteX69" fmla="*/ 318824 w 604110"/>
                  <a:gd name="connsiteY69" fmla="*/ 33603 h 533629"/>
                  <a:gd name="connsiteX70" fmla="*/ 360941 w 604110"/>
                  <a:gd name="connsiteY70" fmla="*/ 37448 h 533629"/>
                  <a:gd name="connsiteX71" fmla="*/ 354148 w 604110"/>
                  <a:gd name="connsiteY71" fmla="*/ 48078 h 533629"/>
                  <a:gd name="connsiteX72" fmla="*/ 318824 w 604110"/>
                  <a:gd name="connsiteY72" fmla="*/ 44459 h 533629"/>
                  <a:gd name="connsiteX73" fmla="*/ 259497 w 604110"/>
                  <a:gd name="connsiteY73" fmla="*/ 72958 h 533629"/>
                  <a:gd name="connsiteX74" fmla="*/ 317691 w 604110"/>
                  <a:gd name="connsiteY74" fmla="*/ 101004 h 533629"/>
                  <a:gd name="connsiteX75" fmla="*/ 355054 w 604110"/>
                  <a:gd name="connsiteY75" fmla="*/ 97159 h 533629"/>
                  <a:gd name="connsiteX76" fmla="*/ 360262 w 604110"/>
                  <a:gd name="connsiteY76" fmla="*/ 107563 h 533629"/>
                  <a:gd name="connsiteX77" fmla="*/ 312257 w 604110"/>
                  <a:gd name="connsiteY77" fmla="*/ 111860 h 533629"/>
                  <a:gd name="connsiteX78" fmla="*/ 228702 w 604110"/>
                  <a:gd name="connsiteY78" fmla="*/ 73410 h 533629"/>
                  <a:gd name="connsiteX79" fmla="*/ 318824 w 604110"/>
                  <a:gd name="connsiteY79" fmla="*/ 33603 h 533629"/>
                  <a:gd name="connsiteX80" fmla="*/ 301828 w 604110"/>
                  <a:gd name="connsiteY80" fmla="*/ 12601 h 533629"/>
                  <a:gd name="connsiteX81" fmla="*/ 33285 w 604110"/>
                  <a:gd name="connsiteY81" fmla="*/ 71372 h 533629"/>
                  <a:gd name="connsiteX82" fmla="*/ 302281 w 604110"/>
                  <a:gd name="connsiteY82" fmla="*/ 138507 h 533629"/>
                  <a:gd name="connsiteX83" fmla="*/ 570825 w 604110"/>
                  <a:gd name="connsiteY83" fmla="*/ 71372 h 533629"/>
                  <a:gd name="connsiteX84" fmla="*/ 301863 w 604110"/>
                  <a:gd name="connsiteY84" fmla="*/ 9701 h 533629"/>
                  <a:gd name="connsiteX85" fmla="*/ 582635 w 604110"/>
                  <a:gd name="connsiteY85" fmla="*/ 71176 h 533629"/>
                  <a:gd name="connsiteX86" fmla="*/ 302316 w 604110"/>
                  <a:gd name="connsiteY86" fmla="*/ 141238 h 533629"/>
                  <a:gd name="connsiteX87" fmla="*/ 21545 w 604110"/>
                  <a:gd name="connsiteY87" fmla="*/ 71176 h 533629"/>
                  <a:gd name="connsiteX88" fmla="*/ 301828 w 604110"/>
                  <a:gd name="connsiteY88" fmla="*/ 6950 h 533629"/>
                  <a:gd name="connsiteX89" fmla="*/ 9736 w 604110"/>
                  <a:gd name="connsiteY89" fmla="*/ 70920 h 533629"/>
                  <a:gd name="connsiteX90" fmla="*/ 301602 w 604110"/>
                  <a:gd name="connsiteY90" fmla="*/ 143932 h 533629"/>
                  <a:gd name="connsiteX91" fmla="*/ 302281 w 604110"/>
                  <a:gd name="connsiteY91" fmla="*/ 144158 h 533629"/>
                  <a:gd name="connsiteX92" fmla="*/ 594374 w 604110"/>
                  <a:gd name="connsiteY92" fmla="*/ 70920 h 533629"/>
                  <a:gd name="connsiteX93" fmla="*/ 301828 w 604110"/>
                  <a:gd name="connsiteY93" fmla="*/ 5594 h 533629"/>
                  <a:gd name="connsiteX94" fmla="*/ 597770 w 604110"/>
                  <a:gd name="connsiteY94" fmla="*/ 70242 h 533629"/>
                  <a:gd name="connsiteX95" fmla="*/ 598449 w 604110"/>
                  <a:gd name="connsiteY95" fmla="*/ 70920 h 533629"/>
                  <a:gd name="connsiteX96" fmla="*/ 598676 w 604110"/>
                  <a:gd name="connsiteY96" fmla="*/ 453384 h 533629"/>
                  <a:gd name="connsiteX97" fmla="*/ 597997 w 604110"/>
                  <a:gd name="connsiteY97" fmla="*/ 454288 h 533629"/>
                  <a:gd name="connsiteX98" fmla="*/ 302734 w 604110"/>
                  <a:gd name="connsiteY98" fmla="*/ 528204 h 533629"/>
                  <a:gd name="connsiteX99" fmla="*/ 302055 w 604110"/>
                  <a:gd name="connsiteY99" fmla="*/ 528204 h 533629"/>
                  <a:gd name="connsiteX100" fmla="*/ 301376 w 604110"/>
                  <a:gd name="connsiteY100" fmla="*/ 528204 h 533629"/>
                  <a:gd name="connsiteX101" fmla="*/ 6113 w 604110"/>
                  <a:gd name="connsiteY101" fmla="*/ 454288 h 533629"/>
                  <a:gd name="connsiteX102" fmla="*/ 5434 w 604110"/>
                  <a:gd name="connsiteY102" fmla="*/ 453384 h 533629"/>
                  <a:gd name="connsiteX103" fmla="*/ 5434 w 604110"/>
                  <a:gd name="connsiteY103" fmla="*/ 70920 h 533629"/>
                  <a:gd name="connsiteX104" fmla="*/ 6340 w 604110"/>
                  <a:gd name="connsiteY104" fmla="*/ 70242 h 533629"/>
                  <a:gd name="connsiteX105" fmla="*/ 300958 w 604110"/>
                  <a:gd name="connsiteY105" fmla="*/ 2921 h 533629"/>
                  <a:gd name="connsiteX106" fmla="*/ 5695 w 604110"/>
                  <a:gd name="connsiteY106" fmla="*/ 67559 h 533629"/>
                  <a:gd name="connsiteX107" fmla="*/ 4110 w 604110"/>
                  <a:gd name="connsiteY107" fmla="*/ 68237 h 533629"/>
                  <a:gd name="connsiteX108" fmla="*/ 2752 w 604110"/>
                  <a:gd name="connsiteY108" fmla="*/ 70950 h 533629"/>
                  <a:gd name="connsiteX109" fmla="*/ 2752 w 604110"/>
                  <a:gd name="connsiteY109" fmla="*/ 453356 h 533629"/>
                  <a:gd name="connsiteX110" fmla="*/ 5469 w 604110"/>
                  <a:gd name="connsiteY110" fmla="*/ 456746 h 533629"/>
                  <a:gd name="connsiteX111" fmla="*/ 300958 w 604110"/>
                  <a:gd name="connsiteY111" fmla="*/ 530877 h 533629"/>
                  <a:gd name="connsiteX112" fmla="*/ 301863 w 604110"/>
                  <a:gd name="connsiteY112" fmla="*/ 530877 h 533629"/>
                  <a:gd name="connsiteX113" fmla="*/ 302090 w 604110"/>
                  <a:gd name="connsiteY113" fmla="*/ 530877 h 533629"/>
                  <a:gd name="connsiteX114" fmla="*/ 302316 w 604110"/>
                  <a:gd name="connsiteY114" fmla="*/ 530877 h 533629"/>
                  <a:gd name="connsiteX115" fmla="*/ 303222 w 604110"/>
                  <a:gd name="connsiteY115" fmla="*/ 530877 h 533629"/>
                  <a:gd name="connsiteX116" fmla="*/ 598711 w 604110"/>
                  <a:gd name="connsiteY116" fmla="*/ 456746 h 533629"/>
                  <a:gd name="connsiteX117" fmla="*/ 601428 w 604110"/>
                  <a:gd name="connsiteY117" fmla="*/ 453356 h 533629"/>
                  <a:gd name="connsiteX118" fmla="*/ 601428 w 604110"/>
                  <a:gd name="connsiteY118" fmla="*/ 70950 h 533629"/>
                  <a:gd name="connsiteX119" fmla="*/ 600070 w 604110"/>
                  <a:gd name="connsiteY119" fmla="*/ 68237 h 533629"/>
                  <a:gd name="connsiteX120" fmla="*/ 598485 w 604110"/>
                  <a:gd name="connsiteY120" fmla="*/ 67559 h 533629"/>
                  <a:gd name="connsiteX121" fmla="*/ 302543 w 604110"/>
                  <a:gd name="connsiteY121" fmla="*/ 2921 h 533629"/>
                  <a:gd name="connsiteX122" fmla="*/ 300958 w 604110"/>
                  <a:gd name="connsiteY122" fmla="*/ 2921 h 533629"/>
                  <a:gd name="connsiteX123" fmla="*/ 300470 w 604110"/>
                  <a:gd name="connsiteY123" fmla="*/ 169 h 533629"/>
                  <a:gd name="connsiteX124" fmla="*/ 303187 w 604110"/>
                  <a:gd name="connsiteY124" fmla="*/ 169 h 533629"/>
                  <a:gd name="connsiteX125" fmla="*/ 598902 w 604110"/>
                  <a:gd name="connsiteY125" fmla="*/ 65043 h 533629"/>
                  <a:gd name="connsiteX126" fmla="*/ 601619 w 604110"/>
                  <a:gd name="connsiteY126" fmla="*/ 66173 h 533629"/>
                  <a:gd name="connsiteX127" fmla="*/ 604110 w 604110"/>
                  <a:gd name="connsiteY127" fmla="*/ 70920 h 533629"/>
                  <a:gd name="connsiteX128" fmla="*/ 604110 w 604110"/>
                  <a:gd name="connsiteY128" fmla="*/ 453384 h 533629"/>
                  <a:gd name="connsiteX129" fmla="*/ 599355 w 604110"/>
                  <a:gd name="connsiteY129" fmla="*/ 459487 h 533629"/>
                  <a:gd name="connsiteX130" fmla="*/ 303866 w 604110"/>
                  <a:gd name="connsiteY130" fmla="*/ 533403 h 533629"/>
                  <a:gd name="connsiteX131" fmla="*/ 302281 w 604110"/>
                  <a:gd name="connsiteY131" fmla="*/ 533629 h 533629"/>
                  <a:gd name="connsiteX132" fmla="*/ 301828 w 604110"/>
                  <a:gd name="connsiteY132" fmla="*/ 533629 h 533629"/>
                  <a:gd name="connsiteX133" fmla="*/ 300017 w 604110"/>
                  <a:gd name="connsiteY133" fmla="*/ 533403 h 533629"/>
                  <a:gd name="connsiteX134" fmla="*/ 4755 w 604110"/>
                  <a:gd name="connsiteY134" fmla="*/ 459487 h 533629"/>
                  <a:gd name="connsiteX135" fmla="*/ 0 w 604110"/>
                  <a:gd name="connsiteY135" fmla="*/ 453384 h 533629"/>
                  <a:gd name="connsiteX136" fmla="*/ 0 w 604110"/>
                  <a:gd name="connsiteY136" fmla="*/ 70920 h 533629"/>
                  <a:gd name="connsiteX137" fmla="*/ 2264 w 604110"/>
                  <a:gd name="connsiteY137" fmla="*/ 66173 h 533629"/>
                  <a:gd name="connsiteX138" fmla="*/ 5434 w 604110"/>
                  <a:gd name="connsiteY138" fmla="*/ 64817 h 53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4110" h="533629">
                    <a:moveTo>
                      <a:pt x="153879" y="303799"/>
                    </a:moveTo>
                    <a:cubicBezTo>
                      <a:pt x="132472" y="301161"/>
                      <a:pt x="114090" y="306755"/>
                      <a:pt x="113920" y="334218"/>
                    </a:cubicBezTo>
                    <a:cubicBezTo>
                      <a:pt x="113920" y="356595"/>
                      <a:pt x="125468" y="370383"/>
                      <a:pt x="138826" y="374000"/>
                    </a:cubicBezTo>
                    <a:cubicBezTo>
                      <a:pt x="157845" y="379424"/>
                      <a:pt x="170071" y="366993"/>
                      <a:pt x="174147" y="352074"/>
                    </a:cubicBezTo>
                    <a:cubicBezTo>
                      <a:pt x="175053" y="348910"/>
                      <a:pt x="175732" y="345068"/>
                      <a:pt x="175732" y="341451"/>
                    </a:cubicBezTo>
                    <a:lnTo>
                      <a:pt x="175732" y="308676"/>
                    </a:lnTo>
                    <a:cubicBezTo>
                      <a:pt x="168487" y="306473"/>
                      <a:pt x="161015" y="304678"/>
                      <a:pt x="153879" y="303799"/>
                    </a:cubicBezTo>
                    <a:close/>
                    <a:moveTo>
                      <a:pt x="465074" y="272974"/>
                    </a:moveTo>
                    <a:cubicBezTo>
                      <a:pt x="446734" y="276816"/>
                      <a:pt x="429753" y="293314"/>
                      <a:pt x="424092" y="315689"/>
                    </a:cubicBezTo>
                    <a:cubicBezTo>
                      <a:pt x="423413" y="318853"/>
                      <a:pt x="422734" y="322921"/>
                      <a:pt x="422734" y="327441"/>
                    </a:cubicBezTo>
                    <a:lnTo>
                      <a:pt x="422734" y="354787"/>
                    </a:lnTo>
                    <a:cubicBezTo>
                      <a:pt x="422734" y="358403"/>
                      <a:pt x="423187" y="361793"/>
                      <a:pt x="423866" y="364731"/>
                    </a:cubicBezTo>
                    <a:cubicBezTo>
                      <a:pt x="429074" y="383038"/>
                      <a:pt x="444697" y="392982"/>
                      <a:pt x="464169" y="388914"/>
                    </a:cubicBezTo>
                    <a:cubicBezTo>
                      <a:pt x="492245" y="383264"/>
                      <a:pt x="508774" y="355917"/>
                      <a:pt x="508774" y="320887"/>
                    </a:cubicBezTo>
                    <a:cubicBezTo>
                      <a:pt x="508774" y="290150"/>
                      <a:pt x="493603" y="266872"/>
                      <a:pt x="465074" y="272974"/>
                    </a:cubicBezTo>
                    <a:close/>
                    <a:moveTo>
                      <a:pt x="119581" y="200746"/>
                    </a:moveTo>
                    <a:cubicBezTo>
                      <a:pt x="127732" y="200068"/>
                      <a:pt x="136675" y="200859"/>
                      <a:pt x="145845" y="203346"/>
                    </a:cubicBezTo>
                    <a:cubicBezTo>
                      <a:pt x="190449" y="215777"/>
                      <a:pt x="201317" y="258271"/>
                      <a:pt x="201317" y="296245"/>
                    </a:cubicBezTo>
                    <a:lnTo>
                      <a:pt x="201317" y="366993"/>
                    </a:lnTo>
                    <a:cubicBezTo>
                      <a:pt x="201317" y="383493"/>
                      <a:pt x="201770" y="399767"/>
                      <a:pt x="203581" y="413103"/>
                    </a:cubicBezTo>
                    <a:lnTo>
                      <a:pt x="179581" y="406548"/>
                    </a:lnTo>
                    <a:lnTo>
                      <a:pt x="177543" y="381911"/>
                    </a:lnTo>
                    <a:lnTo>
                      <a:pt x="176637" y="381685"/>
                    </a:lnTo>
                    <a:cubicBezTo>
                      <a:pt x="168487" y="394342"/>
                      <a:pt x="152864" y="403384"/>
                      <a:pt x="132034" y="397507"/>
                    </a:cubicBezTo>
                    <a:cubicBezTo>
                      <a:pt x="102600" y="389370"/>
                      <a:pt x="87430" y="358177"/>
                      <a:pt x="87430" y="330828"/>
                    </a:cubicBezTo>
                    <a:cubicBezTo>
                      <a:pt x="87430" y="284943"/>
                      <a:pt x="118902" y="268669"/>
                      <a:pt x="175053" y="284491"/>
                    </a:cubicBezTo>
                    <a:lnTo>
                      <a:pt x="175053" y="280649"/>
                    </a:lnTo>
                    <a:cubicBezTo>
                      <a:pt x="175053" y="265052"/>
                      <a:pt x="171883" y="235894"/>
                      <a:pt x="141996" y="227757"/>
                    </a:cubicBezTo>
                    <a:cubicBezTo>
                      <a:pt x="128411" y="223915"/>
                      <a:pt x="114373" y="225497"/>
                      <a:pt x="103958" y="231148"/>
                    </a:cubicBezTo>
                    <a:lnTo>
                      <a:pt x="98071" y="206962"/>
                    </a:lnTo>
                    <a:cubicBezTo>
                      <a:pt x="104071" y="203572"/>
                      <a:pt x="111430" y="201424"/>
                      <a:pt x="119581" y="200746"/>
                    </a:cubicBezTo>
                    <a:close/>
                    <a:moveTo>
                      <a:pt x="422507" y="191387"/>
                    </a:moveTo>
                    <a:lnTo>
                      <a:pt x="422734" y="287664"/>
                    </a:lnTo>
                    <a:lnTo>
                      <a:pt x="423187" y="287664"/>
                    </a:lnTo>
                    <a:cubicBezTo>
                      <a:pt x="432696" y="268680"/>
                      <a:pt x="449678" y="253990"/>
                      <a:pt x="473452" y="249018"/>
                    </a:cubicBezTo>
                    <a:cubicBezTo>
                      <a:pt x="510132" y="241334"/>
                      <a:pt x="535944" y="267776"/>
                      <a:pt x="535718" y="314333"/>
                    </a:cubicBezTo>
                    <a:cubicBezTo>
                      <a:pt x="535718" y="369025"/>
                      <a:pt x="502434" y="403152"/>
                      <a:pt x="469603" y="409932"/>
                    </a:cubicBezTo>
                    <a:cubicBezTo>
                      <a:pt x="448319" y="414452"/>
                      <a:pt x="431338" y="409480"/>
                      <a:pt x="420243" y="391400"/>
                    </a:cubicBezTo>
                    <a:lnTo>
                      <a:pt x="419338" y="391626"/>
                    </a:lnTo>
                    <a:lnTo>
                      <a:pt x="418205" y="417164"/>
                    </a:lnTo>
                    <a:lnTo>
                      <a:pt x="394884" y="422136"/>
                    </a:lnTo>
                    <a:cubicBezTo>
                      <a:pt x="395563" y="411514"/>
                      <a:pt x="396243" y="395920"/>
                      <a:pt x="396243" y="382134"/>
                    </a:cubicBezTo>
                    <a:lnTo>
                      <a:pt x="396016" y="197037"/>
                    </a:lnTo>
                    <a:close/>
                    <a:moveTo>
                      <a:pt x="591657" y="78832"/>
                    </a:moveTo>
                    <a:lnTo>
                      <a:pt x="308395" y="149809"/>
                    </a:lnTo>
                    <a:lnTo>
                      <a:pt x="308395" y="519614"/>
                    </a:lnTo>
                    <a:lnTo>
                      <a:pt x="591657" y="448637"/>
                    </a:lnTo>
                    <a:close/>
                    <a:moveTo>
                      <a:pt x="12227" y="78832"/>
                    </a:moveTo>
                    <a:lnTo>
                      <a:pt x="12227" y="448637"/>
                    </a:lnTo>
                    <a:lnTo>
                      <a:pt x="295488" y="519614"/>
                    </a:lnTo>
                    <a:lnTo>
                      <a:pt x="295488" y="149809"/>
                    </a:lnTo>
                    <a:close/>
                    <a:moveTo>
                      <a:pt x="594409" y="75470"/>
                    </a:moveTo>
                    <a:lnTo>
                      <a:pt x="594409" y="450870"/>
                    </a:lnTo>
                    <a:lnTo>
                      <a:pt x="305713" y="522967"/>
                    </a:lnTo>
                    <a:lnTo>
                      <a:pt x="305713" y="147566"/>
                    </a:lnTo>
                    <a:close/>
                    <a:moveTo>
                      <a:pt x="9545" y="75470"/>
                    </a:moveTo>
                    <a:lnTo>
                      <a:pt x="298241" y="147566"/>
                    </a:lnTo>
                    <a:lnTo>
                      <a:pt x="298241" y="522967"/>
                    </a:lnTo>
                    <a:lnTo>
                      <a:pt x="9545" y="450870"/>
                    </a:lnTo>
                    <a:close/>
                    <a:moveTo>
                      <a:pt x="597091" y="71824"/>
                    </a:moveTo>
                    <a:lnTo>
                      <a:pt x="305225" y="145062"/>
                    </a:lnTo>
                    <a:lnTo>
                      <a:pt x="302961" y="145514"/>
                    </a:lnTo>
                    <a:lnTo>
                      <a:pt x="302961" y="526622"/>
                    </a:lnTo>
                    <a:lnTo>
                      <a:pt x="595053" y="453384"/>
                    </a:lnTo>
                    <a:lnTo>
                      <a:pt x="597091" y="452932"/>
                    </a:lnTo>
                    <a:close/>
                    <a:moveTo>
                      <a:pt x="6793" y="71824"/>
                    </a:moveTo>
                    <a:lnTo>
                      <a:pt x="6793" y="452932"/>
                    </a:lnTo>
                    <a:lnTo>
                      <a:pt x="300923" y="526622"/>
                    </a:lnTo>
                    <a:lnTo>
                      <a:pt x="300923" y="145514"/>
                    </a:lnTo>
                    <a:close/>
                    <a:moveTo>
                      <a:pt x="318824" y="33603"/>
                    </a:moveTo>
                    <a:cubicBezTo>
                      <a:pt x="336712" y="33603"/>
                      <a:pt x="352789" y="35639"/>
                      <a:pt x="360941" y="37448"/>
                    </a:cubicBezTo>
                    <a:lnTo>
                      <a:pt x="354148" y="48078"/>
                    </a:lnTo>
                    <a:cubicBezTo>
                      <a:pt x="346902" y="46269"/>
                      <a:pt x="335354" y="44459"/>
                      <a:pt x="318824" y="44459"/>
                    </a:cubicBezTo>
                    <a:cubicBezTo>
                      <a:pt x="280329" y="44459"/>
                      <a:pt x="259497" y="57125"/>
                      <a:pt x="259497" y="72958"/>
                    </a:cubicBezTo>
                    <a:cubicBezTo>
                      <a:pt x="259497" y="90373"/>
                      <a:pt x="284405" y="101004"/>
                      <a:pt x="317691" y="101004"/>
                    </a:cubicBezTo>
                    <a:cubicBezTo>
                      <a:pt x="335127" y="101004"/>
                      <a:pt x="346449" y="98968"/>
                      <a:pt x="355054" y="97159"/>
                    </a:cubicBezTo>
                    <a:lnTo>
                      <a:pt x="360262" y="107563"/>
                    </a:lnTo>
                    <a:cubicBezTo>
                      <a:pt x="352336" y="109372"/>
                      <a:pt x="334674" y="111860"/>
                      <a:pt x="312257" y="111860"/>
                    </a:cubicBezTo>
                    <a:cubicBezTo>
                      <a:pt x="261535" y="111860"/>
                      <a:pt x="228702" y="96480"/>
                      <a:pt x="228702" y="73410"/>
                    </a:cubicBezTo>
                    <a:cubicBezTo>
                      <a:pt x="228702" y="50340"/>
                      <a:pt x="264026" y="33603"/>
                      <a:pt x="318824" y="33603"/>
                    </a:cubicBezTo>
                    <a:close/>
                    <a:moveTo>
                      <a:pt x="301828" y="12601"/>
                    </a:moveTo>
                    <a:lnTo>
                      <a:pt x="33285" y="71372"/>
                    </a:lnTo>
                    <a:lnTo>
                      <a:pt x="302281" y="138507"/>
                    </a:lnTo>
                    <a:lnTo>
                      <a:pt x="570825" y="71372"/>
                    </a:lnTo>
                    <a:close/>
                    <a:moveTo>
                      <a:pt x="301863" y="9701"/>
                    </a:moveTo>
                    <a:lnTo>
                      <a:pt x="582635" y="71176"/>
                    </a:lnTo>
                    <a:lnTo>
                      <a:pt x="302316" y="141238"/>
                    </a:lnTo>
                    <a:lnTo>
                      <a:pt x="21545" y="71176"/>
                    </a:lnTo>
                    <a:close/>
                    <a:moveTo>
                      <a:pt x="301828" y="6950"/>
                    </a:moveTo>
                    <a:lnTo>
                      <a:pt x="9736" y="70920"/>
                    </a:lnTo>
                    <a:lnTo>
                      <a:pt x="301602" y="143932"/>
                    </a:lnTo>
                    <a:lnTo>
                      <a:pt x="302281" y="144158"/>
                    </a:lnTo>
                    <a:lnTo>
                      <a:pt x="594374" y="70920"/>
                    </a:lnTo>
                    <a:close/>
                    <a:moveTo>
                      <a:pt x="301828" y="5594"/>
                    </a:moveTo>
                    <a:lnTo>
                      <a:pt x="597770" y="70242"/>
                    </a:lnTo>
                    <a:lnTo>
                      <a:pt x="598449" y="70920"/>
                    </a:lnTo>
                    <a:lnTo>
                      <a:pt x="598676" y="453384"/>
                    </a:lnTo>
                    <a:cubicBezTo>
                      <a:pt x="598676" y="453836"/>
                      <a:pt x="598449" y="454062"/>
                      <a:pt x="597997" y="454288"/>
                    </a:cubicBezTo>
                    <a:lnTo>
                      <a:pt x="302734" y="528204"/>
                    </a:lnTo>
                    <a:lnTo>
                      <a:pt x="302055" y="528204"/>
                    </a:lnTo>
                    <a:lnTo>
                      <a:pt x="301376" y="528204"/>
                    </a:lnTo>
                    <a:lnTo>
                      <a:pt x="6113" y="454288"/>
                    </a:lnTo>
                    <a:cubicBezTo>
                      <a:pt x="5661" y="454062"/>
                      <a:pt x="5434" y="453836"/>
                      <a:pt x="5434" y="453384"/>
                    </a:cubicBezTo>
                    <a:lnTo>
                      <a:pt x="5434" y="70920"/>
                    </a:lnTo>
                    <a:lnTo>
                      <a:pt x="6340" y="70242"/>
                    </a:lnTo>
                    <a:close/>
                    <a:moveTo>
                      <a:pt x="300958" y="2921"/>
                    </a:moveTo>
                    <a:lnTo>
                      <a:pt x="5695" y="67559"/>
                    </a:lnTo>
                    <a:cubicBezTo>
                      <a:pt x="5016" y="67785"/>
                      <a:pt x="4563" y="68011"/>
                      <a:pt x="4110" y="68237"/>
                    </a:cubicBezTo>
                    <a:cubicBezTo>
                      <a:pt x="3205" y="68916"/>
                      <a:pt x="2752" y="69820"/>
                      <a:pt x="2752" y="70950"/>
                    </a:cubicBezTo>
                    <a:lnTo>
                      <a:pt x="2752" y="453356"/>
                    </a:lnTo>
                    <a:cubicBezTo>
                      <a:pt x="2752" y="455164"/>
                      <a:pt x="3884" y="456520"/>
                      <a:pt x="5469" y="456746"/>
                    </a:cubicBezTo>
                    <a:lnTo>
                      <a:pt x="300958" y="530877"/>
                    </a:lnTo>
                    <a:cubicBezTo>
                      <a:pt x="301184" y="530877"/>
                      <a:pt x="301411" y="530877"/>
                      <a:pt x="301863" y="530877"/>
                    </a:cubicBezTo>
                    <a:cubicBezTo>
                      <a:pt x="301863" y="530877"/>
                      <a:pt x="301863" y="530877"/>
                      <a:pt x="302090" y="530877"/>
                    </a:cubicBezTo>
                    <a:lnTo>
                      <a:pt x="302316" y="530877"/>
                    </a:lnTo>
                    <a:cubicBezTo>
                      <a:pt x="302543" y="530877"/>
                      <a:pt x="302996" y="530877"/>
                      <a:pt x="303222" y="530877"/>
                    </a:cubicBezTo>
                    <a:lnTo>
                      <a:pt x="598711" y="456746"/>
                    </a:lnTo>
                    <a:cubicBezTo>
                      <a:pt x="600296" y="456520"/>
                      <a:pt x="601428" y="455164"/>
                      <a:pt x="601428" y="453356"/>
                    </a:cubicBezTo>
                    <a:lnTo>
                      <a:pt x="601428" y="70950"/>
                    </a:lnTo>
                    <a:cubicBezTo>
                      <a:pt x="601428" y="69820"/>
                      <a:pt x="600975" y="68916"/>
                      <a:pt x="600070" y="68237"/>
                    </a:cubicBezTo>
                    <a:cubicBezTo>
                      <a:pt x="599617" y="68011"/>
                      <a:pt x="598937" y="67785"/>
                      <a:pt x="598485" y="67559"/>
                    </a:cubicBezTo>
                    <a:lnTo>
                      <a:pt x="302543" y="2921"/>
                    </a:lnTo>
                    <a:cubicBezTo>
                      <a:pt x="302090" y="2695"/>
                      <a:pt x="301411" y="2695"/>
                      <a:pt x="300958" y="2921"/>
                    </a:cubicBezTo>
                    <a:close/>
                    <a:moveTo>
                      <a:pt x="300470" y="169"/>
                    </a:moveTo>
                    <a:cubicBezTo>
                      <a:pt x="301149" y="-57"/>
                      <a:pt x="302281" y="-57"/>
                      <a:pt x="303187" y="169"/>
                    </a:cubicBezTo>
                    <a:lnTo>
                      <a:pt x="598902" y="65043"/>
                    </a:lnTo>
                    <a:cubicBezTo>
                      <a:pt x="599808" y="65043"/>
                      <a:pt x="600714" y="65495"/>
                      <a:pt x="601619" y="66173"/>
                    </a:cubicBezTo>
                    <a:cubicBezTo>
                      <a:pt x="603204" y="67304"/>
                      <a:pt x="604110" y="69112"/>
                      <a:pt x="604110" y="70920"/>
                    </a:cubicBezTo>
                    <a:lnTo>
                      <a:pt x="604110" y="453384"/>
                    </a:lnTo>
                    <a:cubicBezTo>
                      <a:pt x="604110" y="456323"/>
                      <a:pt x="602072" y="458809"/>
                      <a:pt x="599355" y="459487"/>
                    </a:cubicBezTo>
                    <a:lnTo>
                      <a:pt x="303866" y="533403"/>
                    </a:lnTo>
                    <a:cubicBezTo>
                      <a:pt x="303413" y="533629"/>
                      <a:pt x="302961" y="533629"/>
                      <a:pt x="302281" y="533629"/>
                    </a:cubicBezTo>
                    <a:lnTo>
                      <a:pt x="301828" y="533629"/>
                    </a:lnTo>
                    <a:cubicBezTo>
                      <a:pt x="301149" y="533629"/>
                      <a:pt x="300696" y="533629"/>
                      <a:pt x="300017" y="533403"/>
                    </a:cubicBezTo>
                    <a:lnTo>
                      <a:pt x="4755" y="459487"/>
                    </a:lnTo>
                    <a:cubicBezTo>
                      <a:pt x="1811" y="458809"/>
                      <a:pt x="0" y="456323"/>
                      <a:pt x="0" y="453384"/>
                    </a:cubicBezTo>
                    <a:lnTo>
                      <a:pt x="0" y="70920"/>
                    </a:lnTo>
                    <a:cubicBezTo>
                      <a:pt x="0" y="69112"/>
                      <a:pt x="906" y="67304"/>
                      <a:pt x="2264" y="66173"/>
                    </a:cubicBezTo>
                    <a:cubicBezTo>
                      <a:pt x="3396" y="65495"/>
                      <a:pt x="4302" y="65043"/>
                      <a:pt x="5434" y="6481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3229399" y="3353476"/>
                <a:ext cx="1828800" cy="369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Title here</a:t>
                </a:r>
                <a:endParaRPr lang="zh-CN" altLang="en-US" b="1" dirty="0">
                  <a:solidFill>
                    <a:schemeClr val="accent1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821892" y="4070581"/>
            <a:ext cx="3660287" cy="1346455"/>
            <a:chOff x="8127534" y="4282609"/>
            <a:chExt cx="3803479" cy="1399128"/>
          </a:xfrm>
        </p:grpSpPr>
        <p:sp>
          <p:nvSpPr>
            <p:cNvPr id="44" name="矩形 43"/>
            <p:cNvSpPr/>
            <p:nvPr/>
          </p:nvSpPr>
          <p:spPr>
            <a:xfrm>
              <a:off x="8127534" y="4605287"/>
              <a:ext cx="3803479" cy="1076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点击输入文字描述，注意简洁明了，建议使用阿里巴巴普惠</a:t>
              </a:r>
              <a:endParaRPr lang="en-US" altLang="zh-CN" sz="1200" dirty="0">
                <a:solidFill>
                  <a:schemeClr val="tx2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点击输入文字描述，注意简洁明了，建议使用阿里巴巴普惠或微软雅黑字体，行距</a:t>
              </a:r>
              <a:r>
                <a:rPr lang="en-US" altLang="zh-CN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倍</a:t>
              </a:r>
              <a:r>
                <a:rPr lang="en-US" altLang="zh-CN" sz="1200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;</a:t>
              </a:r>
              <a:endParaRPr lang="en-US" altLang="zh-CN" sz="1200" dirty="0">
                <a:solidFill>
                  <a:schemeClr val="tx2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201485" y="4282609"/>
              <a:ext cx="2376238" cy="383780"/>
              <a:chOff x="2771293" y="3353476"/>
              <a:chExt cx="2286906" cy="369352"/>
            </a:xfrm>
          </p:grpSpPr>
          <p:sp>
            <p:nvSpPr>
              <p:cNvPr id="52" name="blocks_22426"/>
              <p:cNvSpPr>
                <a:spLocks noChangeAspect="1"/>
              </p:cNvSpPr>
              <p:nvPr/>
            </p:nvSpPr>
            <p:spPr bwMode="auto">
              <a:xfrm>
                <a:off x="2771293" y="3371583"/>
                <a:ext cx="377116" cy="333118"/>
              </a:xfrm>
              <a:custGeom>
                <a:avLst/>
                <a:gdLst>
                  <a:gd name="connsiteX0" fmla="*/ 153879 w 604110"/>
                  <a:gd name="connsiteY0" fmla="*/ 303799 h 533629"/>
                  <a:gd name="connsiteX1" fmla="*/ 113920 w 604110"/>
                  <a:gd name="connsiteY1" fmla="*/ 334218 h 533629"/>
                  <a:gd name="connsiteX2" fmla="*/ 138826 w 604110"/>
                  <a:gd name="connsiteY2" fmla="*/ 374000 h 533629"/>
                  <a:gd name="connsiteX3" fmla="*/ 174147 w 604110"/>
                  <a:gd name="connsiteY3" fmla="*/ 352074 h 533629"/>
                  <a:gd name="connsiteX4" fmla="*/ 175732 w 604110"/>
                  <a:gd name="connsiteY4" fmla="*/ 341451 h 533629"/>
                  <a:gd name="connsiteX5" fmla="*/ 175732 w 604110"/>
                  <a:gd name="connsiteY5" fmla="*/ 308676 h 533629"/>
                  <a:gd name="connsiteX6" fmla="*/ 153879 w 604110"/>
                  <a:gd name="connsiteY6" fmla="*/ 303799 h 533629"/>
                  <a:gd name="connsiteX7" fmla="*/ 465074 w 604110"/>
                  <a:gd name="connsiteY7" fmla="*/ 272974 h 533629"/>
                  <a:gd name="connsiteX8" fmla="*/ 424092 w 604110"/>
                  <a:gd name="connsiteY8" fmla="*/ 315689 h 533629"/>
                  <a:gd name="connsiteX9" fmla="*/ 422734 w 604110"/>
                  <a:gd name="connsiteY9" fmla="*/ 327441 h 533629"/>
                  <a:gd name="connsiteX10" fmla="*/ 422734 w 604110"/>
                  <a:gd name="connsiteY10" fmla="*/ 354787 h 533629"/>
                  <a:gd name="connsiteX11" fmla="*/ 423866 w 604110"/>
                  <a:gd name="connsiteY11" fmla="*/ 364731 h 533629"/>
                  <a:gd name="connsiteX12" fmla="*/ 464169 w 604110"/>
                  <a:gd name="connsiteY12" fmla="*/ 388914 h 533629"/>
                  <a:gd name="connsiteX13" fmla="*/ 508774 w 604110"/>
                  <a:gd name="connsiteY13" fmla="*/ 320887 h 533629"/>
                  <a:gd name="connsiteX14" fmla="*/ 465074 w 604110"/>
                  <a:gd name="connsiteY14" fmla="*/ 272974 h 533629"/>
                  <a:gd name="connsiteX15" fmla="*/ 119581 w 604110"/>
                  <a:gd name="connsiteY15" fmla="*/ 200746 h 533629"/>
                  <a:gd name="connsiteX16" fmla="*/ 145845 w 604110"/>
                  <a:gd name="connsiteY16" fmla="*/ 203346 h 533629"/>
                  <a:gd name="connsiteX17" fmla="*/ 201317 w 604110"/>
                  <a:gd name="connsiteY17" fmla="*/ 296245 h 533629"/>
                  <a:gd name="connsiteX18" fmla="*/ 201317 w 604110"/>
                  <a:gd name="connsiteY18" fmla="*/ 366993 h 533629"/>
                  <a:gd name="connsiteX19" fmla="*/ 203581 w 604110"/>
                  <a:gd name="connsiteY19" fmla="*/ 413103 h 533629"/>
                  <a:gd name="connsiteX20" fmla="*/ 179581 w 604110"/>
                  <a:gd name="connsiteY20" fmla="*/ 406548 h 533629"/>
                  <a:gd name="connsiteX21" fmla="*/ 177543 w 604110"/>
                  <a:gd name="connsiteY21" fmla="*/ 381911 h 533629"/>
                  <a:gd name="connsiteX22" fmla="*/ 176637 w 604110"/>
                  <a:gd name="connsiteY22" fmla="*/ 381685 h 533629"/>
                  <a:gd name="connsiteX23" fmla="*/ 132034 w 604110"/>
                  <a:gd name="connsiteY23" fmla="*/ 397507 h 533629"/>
                  <a:gd name="connsiteX24" fmla="*/ 87430 w 604110"/>
                  <a:gd name="connsiteY24" fmla="*/ 330828 h 533629"/>
                  <a:gd name="connsiteX25" fmla="*/ 175053 w 604110"/>
                  <a:gd name="connsiteY25" fmla="*/ 284491 h 533629"/>
                  <a:gd name="connsiteX26" fmla="*/ 175053 w 604110"/>
                  <a:gd name="connsiteY26" fmla="*/ 280649 h 533629"/>
                  <a:gd name="connsiteX27" fmla="*/ 141996 w 604110"/>
                  <a:gd name="connsiteY27" fmla="*/ 227757 h 533629"/>
                  <a:gd name="connsiteX28" fmla="*/ 103958 w 604110"/>
                  <a:gd name="connsiteY28" fmla="*/ 231148 h 533629"/>
                  <a:gd name="connsiteX29" fmla="*/ 98071 w 604110"/>
                  <a:gd name="connsiteY29" fmla="*/ 206962 h 533629"/>
                  <a:gd name="connsiteX30" fmla="*/ 119581 w 604110"/>
                  <a:gd name="connsiteY30" fmla="*/ 200746 h 533629"/>
                  <a:gd name="connsiteX31" fmla="*/ 422507 w 604110"/>
                  <a:gd name="connsiteY31" fmla="*/ 191387 h 533629"/>
                  <a:gd name="connsiteX32" fmla="*/ 422734 w 604110"/>
                  <a:gd name="connsiteY32" fmla="*/ 287664 h 533629"/>
                  <a:gd name="connsiteX33" fmla="*/ 423187 w 604110"/>
                  <a:gd name="connsiteY33" fmla="*/ 287664 h 533629"/>
                  <a:gd name="connsiteX34" fmla="*/ 473452 w 604110"/>
                  <a:gd name="connsiteY34" fmla="*/ 249018 h 533629"/>
                  <a:gd name="connsiteX35" fmla="*/ 535718 w 604110"/>
                  <a:gd name="connsiteY35" fmla="*/ 314333 h 533629"/>
                  <a:gd name="connsiteX36" fmla="*/ 469603 w 604110"/>
                  <a:gd name="connsiteY36" fmla="*/ 409932 h 533629"/>
                  <a:gd name="connsiteX37" fmla="*/ 420243 w 604110"/>
                  <a:gd name="connsiteY37" fmla="*/ 391400 h 533629"/>
                  <a:gd name="connsiteX38" fmla="*/ 419338 w 604110"/>
                  <a:gd name="connsiteY38" fmla="*/ 391626 h 533629"/>
                  <a:gd name="connsiteX39" fmla="*/ 418205 w 604110"/>
                  <a:gd name="connsiteY39" fmla="*/ 417164 h 533629"/>
                  <a:gd name="connsiteX40" fmla="*/ 394884 w 604110"/>
                  <a:gd name="connsiteY40" fmla="*/ 422136 h 533629"/>
                  <a:gd name="connsiteX41" fmla="*/ 396243 w 604110"/>
                  <a:gd name="connsiteY41" fmla="*/ 382134 h 533629"/>
                  <a:gd name="connsiteX42" fmla="*/ 396016 w 604110"/>
                  <a:gd name="connsiteY42" fmla="*/ 197037 h 533629"/>
                  <a:gd name="connsiteX43" fmla="*/ 591657 w 604110"/>
                  <a:gd name="connsiteY43" fmla="*/ 78832 h 533629"/>
                  <a:gd name="connsiteX44" fmla="*/ 308395 w 604110"/>
                  <a:gd name="connsiteY44" fmla="*/ 149809 h 533629"/>
                  <a:gd name="connsiteX45" fmla="*/ 308395 w 604110"/>
                  <a:gd name="connsiteY45" fmla="*/ 519614 h 533629"/>
                  <a:gd name="connsiteX46" fmla="*/ 591657 w 604110"/>
                  <a:gd name="connsiteY46" fmla="*/ 448637 h 533629"/>
                  <a:gd name="connsiteX47" fmla="*/ 12227 w 604110"/>
                  <a:gd name="connsiteY47" fmla="*/ 78832 h 533629"/>
                  <a:gd name="connsiteX48" fmla="*/ 12227 w 604110"/>
                  <a:gd name="connsiteY48" fmla="*/ 448637 h 533629"/>
                  <a:gd name="connsiteX49" fmla="*/ 295488 w 604110"/>
                  <a:gd name="connsiteY49" fmla="*/ 519614 h 533629"/>
                  <a:gd name="connsiteX50" fmla="*/ 295488 w 604110"/>
                  <a:gd name="connsiteY50" fmla="*/ 149809 h 533629"/>
                  <a:gd name="connsiteX51" fmla="*/ 594409 w 604110"/>
                  <a:gd name="connsiteY51" fmla="*/ 75470 h 533629"/>
                  <a:gd name="connsiteX52" fmla="*/ 594409 w 604110"/>
                  <a:gd name="connsiteY52" fmla="*/ 450870 h 533629"/>
                  <a:gd name="connsiteX53" fmla="*/ 305713 w 604110"/>
                  <a:gd name="connsiteY53" fmla="*/ 522967 h 533629"/>
                  <a:gd name="connsiteX54" fmla="*/ 305713 w 604110"/>
                  <a:gd name="connsiteY54" fmla="*/ 147566 h 533629"/>
                  <a:gd name="connsiteX55" fmla="*/ 9545 w 604110"/>
                  <a:gd name="connsiteY55" fmla="*/ 75470 h 533629"/>
                  <a:gd name="connsiteX56" fmla="*/ 298241 w 604110"/>
                  <a:gd name="connsiteY56" fmla="*/ 147566 h 533629"/>
                  <a:gd name="connsiteX57" fmla="*/ 298241 w 604110"/>
                  <a:gd name="connsiteY57" fmla="*/ 522967 h 533629"/>
                  <a:gd name="connsiteX58" fmla="*/ 9545 w 604110"/>
                  <a:gd name="connsiteY58" fmla="*/ 450870 h 533629"/>
                  <a:gd name="connsiteX59" fmla="*/ 597091 w 604110"/>
                  <a:gd name="connsiteY59" fmla="*/ 71824 h 533629"/>
                  <a:gd name="connsiteX60" fmla="*/ 305225 w 604110"/>
                  <a:gd name="connsiteY60" fmla="*/ 145062 h 533629"/>
                  <a:gd name="connsiteX61" fmla="*/ 302961 w 604110"/>
                  <a:gd name="connsiteY61" fmla="*/ 145514 h 533629"/>
                  <a:gd name="connsiteX62" fmla="*/ 302961 w 604110"/>
                  <a:gd name="connsiteY62" fmla="*/ 526622 h 533629"/>
                  <a:gd name="connsiteX63" fmla="*/ 595053 w 604110"/>
                  <a:gd name="connsiteY63" fmla="*/ 453384 h 533629"/>
                  <a:gd name="connsiteX64" fmla="*/ 597091 w 604110"/>
                  <a:gd name="connsiteY64" fmla="*/ 452932 h 533629"/>
                  <a:gd name="connsiteX65" fmla="*/ 6793 w 604110"/>
                  <a:gd name="connsiteY65" fmla="*/ 71824 h 533629"/>
                  <a:gd name="connsiteX66" fmla="*/ 6793 w 604110"/>
                  <a:gd name="connsiteY66" fmla="*/ 452932 h 533629"/>
                  <a:gd name="connsiteX67" fmla="*/ 300923 w 604110"/>
                  <a:gd name="connsiteY67" fmla="*/ 526622 h 533629"/>
                  <a:gd name="connsiteX68" fmla="*/ 300923 w 604110"/>
                  <a:gd name="connsiteY68" fmla="*/ 145514 h 533629"/>
                  <a:gd name="connsiteX69" fmla="*/ 318824 w 604110"/>
                  <a:gd name="connsiteY69" fmla="*/ 33603 h 533629"/>
                  <a:gd name="connsiteX70" fmla="*/ 360941 w 604110"/>
                  <a:gd name="connsiteY70" fmla="*/ 37448 h 533629"/>
                  <a:gd name="connsiteX71" fmla="*/ 354148 w 604110"/>
                  <a:gd name="connsiteY71" fmla="*/ 48078 h 533629"/>
                  <a:gd name="connsiteX72" fmla="*/ 318824 w 604110"/>
                  <a:gd name="connsiteY72" fmla="*/ 44459 h 533629"/>
                  <a:gd name="connsiteX73" fmla="*/ 259497 w 604110"/>
                  <a:gd name="connsiteY73" fmla="*/ 72958 h 533629"/>
                  <a:gd name="connsiteX74" fmla="*/ 317691 w 604110"/>
                  <a:gd name="connsiteY74" fmla="*/ 101004 h 533629"/>
                  <a:gd name="connsiteX75" fmla="*/ 355054 w 604110"/>
                  <a:gd name="connsiteY75" fmla="*/ 97159 h 533629"/>
                  <a:gd name="connsiteX76" fmla="*/ 360262 w 604110"/>
                  <a:gd name="connsiteY76" fmla="*/ 107563 h 533629"/>
                  <a:gd name="connsiteX77" fmla="*/ 312257 w 604110"/>
                  <a:gd name="connsiteY77" fmla="*/ 111860 h 533629"/>
                  <a:gd name="connsiteX78" fmla="*/ 228702 w 604110"/>
                  <a:gd name="connsiteY78" fmla="*/ 73410 h 533629"/>
                  <a:gd name="connsiteX79" fmla="*/ 318824 w 604110"/>
                  <a:gd name="connsiteY79" fmla="*/ 33603 h 533629"/>
                  <a:gd name="connsiteX80" fmla="*/ 301828 w 604110"/>
                  <a:gd name="connsiteY80" fmla="*/ 12601 h 533629"/>
                  <a:gd name="connsiteX81" fmla="*/ 33285 w 604110"/>
                  <a:gd name="connsiteY81" fmla="*/ 71372 h 533629"/>
                  <a:gd name="connsiteX82" fmla="*/ 302281 w 604110"/>
                  <a:gd name="connsiteY82" fmla="*/ 138507 h 533629"/>
                  <a:gd name="connsiteX83" fmla="*/ 570825 w 604110"/>
                  <a:gd name="connsiteY83" fmla="*/ 71372 h 533629"/>
                  <a:gd name="connsiteX84" fmla="*/ 301863 w 604110"/>
                  <a:gd name="connsiteY84" fmla="*/ 9701 h 533629"/>
                  <a:gd name="connsiteX85" fmla="*/ 582635 w 604110"/>
                  <a:gd name="connsiteY85" fmla="*/ 71176 h 533629"/>
                  <a:gd name="connsiteX86" fmla="*/ 302316 w 604110"/>
                  <a:gd name="connsiteY86" fmla="*/ 141238 h 533629"/>
                  <a:gd name="connsiteX87" fmla="*/ 21545 w 604110"/>
                  <a:gd name="connsiteY87" fmla="*/ 71176 h 533629"/>
                  <a:gd name="connsiteX88" fmla="*/ 301828 w 604110"/>
                  <a:gd name="connsiteY88" fmla="*/ 6950 h 533629"/>
                  <a:gd name="connsiteX89" fmla="*/ 9736 w 604110"/>
                  <a:gd name="connsiteY89" fmla="*/ 70920 h 533629"/>
                  <a:gd name="connsiteX90" fmla="*/ 301602 w 604110"/>
                  <a:gd name="connsiteY90" fmla="*/ 143932 h 533629"/>
                  <a:gd name="connsiteX91" fmla="*/ 302281 w 604110"/>
                  <a:gd name="connsiteY91" fmla="*/ 144158 h 533629"/>
                  <a:gd name="connsiteX92" fmla="*/ 594374 w 604110"/>
                  <a:gd name="connsiteY92" fmla="*/ 70920 h 533629"/>
                  <a:gd name="connsiteX93" fmla="*/ 301828 w 604110"/>
                  <a:gd name="connsiteY93" fmla="*/ 5594 h 533629"/>
                  <a:gd name="connsiteX94" fmla="*/ 597770 w 604110"/>
                  <a:gd name="connsiteY94" fmla="*/ 70242 h 533629"/>
                  <a:gd name="connsiteX95" fmla="*/ 598449 w 604110"/>
                  <a:gd name="connsiteY95" fmla="*/ 70920 h 533629"/>
                  <a:gd name="connsiteX96" fmla="*/ 598676 w 604110"/>
                  <a:gd name="connsiteY96" fmla="*/ 453384 h 533629"/>
                  <a:gd name="connsiteX97" fmla="*/ 597997 w 604110"/>
                  <a:gd name="connsiteY97" fmla="*/ 454288 h 533629"/>
                  <a:gd name="connsiteX98" fmla="*/ 302734 w 604110"/>
                  <a:gd name="connsiteY98" fmla="*/ 528204 h 533629"/>
                  <a:gd name="connsiteX99" fmla="*/ 302055 w 604110"/>
                  <a:gd name="connsiteY99" fmla="*/ 528204 h 533629"/>
                  <a:gd name="connsiteX100" fmla="*/ 301376 w 604110"/>
                  <a:gd name="connsiteY100" fmla="*/ 528204 h 533629"/>
                  <a:gd name="connsiteX101" fmla="*/ 6113 w 604110"/>
                  <a:gd name="connsiteY101" fmla="*/ 454288 h 533629"/>
                  <a:gd name="connsiteX102" fmla="*/ 5434 w 604110"/>
                  <a:gd name="connsiteY102" fmla="*/ 453384 h 533629"/>
                  <a:gd name="connsiteX103" fmla="*/ 5434 w 604110"/>
                  <a:gd name="connsiteY103" fmla="*/ 70920 h 533629"/>
                  <a:gd name="connsiteX104" fmla="*/ 6340 w 604110"/>
                  <a:gd name="connsiteY104" fmla="*/ 70242 h 533629"/>
                  <a:gd name="connsiteX105" fmla="*/ 300958 w 604110"/>
                  <a:gd name="connsiteY105" fmla="*/ 2921 h 533629"/>
                  <a:gd name="connsiteX106" fmla="*/ 5695 w 604110"/>
                  <a:gd name="connsiteY106" fmla="*/ 67559 h 533629"/>
                  <a:gd name="connsiteX107" fmla="*/ 4110 w 604110"/>
                  <a:gd name="connsiteY107" fmla="*/ 68237 h 533629"/>
                  <a:gd name="connsiteX108" fmla="*/ 2752 w 604110"/>
                  <a:gd name="connsiteY108" fmla="*/ 70950 h 533629"/>
                  <a:gd name="connsiteX109" fmla="*/ 2752 w 604110"/>
                  <a:gd name="connsiteY109" fmla="*/ 453356 h 533629"/>
                  <a:gd name="connsiteX110" fmla="*/ 5469 w 604110"/>
                  <a:gd name="connsiteY110" fmla="*/ 456746 h 533629"/>
                  <a:gd name="connsiteX111" fmla="*/ 300958 w 604110"/>
                  <a:gd name="connsiteY111" fmla="*/ 530877 h 533629"/>
                  <a:gd name="connsiteX112" fmla="*/ 301863 w 604110"/>
                  <a:gd name="connsiteY112" fmla="*/ 530877 h 533629"/>
                  <a:gd name="connsiteX113" fmla="*/ 302090 w 604110"/>
                  <a:gd name="connsiteY113" fmla="*/ 530877 h 533629"/>
                  <a:gd name="connsiteX114" fmla="*/ 302316 w 604110"/>
                  <a:gd name="connsiteY114" fmla="*/ 530877 h 533629"/>
                  <a:gd name="connsiteX115" fmla="*/ 303222 w 604110"/>
                  <a:gd name="connsiteY115" fmla="*/ 530877 h 533629"/>
                  <a:gd name="connsiteX116" fmla="*/ 598711 w 604110"/>
                  <a:gd name="connsiteY116" fmla="*/ 456746 h 533629"/>
                  <a:gd name="connsiteX117" fmla="*/ 601428 w 604110"/>
                  <a:gd name="connsiteY117" fmla="*/ 453356 h 533629"/>
                  <a:gd name="connsiteX118" fmla="*/ 601428 w 604110"/>
                  <a:gd name="connsiteY118" fmla="*/ 70950 h 533629"/>
                  <a:gd name="connsiteX119" fmla="*/ 600070 w 604110"/>
                  <a:gd name="connsiteY119" fmla="*/ 68237 h 533629"/>
                  <a:gd name="connsiteX120" fmla="*/ 598485 w 604110"/>
                  <a:gd name="connsiteY120" fmla="*/ 67559 h 533629"/>
                  <a:gd name="connsiteX121" fmla="*/ 302543 w 604110"/>
                  <a:gd name="connsiteY121" fmla="*/ 2921 h 533629"/>
                  <a:gd name="connsiteX122" fmla="*/ 300958 w 604110"/>
                  <a:gd name="connsiteY122" fmla="*/ 2921 h 533629"/>
                  <a:gd name="connsiteX123" fmla="*/ 300470 w 604110"/>
                  <a:gd name="connsiteY123" fmla="*/ 169 h 533629"/>
                  <a:gd name="connsiteX124" fmla="*/ 303187 w 604110"/>
                  <a:gd name="connsiteY124" fmla="*/ 169 h 533629"/>
                  <a:gd name="connsiteX125" fmla="*/ 598902 w 604110"/>
                  <a:gd name="connsiteY125" fmla="*/ 65043 h 533629"/>
                  <a:gd name="connsiteX126" fmla="*/ 601619 w 604110"/>
                  <a:gd name="connsiteY126" fmla="*/ 66173 h 533629"/>
                  <a:gd name="connsiteX127" fmla="*/ 604110 w 604110"/>
                  <a:gd name="connsiteY127" fmla="*/ 70920 h 533629"/>
                  <a:gd name="connsiteX128" fmla="*/ 604110 w 604110"/>
                  <a:gd name="connsiteY128" fmla="*/ 453384 h 533629"/>
                  <a:gd name="connsiteX129" fmla="*/ 599355 w 604110"/>
                  <a:gd name="connsiteY129" fmla="*/ 459487 h 533629"/>
                  <a:gd name="connsiteX130" fmla="*/ 303866 w 604110"/>
                  <a:gd name="connsiteY130" fmla="*/ 533403 h 533629"/>
                  <a:gd name="connsiteX131" fmla="*/ 302281 w 604110"/>
                  <a:gd name="connsiteY131" fmla="*/ 533629 h 533629"/>
                  <a:gd name="connsiteX132" fmla="*/ 301828 w 604110"/>
                  <a:gd name="connsiteY132" fmla="*/ 533629 h 533629"/>
                  <a:gd name="connsiteX133" fmla="*/ 300017 w 604110"/>
                  <a:gd name="connsiteY133" fmla="*/ 533403 h 533629"/>
                  <a:gd name="connsiteX134" fmla="*/ 4755 w 604110"/>
                  <a:gd name="connsiteY134" fmla="*/ 459487 h 533629"/>
                  <a:gd name="connsiteX135" fmla="*/ 0 w 604110"/>
                  <a:gd name="connsiteY135" fmla="*/ 453384 h 533629"/>
                  <a:gd name="connsiteX136" fmla="*/ 0 w 604110"/>
                  <a:gd name="connsiteY136" fmla="*/ 70920 h 533629"/>
                  <a:gd name="connsiteX137" fmla="*/ 2264 w 604110"/>
                  <a:gd name="connsiteY137" fmla="*/ 66173 h 533629"/>
                  <a:gd name="connsiteX138" fmla="*/ 5434 w 604110"/>
                  <a:gd name="connsiteY138" fmla="*/ 64817 h 53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4110" h="533629">
                    <a:moveTo>
                      <a:pt x="153879" y="303799"/>
                    </a:moveTo>
                    <a:cubicBezTo>
                      <a:pt x="132472" y="301161"/>
                      <a:pt x="114090" y="306755"/>
                      <a:pt x="113920" y="334218"/>
                    </a:cubicBezTo>
                    <a:cubicBezTo>
                      <a:pt x="113920" y="356595"/>
                      <a:pt x="125468" y="370383"/>
                      <a:pt x="138826" y="374000"/>
                    </a:cubicBezTo>
                    <a:cubicBezTo>
                      <a:pt x="157845" y="379424"/>
                      <a:pt x="170071" y="366993"/>
                      <a:pt x="174147" y="352074"/>
                    </a:cubicBezTo>
                    <a:cubicBezTo>
                      <a:pt x="175053" y="348910"/>
                      <a:pt x="175732" y="345068"/>
                      <a:pt x="175732" y="341451"/>
                    </a:cubicBezTo>
                    <a:lnTo>
                      <a:pt x="175732" y="308676"/>
                    </a:lnTo>
                    <a:cubicBezTo>
                      <a:pt x="168487" y="306473"/>
                      <a:pt x="161015" y="304678"/>
                      <a:pt x="153879" y="303799"/>
                    </a:cubicBezTo>
                    <a:close/>
                    <a:moveTo>
                      <a:pt x="465074" y="272974"/>
                    </a:moveTo>
                    <a:cubicBezTo>
                      <a:pt x="446734" y="276816"/>
                      <a:pt x="429753" y="293314"/>
                      <a:pt x="424092" y="315689"/>
                    </a:cubicBezTo>
                    <a:cubicBezTo>
                      <a:pt x="423413" y="318853"/>
                      <a:pt x="422734" y="322921"/>
                      <a:pt x="422734" y="327441"/>
                    </a:cubicBezTo>
                    <a:lnTo>
                      <a:pt x="422734" y="354787"/>
                    </a:lnTo>
                    <a:cubicBezTo>
                      <a:pt x="422734" y="358403"/>
                      <a:pt x="423187" y="361793"/>
                      <a:pt x="423866" y="364731"/>
                    </a:cubicBezTo>
                    <a:cubicBezTo>
                      <a:pt x="429074" y="383038"/>
                      <a:pt x="444697" y="392982"/>
                      <a:pt x="464169" y="388914"/>
                    </a:cubicBezTo>
                    <a:cubicBezTo>
                      <a:pt x="492245" y="383264"/>
                      <a:pt x="508774" y="355917"/>
                      <a:pt x="508774" y="320887"/>
                    </a:cubicBezTo>
                    <a:cubicBezTo>
                      <a:pt x="508774" y="290150"/>
                      <a:pt x="493603" y="266872"/>
                      <a:pt x="465074" y="272974"/>
                    </a:cubicBezTo>
                    <a:close/>
                    <a:moveTo>
                      <a:pt x="119581" y="200746"/>
                    </a:moveTo>
                    <a:cubicBezTo>
                      <a:pt x="127732" y="200068"/>
                      <a:pt x="136675" y="200859"/>
                      <a:pt x="145845" y="203346"/>
                    </a:cubicBezTo>
                    <a:cubicBezTo>
                      <a:pt x="190449" y="215777"/>
                      <a:pt x="201317" y="258271"/>
                      <a:pt x="201317" y="296245"/>
                    </a:cubicBezTo>
                    <a:lnTo>
                      <a:pt x="201317" y="366993"/>
                    </a:lnTo>
                    <a:cubicBezTo>
                      <a:pt x="201317" y="383493"/>
                      <a:pt x="201770" y="399767"/>
                      <a:pt x="203581" y="413103"/>
                    </a:cubicBezTo>
                    <a:lnTo>
                      <a:pt x="179581" y="406548"/>
                    </a:lnTo>
                    <a:lnTo>
                      <a:pt x="177543" y="381911"/>
                    </a:lnTo>
                    <a:lnTo>
                      <a:pt x="176637" y="381685"/>
                    </a:lnTo>
                    <a:cubicBezTo>
                      <a:pt x="168487" y="394342"/>
                      <a:pt x="152864" y="403384"/>
                      <a:pt x="132034" y="397507"/>
                    </a:cubicBezTo>
                    <a:cubicBezTo>
                      <a:pt x="102600" y="389370"/>
                      <a:pt x="87430" y="358177"/>
                      <a:pt x="87430" y="330828"/>
                    </a:cubicBezTo>
                    <a:cubicBezTo>
                      <a:pt x="87430" y="284943"/>
                      <a:pt x="118902" y="268669"/>
                      <a:pt x="175053" y="284491"/>
                    </a:cubicBezTo>
                    <a:lnTo>
                      <a:pt x="175053" y="280649"/>
                    </a:lnTo>
                    <a:cubicBezTo>
                      <a:pt x="175053" y="265052"/>
                      <a:pt x="171883" y="235894"/>
                      <a:pt x="141996" y="227757"/>
                    </a:cubicBezTo>
                    <a:cubicBezTo>
                      <a:pt x="128411" y="223915"/>
                      <a:pt x="114373" y="225497"/>
                      <a:pt x="103958" y="231148"/>
                    </a:cubicBezTo>
                    <a:lnTo>
                      <a:pt x="98071" y="206962"/>
                    </a:lnTo>
                    <a:cubicBezTo>
                      <a:pt x="104071" y="203572"/>
                      <a:pt x="111430" y="201424"/>
                      <a:pt x="119581" y="200746"/>
                    </a:cubicBezTo>
                    <a:close/>
                    <a:moveTo>
                      <a:pt x="422507" y="191387"/>
                    </a:moveTo>
                    <a:lnTo>
                      <a:pt x="422734" y="287664"/>
                    </a:lnTo>
                    <a:lnTo>
                      <a:pt x="423187" y="287664"/>
                    </a:lnTo>
                    <a:cubicBezTo>
                      <a:pt x="432696" y="268680"/>
                      <a:pt x="449678" y="253990"/>
                      <a:pt x="473452" y="249018"/>
                    </a:cubicBezTo>
                    <a:cubicBezTo>
                      <a:pt x="510132" y="241334"/>
                      <a:pt x="535944" y="267776"/>
                      <a:pt x="535718" y="314333"/>
                    </a:cubicBezTo>
                    <a:cubicBezTo>
                      <a:pt x="535718" y="369025"/>
                      <a:pt x="502434" y="403152"/>
                      <a:pt x="469603" y="409932"/>
                    </a:cubicBezTo>
                    <a:cubicBezTo>
                      <a:pt x="448319" y="414452"/>
                      <a:pt x="431338" y="409480"/>
                      <a:pt x="420243" y="391400"/>
                    </a:cubicBezTo>
                    <a:lnTo>
                      <a:pt x="419338" y="391626"/>
                    </a:lnTo>
                    <a:lnTo>
                      <a:pt x="418205" y="417164"/>
                    </a:lnTo>
                    <a:lnTo>
                      <a:pt x="394884" y="422136"/>
                    </a:lnTo>
                    <a:cubicBezTo>
                      <a:pt x="395563" y="411514"/>
                      <a:pt x="396243" y="395920"/>
                      <a:pt x="396243" y="382134"/>
                    </a:cubicBezTo>
                    <a:lnTo>
                      <a:pt x="396016" y="197037"/>
                    </a:lnTo>
                    <a:close/>
                    <a:moveTo>
                      <a:pt x="591657" y="78832"/>
                    </a:moveTo>
                    <a:lnTo>
                      <a:pt x="308395" y="149809"/>
                    </a:lnTo>
                    <a:lnTo>
                      <a:pt x="308395" y="519614"/>
                    </a:lnTo>
                    <a:lnTo>
                      <a:pt x="591657" y="448637"/>
                    </a:lnTo>
                    <a:close/>
                    <a:moveTo>
                      <a:pt x="12227" y="78832"/>
                    </a:moveTo>
                    <a:lnTo>
                      <a:pt x="12227" y="448637"/>
                    </a:lnTo>
                    <a:lnTo>
                      <a:pt x="295488" y="519614"/>
                    </a:lnTo>
                    <a:lnTo>
                      <a:pt x="295488" y="149809"/>
                    </a:lnTo>
                    <a:close/>
                    <a:moveTo>
                      <a:pt x="594409" y="75470"/>
                    </a:moveTo>
                    <a:lnTo>
                      <a:pt x="594409" y="450870"/>
                    </a:lnTo>
                    <a:lnTo>
                      <a:pt x="305713" y="522967"/>
                    </a:lnTo>
                    <a:lnTo>
                      <a:pt x="305713" y="147566"/>
                    </a:lnTo>
                    <a:close/>
                    <a:moveTo>
                      <a:pt x="9545" y="75470"/>
                    </a:moveTo>
                    <a:lnTo>
                      <a:pt x="298241" y="147566"/>
                    </a:lnTo>
                    <a:lnTo>
                      <a:pt x="298241" y="522967"/>
                    </a:lnTo>
                    <a:lnTo>
                      <a:pt x="9545" y="450870"/>
                    </a:lnTo>
                    <a:close/>
                    <a:moveTo>
                      <a:pt x="597091" y="71824"/>
                    </a:moveTo>
                    <a:lnTo>
                      <a:pt x="305225" y="145062"/>
                    </a:lnTo>
                    <a:lnTo>
                      <a:pt x="302961" y="145514"/>
                    </a:lnTo>
                    <a:lnTo>
                      <a:pt x="302961" y="526622"/>
                    </a:lnTo>
                    <a:lnTo>
                      <a:pt x="595053" y="453384"/>
                    </a:lnTo>
                    <a:lnTo>
                      <a:pt x="597091" y="452932"/>
                    </a:lnTo>
                    <a:close/>
                    <a:moveTo>
                      <a:pt x="6793" y="71824"/>
                    </a:moveTo>
                    <a:lnTo>
                      <a:pt x="6793" y="452932"/>
                    </a:lnTo>
                    <a:lnTo>
                      <a:pt x="300923" y="526622"/>
                    </a:lnTo>
                    <a:lnTo>
                      <a:pt x="300923" y="145514"/>
                    </a:lnTo>
                    <a:close/>
                    <a:moveTo>
                      <a:pt x="318824" y="33603"/>
                    </a:moveTo>
                    <a:cubicBezTo>
                      <a:pt x="336712" y="33603"/>
                      <a:pt x="352789" y="35639"/>
                      <a:pt x="360941" y="37448"/>
                    </a:cubicBezTo>
                    <a:lnTo>
                      <a:pt x="354148" y="48078"/>
                    </a:lnTo>
                    <a:cubicBezTo>
                      <a:pt x="346902" y="46269"/>
                      <a:pt x="335354" y="44459"/>
                      <a:pt x="318824" y="44459"/>
                    </a:cubicBezTo>
                    <a:cubicBezTo>
                      <a:pt x="280329" y="44459"/>
                      <a:pt x="259497" y="57125"/>
                      <a:pt x="259497" y="72958"/>
                    </a:cubicBezTo>
                    <a:cubicBezTo>
                      <a:pt x="259497" y="90373"/>
                      <a:pt x="284405" y="101004"/>
                      <a:pt x="317691" y="101004"/>
                    </a:cubicBezTo>
                    <a:cubicBezTo>
                      <a:pt x="335127" y="101004"/>
                      <a:pt x="346449" y="98968"/>
                      <a:pt x="355054" y="97159"/>
                    </a:cubicBezTo>
                    <a:lnTo>
                      <a:pt x="360262" y="107563"/>
                    </a:lnTo>
                    <a:cubicBezTo>
                      <a:pt x="352336" y="109372"/>
                      <a:pt x="334674" y="111860"/>
                      <a:pt x="312257" y="111860"/>
                    </a:cubicBezTo>
                    <a:cubicBezTo>
                      <a:pt x="261535" y="111860"/>
                      <a:pt x="228702" y="96480"/>
                      <a:pt x="228702" y="73410"/>
                    </a:cubicBezTo>
                    <a:cubicBezTo>
                      <a:pt x="228702" y="50340"/>
                      <a:pt x="264026" y="33603"/>
                      <a:pt x="318824" y="33603"/>
                    </a:cubicBezTo>
                    <a:close/>
                    <a:moveTo>
                      <a:pt x="301828" y="12601"/>
                    </a:moveTo>
                    <a:lnTo>
                      <a:pt x="33285" y="71372"/>
                    </a:lnTo>
                    <a:lnTo>
                      <a:pt x="302281" y="138507"/>
                    </a:lnTo>
                    <a:lnTo>
                      <a:pt x="570825" y="71372"/>
                    </a:lnTo>
                    <a:close/>
                    <a:moveTo>
                      <a:pt x="301863" y="9701"/>
                    </a:moveTo>
                    <a:lnTo>
                      <a:pt x="582635" y="71176"/>
                    </a:lnTo>
                    <a:lnTo>
                      <a:pt x="302316" y="141238"/>
                    </a:lnTo>
                    <a:lnTo>
                      <a:pt x="21545" y="71176"/>
                    </a:lnTo>
                    <a:close/>
                    <a:moveTo>
                      <a:pt x="301828" y="6950"/>
                    </a:moveTo>
                    <a:lnTo>
                      <a:pt x="9736" y="70920"/>
                    </a:lnTo>
                    <a:lnTo>
                      <a:pt x="301602" y="143932"/>
                    </a:lnTo>
                    <a:lnTo>
                      <a:pt x="302281" y="144158"/>
                    </a:lnTo>
                    <a:lnTo>
                      <a:pt x="594374" y="70920"/>
                    </a:lnTo>
                    <a:close/>
                    <a:moveTo>
                      <a:pt x="301828" y="5594"/>
                    </a:moveTo>
                    <a:lnTo>
                      <a:pt x="597770" y="70242"/>
                    </a:lnTo>
                    <a:lnTo>
                      <a:pt x="598449" y="70920"/>
                    </a:lnTo>
                    <a:lnTo>
                      <a:pt x="598676" y="453384"/>
                    </a:lnTo>
                    <a:cubicBezTo>
                      <a:pt x="598676" y="453836"/>
                      <a:pt x="598449" y="454062"/>
                      <a:pt x="597997" y="454288"/>
                    </a:cubicBezTo>
                    <a:lnTo>
                      <a:pt x="302734" y="528204"/>
                    </a:lnTo>
                    <a:lnTo>
                      <a:pt x="302055" y="528204"/>
                    </a:lnTo>
                    <a:lnTo>
                      <a:pt x="301376" y="528204"/>
                    </a:lnTo>
                    <a:lnTo>
                      <a:pt x="6113" y="454288"/>
                    </a:lnTo>
                    <a:cubicBezTo>
                      <a:pt x="5661" y="454062"/>
                      <a:pt x="5434" y="453836"/>
                      <a:pt x="5434" y="453384"/>
                    </a:cubicBezTo>
                    <a:lnTo>
                      <a:pt x="5434" y="70920"/>
                    </a:lnTo>
                    <a:lnTo>
                      <a:pt x="6340" y="70242"/>
                    </a:lnTo>
                    <a:close/>
                    <a:moveTo>
                      <a:pt x="300958" y="2921"/>
                    </a:moveTo>
                    <a:lnTo>
                      <a:pt x="5695" y="67559"/>
                    </a:lnTo>
                    <a:cubicBezTo>
                      <a:pt x="5016" y="67785"/>
                      <a:pt x="4563" y="68011"/>
                      <a:pt x="4110" y="68237"/>
                    </a:cubicBezTo>
                    <a:cubicBezTo>
                      <a:pt x="3205" y="68916"/>
                      <a:pt x="2752" y="69820"/>
                      <a:pt x="2752" y="70950"/>
                    </a:cubicBezTo>
                    <a:lnTo>
                      <a:pt x="2752" y="453356"/>
                    </a:lnTo>
                    <a:cubicBezTo>
                      <a:pt x="2752" y="455164"/>
                      <a:pt x="3884" y="456520"/>
                      <a:pt x="5469" y="456746"/>
                    </a:cubicBezTo>
                    <a:lnTo>
                      <a:pt x="300958" y="530877"/>
                    </a:lnTo>
                    <a:cubicBezTo>
                      <a:pt x="301184" y="530877"/>
                      <a:pt x="301411" y="530877"/>
                      <a:pt x="301863" y="530877"/>
                    </a:cubicBezTo>
                    <a:cubicBezTo>
                      <a:pt x="301863" y="530877"/>
                      <a:pt x="301863" y="530877"/>
                      <a:pt x="302090" y="530877"/>
                    </a:cubicBezTo>
                    <a:lnTo>
                      <a:pt x="302316" y="530877"/>
                    </a:lnTo>
                    <a:cubicBezTo>
                      <a:pt x="302543" y="530877"/>
                      <a:pt x="302996" y="530877"/>
                      <a:pt x="303222" y="530877"/>
                    </a:cubicBezTo>
                    <a:lnTo>
                      <a:pt x="598711" y="456746"/>
                    </a:lnTo>
                    <a:cubicBezTo>
                      <a:pt x="600296" y="456520"/>
                      <a:pt x="601428" y="455164"/>
                      <a:pt x="601428" y="453356"/>
                    </a:cubicBezTo>
                    <a:lnTo>
                      <a:pt x="601428" y="70950"/>
                    </a:lnTo>
                    <a:cubicBezTo>
                      <a:pt x="601428" y="69820"/>
                      <a:pt x="600975" y="68916"/>
                      <a:pt x="600070" y="68237"/>
                    </a:cubicBezTo>
                    <a:cubicBezTo>
                      <a:pt x="599617" y="68011"/>
                      <a:pt x="598937" y="67785"/>
                      <a:pt x="598485" y="67559"/>
                    </a:cubicBezTo>
                    <a:lnTo>
                      <a:pt x="302543" y="2921"/>
                    </a:lnTo>
                    <a:cubicBezTo>
                      <a:pt x="302090" y="2695"/>
                      <a:pt x="301411" y="2695"/>
                      <a:pt x="300958" y="2921"/>
                    </a:cubicBezTo>
                    <a:close/>
                    <a:moveTo>
                      <a:pt x="300470" y="169"/>
                    </a:moveTo>
                    <a:cubicBezTo>
                      <a:pt x="301149" y="-57"/>
                      <a:pt x="302281" y="-57"/>
                      <a:pt x="303187" y="169"/>
                    </a:cubicBezTo>
                    <a:lnTo>
                      <a:pt x="598902" y="65043"/>
                    </a:lnTo>
                    <a:cubicBezTo>
                      <a:pt x="599808" y="65043"/>
                      <a:pt x="600714" y="65495"/>
                      <a:pt x="601619" y="66173"/>
                    </a:cubicBezTo>
                    <a:cubicBezTo>
                      <a:pt x="603204" y="67304"/>
                      <a:pt x="604110" y="69112"/>
                      <a:pt x="604110" y="70920"/>
                    </a:cubicBezTo>
                    <a:lnTo>
                      <a:pt x="604110" y="453384"/>
                    </a:lnTo>
                    <a:cubicBezTo>
                      <a:pt x="604110" y="456323"/>
                      <a:pt x="602072" y="458809"/>
                      <a:pt x="599355" y="459487"/>
                    </a:cubicBezTo>
                    <a:lnTo>
                      <a:pt x="303866" y="533403"/>
                    </a:lnTo>
                    <a:cubicBezTo>
                      <a:pt x="303413" y="533629"/>
                      <a:pt x="302961" y="533629"/>
                      <a:pt x="302281" y="533629"/>
                    </a:cubicBezTo>
                    <a:lnTo>
                      <a:pt x="301828" y="533629"/>
                    </a:lnTo>
                    <a:cubicBezTo>
                      <a:pt x="301149" y="533629"/>
                      <a:pt x="300696" y="533629"/>
                      <a:pt x="300017" y="533403"/>
                    </a:cubicBezTo>
                    <a:lnTo>
                      <a:pt x="4755" y="459487"/>
                    </a:lnTo>
                    <a:cubicBezTo>
                      <a:pt x="1811" y="458809"/>
                      <a:pt x="0" y="456323"/>
                      <a:pt x="0" y="453384"/>
                    </a:cubicBezTo>
                    <a:lnTo>
                      <a:pt x="0" y="70920"/>
                    </a:lnTo>
                    <a:cubicBezTo>
                      <a:pt x="0" y="69112"/>
                      <a:pt x="906" y="67304"/>
                      <a:pt x="2264" y="66173"/>
                    </a:cubicBezTo>
                    <a:cubicBezTo>
                      <a:pt x="3396" y="65495"/>
                      <a:pt x="4302" y="65043"/>
                      <a:pt x="5434" y="6481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3229399" y="3353476"/>
                <a:ext cx="1828800" cy="369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Title here</a:t>
                </a:r>
                <a:endParaRPr lang="zh-CN" altLang="en-US" b="1" dirty="0">
                  <a:solidFill>
                    <a:schemeClr val="accent1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456002" y="942118"/>
            <a:ext cx="2453089" cy="1107996"/>
            <a:chOff x="7456002" y="942118"/>
            <a:chExt cx="2453089" cy="1107996"/>
          </a:xfrm>
        </p:grpSpPr>
        <p:sp>
          <p:nvSpPr>
            <p:cNvPr id="30" name="文本框 29"/>
            <p:cNvSpPr txBox="1"/>
            <p:nvPr/>
          </p:nvSpPr>
          <p:spPr>
            <a:xfrm>
              <a:off x="7456002" y="942118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07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56002" y="1162902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1334793" y="-174171"/>
            <a:ext cx="0" cy="91440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334793" y="147560"/>
            <a:ext cx="5370807" cy="1335314"/>
            <a:chOff x="6061830" y="-754737"/>
            <a:chExt cx="5370807" cy="1335314"/>
          </a:xfrm>
        </p:grpSpPr>
        <p:grpSp>
          <p:nvGrpSpPr>
            <p:cNvPr id="37" name="组合 36"/>
            <p:cNvGrpSpPr/>
            <p:nvPr/>
          </p:nvGrpSpPr>
          <p:grpSpPr>
            <a:xfrm flipH="1">
              <a:off x="6061830" y="-754737"/>
              <a:ext cx="1148058" cy="1335312"/>
              <a:chOff x="4971050" y="-203200"/>
              <a:chExt cx="1148058" cy="1335312"/>
            </a:xfrm>
          </p:grpSpPr>
          <p:sp>
            <p:nvSpPr>
              <p:cNvPr id="56" name="弧形 55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箭头连接符 37"/>
            <p:cNvCxnSpPr/>
            <p:nvPr/>
          </p:nvCxnSpPr>
          <p:spPr>
            <a:xfrm flipV="1">
              <a:off x="6565929" y="580573"/>
              <a:ext cx="4866708" cy="4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2619876" y="1306139"/>
            <a:ext cx="307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20XX-20XX</a:t>
            </a:r>
            <a:r>
              <a:rPr lang="zh-CN" altLang="en-US" dirty="0">
                <a:solidFill>
                  <a:schemeClr val="tx2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市场份额变化</a:t>
            </a:r>
            <a:endParaRPr lang="zh-CN" altLang="en-US" dirty="0">
              <a:solidFill>
                <a:schemeClr val="tx2"/>
              </a:solidFill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flipH="1" flipV="1">
            <a:off x="9891488" y="1482869"/>
            <a:ext cx="1911087" cy="1335314"/>
            <a:chOff x="6061830" y="-754737"/>
            <a:chExt cx="1911087" cy="1335314"/>
          </a:xfrm>
        </p:grpSpPr>
        <p:grpSp>
          <p:nvGrpSpPr>
            <p:cNvPr id="60" name="组合 59"/>
            <p:cNvGrpSpPr/>
            <p:nvPr/>
          </p:nvGrpSpPr>
          <p:grpSpPr>
            <a:xfrm flipH="1">
              <a:off x="6061830" y="-754737"/>
              <a:ext cx="1148058" cy="1335312"/>
              <a:chOff x="4971050" y="-203200"/>
              <a:chExt cx="1148058" cy="1335312"/>
            </a:xfrm>
          </p:grpSpPr>
          <p:sp>
            <p:nvSpPr>
              <p:cNvPr id="62" name="弧形 61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箭头连接符 60"/>
            <p:cNvCxnSpPr/>
            <p:nvPr/>
          </p:nvCxnSpPr>
          <p:spPr>
            <a:xfrm flipV="1">
              <a:off x="6565929" y="580575"/>
              <a:ext cx="1406988" cy="2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8743430" y="4660766"/>
            <a:ext cx="3059145" cy="2670630"/>
            <a:chOff x="8743430" y="4631738"/>
            <a:chExt cx="3059145" cy="2670630"/>
          </a:xfrm>
        </p:grpSpPr>
        <p:grpSp>
          <p:nvGrpSpPr>
            <p:cNvPr id="64" name="组合 63"/>
            <p:cNvGrpSpPr/>
            <p:nvPr/>
          </p:nvGrpSpPr>
          <p:grpSpPr>
            <a:xfrm flipH="1">
              <a:off x="9891488" y="4631738"/>
              <a:ext cx="1911087" cy="1335314"/>
              <a:chOff x="6061830" y="-754737"/>
              <a:chExt cx="1911087" cy="1335314"/>
            </a:xfrm>
          </p:grpSpPr>
          <p:grpSp>
            <p:nvGrpSpPr>
              <p:cNvPr id="65" name="组合 64"/>
              <p:cNvGrpSpPr/>
              <p:nvPr/>
            </p:nvGrpSpPr>
            <p:grpSpPr>
              <a:xfrm flipH="1">
                <a:off x="6061830" y="-754737"/>
                <a:ext cx="1148058" cy="1335312"/>
                <a:chOff x="4971050" y="-203200"/>
                <a:chExt cx="1148058" cy="1335312"/>
              </a:xfrm>
            </p:grpSpPr>
            <p:sp>
              <p:nvSpPr>
                <p:cNvPr id="67" name="弧形 66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68" name="直接箭头连接符 67"/>
                <p:cNvCxnSpPr/>
                <p:nvPr/>
              </p:nvCxnSpPr>
              <p:spPr>
                <a:xfrm>
                  <a:off x="6119108" y="-203200"/>
                  <a:ext cx="0" cy="816204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箭头连接符 65"/>
              <p:cNvCxnSpPr/>
              <p:nvPr/>
            </p:nvCxnSpPr>
            <p:spPr>
              <a:xfrm flipV="1">
                <a:off x="6565929" y="580575"/>
                <a:ext cx="1406988" cy="2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 flipV="1">
              <a:off x="8743430" y="5967054"/>
              <a:ext cx="1911087" cy="1335314"/>
              <a:chOff x="6061830" y="-754737"/>
              <a:chExt cx="1911087" cy="1335314"/>
            </a:xfrm>
          </p:grpSpPr>
          <p:grpSp>
            <p:nvGrpSpPr>
              <p:cNvPr id="70" name="组合 69"/>
              <p:cNvGrpSpPr/>
              <p:nvPr/>
            </p:nvGrpSpPr>
            <p:grpSpPr>
              <a:xfrm flipH="1">
                <a:off x="6061830" y="-754737"/>
                <a:ext cx="1148058" cy="1335312"/>
                <a:chOff x="4971050" y="-203200"/>
                <a:chExt cx="1148058" cy="1335312"/>
              </a:xfrm>
            </p:grpSpPr>
            <p:sp>
              <p:nvSpPr>
                <p:cNvPr id="74" name="弧形 73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75" name="直接箭头连接符 74"/>
                <p:cNvCxnSpPr/>
                <p:nvPr/>
              </p:nvCxnSpPr>
              <p:spPr>
                <a:xfrm>
                  <a:off x="6119108" y="-203200"/>
                  <a:ext cx="0" cy="816204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直接箭头连接符 72"/>
              <p:cNvCxnSpPr/>
              <p:nvPr/>
            </p:nvCxnSpPr>
            <p:spPr>
              <a:xfrm flipV="1">
                <a:off x="6565929" y="580575"/>
                <a:ext cx="1406988" cy="2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818891" y="1726362"/>
            <a:ext cx="1482671" cy="1717097"/>
            <a:chOff x="4818891" y="1726362"/>
            <a:chExt cx="1482671" cy="1717097"/>
          </a:xfrm>
        </p:grpSpPr>
        <p:grpSp>
          <p:nvGrpSpPr>
            <p:cNvPr id="12" name="组合 11"/>
            <p:cNvGrpSpPr/>
            <p:nvPr/>
          </p:nvGrpSpPr>
          <p:grpSpPr>
            <a:xfrm>
              <a:off x="5560226" y="1726362"/>
              <a:ext cx="741336" cy="1385229"/>
              <a:chOff x="5498173" y="1713065"/>
              <a:chExt cx="1148058" cy="2145215"/>
            </a:xfrm>
          </p:grpSpPr>
          <p:sp>
            <p:nvSpPr>
              <p:cNvPr id="141" name="弧形 140"/>
              <p:cNvSpPr>
                <a:spLocks noChangeAspect="1"/>
              </p:cNvSpPr>
              <p:nvPr/>
            </p:nvSpPr>
            <p:spPr>
              <a:xfrm flipH="1">
                <a:off x="5498174" y="171306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42" name="直接箭头连接符 141"/>
              <p:cNvCxnSpPr/>
              <p:nvPr/>
            </p:nvCxnSpPr>
            <p:spPr>
              <a:xfrm flipV="1">
                <a:off x="5498173" y="2232177"/>
                <a:ext cx="0" cy="1626103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弧形 146"/>
            <p:cNvSpPr>
              <a:spLocks noChangeAspect="1"/>
            </p:cNvSpPr>
            <p:nvPr/>
          </p:nvSpPr>
          <p:spPr>
            <a:xfrm flipV="1">
              <a:off x="4818891" y="2702124"/>
              <a:ext cx="741335" cy="741335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sp>
        <p:nvSpPr>
          <p:cNvPr id="149" name="不规则形状"/>
          <p:cNvSpPr/>
          <p:nvPr/>
        </p:nvSpPr>
        <p:spPr bwMode="auto">
          <a:xfrm>
            <a:off x="1552287" y="1459442"/>
            <a:ext cx="3889072" cy="38890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90000"/>
              </a:schemeClr>
            </a:solidFill>
          </a:ln>
          <a:effectLst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150" name="不规则形状"/>
          <p:cNvSpPr/>
          <p:nvPr/>
        </p:nvSpPr>
        <p:spPr bwMode="auto">
          <a:xfrm>
            <a:off x="2526604" y="2422190"/>
            <a:ext cx="1940436" cy="1940436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90000"/>
              </a:schemeClr>
            </a:solidFill>
          </a:ln>
          <a:effectLst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 flipH="1" flipV="1">
            <a:off x="632593" y="3392408"/>
            <a:ext cx="1171643" cy="3639763"/>
            <a:chOff x="7576342" y="-1902369"/>
            <a:chExt cx="1171643" cy="3639763"/>
          </a:xfrm>
        </p:grpSpPr>
        <p:grpSp>
          <p:nvGrpSpPr>
            <p:cNvPr id="134" name="组合 133"/>
            <p:cNvGrpSpPr/>
            <p:nvPr/>
          </p:nvGrpSpPr>
          <p:grpSpPr>
            <a:xfrm>
              <a:off x="7599927" y="-1902369"/>
              <a:ext cx="1148058" cy="3639761"/>
              <a:chOff x="4971050" y="-2507649"/>
              <a:chExt cx="1148058" cy="3639761"/>
            </a:xfrm>
          </p:grpSpPr>
          <p:sp>
            <p:nvSpPr>
              <p:cNvPr id="136" name="弧形 135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37" name="直接箭头连接符 136"/>
              <p:cNvCxnSpPr/>
              <p:nvPr/>
            </p:nvCxnSpPr>
            <p:spPr>
              <a:xfrm flipH="1">
                <a:off x="6119108" y="-2507649"/>
                <a:ext cx="0" cy="3120652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直接箭头连接符 134"/>
            <p:cNvCxnSpPr/>
            <p:nvPr/>
          </p:nvCxnSpPr>
          <p:spPr>
            <a:xfrm flipH="1" flipV="1">
              <a:off x="7576342" y="1737394"/>
              <a:ext cx="667544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6033634" y="1983677"/>
            <a:ext cx="4800033" cy="91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在这场关乎前途命运的大赛场上，我们必须抢抓人工智能发展的重大战略机遇，构筑先发优势，把握新一轮科技革命战略主动</a:t>
            </a:r>
            <a:endParaRPr lang="zh-CN" altLang="en-US" sz="1400" dirty="0">
              <a:solidFill>
                <a:schemeClr val="accent1"/>
              </a:solidFill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53754" y="3952958"/>
            <a:ext cx="1391003" cy="86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TITLE  HERE</a:t>
            </a:r>
            <a:endParaRPr lang="zh-CN" altLang="en-US" sz="2000" dirty="0">
              <a:solidFill>
                <a:schemeClr val="accent1"/>
              </a:solidFill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95544" y="3952958"/>
            <a:ext cx="1391003" cy="86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TITLE  HERE</a:t>
            </a:r>
            <a:endParaRPr lang="zh-CN" altLang="en-US" sz="2000" dirty="0">
              <a:solidFill>
                <a:schemeClr val="accent1"/>
              </a:solidFill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30169" y="4828093"/>
            <a:ext cx="1391003" cy="86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TITLE  HERE</a:t>
            </a:r>
            <a:endParaRPr lang="zh-CN" altLang="en-US" sz="2000" dirty="0">
              <a:solidFill>
                <a:schemeClr val="accent1"/>
              </a:solidFill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5544" y="4828093"/>
            <a:ext cx="1391003" cy="86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TITLE  HERE</a:t>
            </a:r>
            <a:endParaRPr lang="zh-CN" altLang="en-US" sz="2000" dirty="0">
              <a:solidFill>
                <a:schemeClr val="accent1"/>
              </a:solidFill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20707" y="1639787"/>
            <a:ext cx="3552232" cy="3528382"/>
            <a:chOff x="1804236" y="1664809"/>
            <a:chExt cx="3552232" cy="3528382"/>
          </a:xfrm>
        </p:grpSpPr>
        <p:sp>
          <p:nvSpPr>
            <p:cNvPr id="40" name="弧形 39"/>
            <p:cNvSpPr/>
            <p:nvPr/>
          </p:nvSpPr>
          <p:spPr>
            <a:xfrm flipH="1">
              <a:off x="2050143" y="1903025"/>
              <a:ext cx="2937664" cy="2937664"/>
            </a:xfrm>
            <a:prstGeom prst="arc">
              <a:avLst>
                <a:gd name="adj1" fmla="val 17424952"/>
                <a:gd name="adj2" fmla="val 20237385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16200000" flipH="1">
              <a:off x="2050143" y="1903025"/>
              <a:ext cx="2937664" cy="2937664"/>
            </a:xfrm>
            <a:prstGeom prst="arc">
              <a:avLst>
                <a:gd name="adj1" fmla="val 17424952"/>
                <a:gd name="adj2" fmla="val 20237385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2" name="弧形 41"/>
            <p:cNvSpPr/>
            <p:nvPr/>
          </p:nvSpPr>
          <p:spPr>
            <a:xfrm rot="16200000" flipV="1">
              <a:off x="2050143" y="1903025"/>
              <a:ext cx="2937664" cy="2937664"/>
            </a:xfrm>
            <a:prstGeom prst="arc">
              <a:avLst>
                <a:gd name="adj1" fmla="val 17424952"/>
                <a:gd name="adj2" fmla="val 20237385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3" name="弧形 42"/>
            <p:cNvSpPr/>
            <p:nvPr/>
          </p:nvSpPr>
          <p:spPr>
            <a:xfrm flipV="1">
              <a:off x="2050143" y="1903025"/>
              <a:ext cx="2937664" cy="2937664"/>
            </a:xfrm>
            <a:prstGeom prst="arc">
              <a:avLst>
                <a:gd name="adj1" fmla="val 17424952"/>
                <a:gd name="adj2" fmla="val 20237385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04236" y="3024408"/>
              <a:ext cx="833034" cy="809184"/>
              <a:chOff x="681892" y="4295248"/>
              <a:chExt cx="833034" cy="809184"/>
            </a:xfrm>
          </p:grpSpPr>
          <p:sp>
            <p:nvSpPr>
              <p:cNvPr id="58" name="ValueBack3"/>
              <p:cNvSpPr/>
              <p:nvPr/>
            </p:nvSpPr>
            <p:spPr>
              <a:xfrm>
                <a:off x="681892" y="4295248"/>
                <a:ext cx="833034" cy="80918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59" name="IconShape3"/>
              <p:cNvSpPr/>
              <p:nvPr/>
            </p:nvSpPr>
            <p:spPr bwMode="auto">
              <a:xfrm>
                <a:off x="900070" y="4459741"/>
                <a:ext cx="396679" cy="480196"/>
              </a:xfrm>
              <a:custGeom>
                <a:avLst/>
                <a:gdLst>
                  <a:gd name="T0" fmla="*/ 405 w 810"/>
                  <a:gd name="T1" fmla="*/ 0 h 982"/>
                  <a:gd name="T2" fmla="*/ 208 w 810"/>
                  <a:gd name="T3" fmla="*/ 189 h 982"/>
                  <a:gd name="T4" fmla="*/ 31 w 810"/>
                  <a:gd name="T5" fmla="*/ 189 h 982"/>
                  <a:gd name="T6" fmla="*/ 0 w 810"/>
                  <a:gd name="T7" fmla="*/ 982 h 982"/>
                  <a:gd name="T8" fmla="*/ 810 w 810"/>
                  <a:gd name="T9" fmla="*/ 982 h 982"/>
                  <a:gd name="T10" fmla="*/ 779 w 810"/>
                  <a:gd name="T11" fmla="*/ 189 h 982"/>
                  <a:gd name="T12" fmla="*/ 603 w 810"/>
                  <a:gd name="T13" fmla="*/ 189 h 982"/>
                  <a:gd name="T14" fmla="*/ 405 w 810"/>
                  <a:gd name="T15" fmla="*/ 0 h 982"/>
                  <a:gd name="T16" fmla="*/ 405 w 810"/>
                  <a:gd name="T17" fmla="*/ 31 h 982"/>
                  <a:gd name="T18" fmla="*/ 571 w 810"/>
                  <a:gd name="T19" fmla="*/ 189 h 982"/>
                  <a:gd name="T20" fmla="*/ 239 w 810"/>
                  <a:gd name="T21" fmla="*/ 189 h 982"/>
                  <a:gd name="T22" fmla="*/ 405 w 810"/>
                  <a:gd name="T23" fmla="*/ 31 h 982"/>
                  <a:gd name="T24" fmla="*/ 565 w 810"/>
                  <a:gd name="T25" fmla="*/ 496 h 982"/>
                  <a:gd name="T26" fmla="*/ 565 w 810"/>
                  <a:gd name="T27" fmla="*/ 539 h 982"/>
                  <a:gd name="T28" fmla="*/ 484 w 810"/>
                  <a:gd name="T29" fmla="*/ 539 h 982"/>
                  <a:gd name="T30" fmla="*/ 443 w 810"/>
                  <a:gd name="T31" fmla="*/ 608 h 982"/>
                  <a:gd name="T32" fmla="*/ 554 w 810"/>
                  <a:gd name="T33" fmla="*/ 608 h 982"/>
                  <a:gd name="T34" fmla="*/ 554 w 810"/>
                  <a:gd name="T35" fmla="*/ 652 h 982"/>
                  <a:gd name="T36" fmla="*/ 435 w 810"/>
                  <a:gd name="T37" fmla="*/ 652 h 982"/>
                  <a:gd name="T38" fmla="*/ 435 w 810"/>
                  <a:gd name="T39" fmla="*/ 802 h 982"/>
                  <a:gd name="T40" fmla="*/ 375 w 810"/>
                  <a:gd name="T41" fmla="*/ 802 h 982"/>
                  <a:gd name="T42" fmla="*/ 375 w 810"/>
                  <a:gd name="T43" fmla="*/ 652 h 982"/>
                  <a:gd name="T44" fmla="*/ 259 w 810"/>
                  <a:gd name="T45" fmla="*/ 652 h 982"/>
                  <a:gd name="T46" fmla="*/ 259 w 810"/>
                  <a:gd name="T47" fmla="*/ 608 h 982"/>
                  <a:gd name="T48" fmla="*/ 367 w 810"/>
                  <a:gd name="T49" fmla="*/ 608 h 982"/>
                  <a:gd name="T50" fmla="*/ 326 w 810"/>
                  <a:gd name="T51" fmla="*/ 539 h 982"/>
                  <a:gd name="T52" fmla="*/ 244 w 810"/>
                  <a:gd name="T53" fmla="*/ 539 h 982"/>
                  <a:gd name="T54" fmla="*/ 244 w 810"/>
                  <a:gd name="T55" fmla="*/ 496 h 982"/>
                  <a:gd name="T56" fmla="*/ 301 w 810"/>
                  <a:gd name="T57" fmla="*/ 496 h 982"/>
                  <a:gd name="T58" fmla="*/ 217 w 810"/>
                  <a:gd name="T59" fmla="*/ 354 h 982"/>
                  <a:gd name="T60" fmla="*/ 288 w 810"/>
                  <a:gd name="T61" fmla="*/ 354 h 982"/>
                  <a:gd name="T62" fmla="*/ 405 w 810"/>
                  <a:gd name="T63" fmla="*/ 569 h 982"/>
                  <a:gd name="T64" fmla="*/ 522 w 810"/>
                  <a:gd name="T65" fmla="*/ 354 h 982"/>
                  <a:gd name="T66" fmla="*/ 593 w 810"/>
                  <a:gd name="T67" fmla="*/ 354 h 982"/>
                  <a:gd name="T68" fmla="*/ 509 w 810"/>
                  <a:gd name="T69" fmla="*/ 496 h 982"/>
                  <a:gd name="T70" fmla="*/ 565 w 810"/>
                  <a:gd name="T71" fmla="*/ 496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0" h="982">
                    <a:moveTo>
                      <a:pt x="405" y="0"/>
                    </a:moveTo>
                    <a:cubicBezTo>
                      <a:pt x="299" y="0"/>
                      <a:pt x="213" y="84"/>
                      <a:pt x="208" y="189"/>
                    </a:cubicBezTo>
                    <a:lnTo>
                      <a:pt x="31" y="189"/>
                    </a:lnTo>
                    <a:lnTo>
                      <a:pt x="0" y="982"/>
                    </a:lnTo>
                    <a:lnTo>
                      <a:pt x="810" y="982"/>
                    </a:lnTo>
                    <a:lnTo>
                      <a:pt x="779" y="189"/>
                    </a:lnTo>
                    <a:lnTo>
                      <a:pt x="603" y="189"/>
                    </a:lnTo>
                    <a:cubicBezTo>
                      <a:pt x="598" y="84"/>
                      <a:pt x="511" y="0"/>
                      <a:pt x="405" y="0"/>
                    </a:cubicBezTo>
                    <a:close/>
                    <a:moveTo>
                      <a:pt x="405" y="31"/>
                    </a:moveTo>
                    <a:cubicBezTo>
                      <a:pt x="494" y="31"/>
                      <a:pt x="566" y="101"/>
                      <a:pt x="571" y="189"/>
                    </a:cubicBezTo>
                    <a:lnTo>
                      <a:pt x="239" y="189"/>
                    </a:lnTo>
                    <a:cubicBezTo>
                      <a:pt x="244" y="101"/>
                      <a:pt x="316" y="31"/>
                      <a:pt x="405" y="31"/>
                    </a:cubicBezTo>
                    <a:close/>
                    <a:moveTo>
                      <a:pt x="565" y="496"/>
                    </a:moveTo>
                    <a:lnTo>
                      <a:pt x="565" y="539"/>
                    </a:lnTo>
                    <a:lnTo>
                      <a:pt x="484" y="539"/>
                    </a:lnTo>
                    <a:lnTo>
                      <a:pt x="443" y="608"/>
                    </a:lnTo>
                    <a:lnTo>
                      <a:pt x="554" y="608"/>
                    </a:lnTo>
                    <a:lnTo>
                      <a:pt x="554" y="652"/>
                    </a:lnTo>
                    <a:lnTo>
                      <a:pt x="435" y="652"/>
                    </a:lnTo>
                    <a:lnTo>
                      <a:pt x="435" y="802"/>
                    </a:lnTo>
                    <a:lnTo>
                      <a:pt x="375" y="802"/>
                    </a:lnTo>
                    <a:lnTo>
                      <a:pt x="375" y="652"/>
                    </a:lnTo>
                    <a:lnTo>
                      <a:pt x="259" y="652"/>
                    </a:lnTo>
                    <a:lnTo>
                      <a:pt x="259" y="608"/>
                    </a:lnTo>
                    <a:lnTo>
                      <a:pt x="367" y="608"/>
                    </a:lnTo>
                    <a:lnTo>
                      <a:pt x="326" y="539"/>
                    </a:lnTo>
                    <a:lnTo>
                      <a:pt x="244" y="539"/>
                    </a:lnTo>
                    <a:lnTo>
                      <a:pt x="244" y="496"/>
                    </a:lnTo>
                    <a:lnTo>
                      <a:pt x="301" y="496"/>
                    </a:lnTo>
                    <a:lnTo>
                      <a:pt x="217" y="354"/>
                    </a:lnTo>
                    <a:lnTo>
                      <a:pt x="288" y="354"/>
                    </a:lnTo>
                    <a:lnTo>
                      <a:pt x="405" y="569"/>
                    </a:lnTo>
                    <a:lnTo>
                      <a:pt x="522" y="354"/>
                    </a:lnTo>
                    <a:lnTo>
                      <a:pt x="593" y="354"/>
                    </a:lnTo>
                    <a:lnTo>
                      <a:pt x="509" y="496"/>
                    </a:lnTo>
                    <a:lnTo>
                      <a:pt x="565" y="4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163835" y="1664809"/>
              <a:ext cx="833034" cy="809184"/>
              <a:chOff x="681892" y="4295248"/>
              <a:chExt cx="833034" cy="809184"/>
            </a:xfrm>
          </p:grpSpPr>
          <p:sp>
            <p:nvSpPr>
              <p:cNvPr id="61" name="ValueBack3"/>
              <p:cNvSpPr/>
              <p:nvPr/>
            </p:nvSpPr>
            <p:spPr>
              <a:xfrm>
                <a:off x="681892" y="4295248"/>
                <a:ext cx="833034" cy="80918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62" name="IconShape3"/>
              <p:cNvSpPr/>
              <p:nvPr/>
            </p:nvSpPr>
            <p:spPr bwMode="auto">
              <a:xfrm>
                <a:off x="900070" y="4459741"/>
                <a:ext cx="396679" cy="480196"/>
              </a:xfrm>
              <a:custGeom>
                <a:avLst/>
                <a:gdLst>
                  <a:gd name="T0" fmla="*/ 405 w 810"/>
                  <a:gd name="T1" fmla="*/ 0 h 982"/>
                  <a:gd name="T2" fmla="*/ 208 w 810"/>
                  <a:gd name="T3" fmla="*/ 189 h 982"/>
                  <a:gd name="T4" fmla="*/ 31 w 810"/>
                  <a:gd name="T5" fmla="*/ 189 h 982"/>
                  <a:gd name="T6" fmla="*/ 0 w 810"/>
                  <a:gd name="T7" fmla="*/ 982 h 982"/>
                  <a:gd name="T8" fmla="*/ 810 w 810"/>
                  <a:gd name="T9" fmla="*/ 982 h 982"/>
                  <a:gd name="T10" fmla="*/ 779 w 810"/>
                  <a:gd name="T11" fmla="*/ 189 h 982"/>
                  <a:gd name="T12" fmla="*/ 603 w 810"/>
                  <a:gd name="T13" fmla="*/ 189 h 982"/>
                  <a:gd name="T14" fmla="*/ 405 w 810"/>
                  <a:gd name="T15" fmla="*/ 0 h 982"/>
                  <a:gd name="T16" fmla="*/ 405 w 810"/>
                  <a:gd name="T17" fmla="*/ 31 h 982"/>
                  <a:gd name="T18" fmla="*/ 571 w 810"/>
                  <a:gd name="T19" fmla="*/ 189 h 982"/>
                  <a:gd name="T20" fmla="*/ 239 w 810"/>
                  <a:gd name="T21" fmla="*/ 189 h 982"/>
                  <a:gd name="T22" fmla="*/ 405 w 810"/>
                  <a:gd name="T23" fmla="*/ 31 h 982"/>
                  <a:gd name="T24" fmla="*/ 565 w 810"/>
                  <a:gd name="T25" fmla="*/ 496 h 982"/>
                  <a:gd name="T26" fmla="*/ 565 w 810"/>
                  <a:gd name="T27" fmla="*/ 539 h 982"/>
                  <a:gd name="T28" fmla="*/ 484 w 810"/>
                  <a:gd name="T29" fmla="*/ 539 h 982"/>
                  <a:gd name="T30" fmla="*/ 443 w 810"/>
                  <a:gd name="T31" fmla="*/ 608 h 982"/>
                  <a:gd name="T32" fmla="*/ 554 w 810"/>
                  <a:gd name="T33" fmla="*/ 608 h 982"/>
                  <a:gd name="T34" fmla="*/ 554 w 810"/>
                  <a:gd name="T35" fmla="*/ 652 h 982"/>
                  <a:gd name="T36" fmla="*/ 435 w 810"/>
                  <a:gd name="T37" fmla="*/ 652 h 982"/>
                  <a:gd name="T38" fmla="*/ 435 w 810"/>
                  <a:gd name="T39" fmla="*/ 802 h 982"/>
                  <a:gd name="T40" fmla="*/ 375 w 810"/>
                  <a:gd name="T41" fmla="*/ 802 h 982"/>
                  <a:gd name="T42" fmla="*/ 375 w 810"/>
                  <a:gd name="T43" fmla="*/ 652 h 982"/>
                  <a:gd name="T44" fmla="*/ 259 w 810"/>
                  <a:gd name="T45" fmla="*/ 652 h 982"/>
                  <a:gd name="T46" fmla="*/ 259 w 810"/>
                  <a:gd name="T47" fmla="*/ 608 h 982"/>
                  <a:gd name="T48" fmla="*/ 367 w 810"/>
                  <a:gd name="T49" fmla="*/ 608 h 982"/>
                  <a:gd name="T50" fmla="*/ 326 w 810"/>
                  <a:gd name="T51" fmla="*/ 539 h 982"/>
                  <a:gd name="T52" fmla="*/ 244 w 810"/>
                  <a:gd name="T53" fmla="*/ 539 h 982"/>
                  <a:gd name="T54" fmla="*/ 244 w 810"/>
                  <a:gd name="T55" fmla="*/ 496 h 982"/>
                  <a:gd name="T56" fmla="*/ 301 w 810"/>
                  <a:gd name="T57" fmla="*/ 496 h 982"/>
                  <a:gd name="T58" fmla="*/ 217 w 810"/>
                  <a:gd name="T59" fmla="*/ 354 h 982"/>
                  <a:gd name="T60" fmla="*/ 288 w 810"/>
                  <a:gd name="T61" fmla="*/ 354 h 982"/>
                  <a:gd name="T62" fmla="*/ 405 w 810"/>
                  <a:gd name="T63" fmla="*/ 569 h 982"/>
                  <a:gd name="T64" fmla="*/ 522 w 810"/>
                  <a:gd name="T65" fmla="*/ 354 h 982"/>
                  <a:gd name="T66" fmla="*/ 593 w 810"/>
                  <a:gd name="T67" fmla="*/ 354 h 982"/>
                  <a:gd name="T68" fmla="*/ 509 w 810"/>
                  <a:gd name="T69" fmla="*/ 496 h 982"/>
                  <a:gd name="T70" fmla="*/ 565 w 810"/>
                  <a:gd name="T71" fmla="*/ 496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0" h="982">
                    <a:moveTo>
                      <a:pt x="405" y="0"/>
                    </a:moveTo>
                    <a:cubicBezTo>
                      <a:pt x="299" y="0"/>
                      <a:pt x="213" y="84"/>
                      <a:pt x="208" y="189"/>
                    </a:cubicBezTo>
                    <a:lnTo>
                      <a:pt x="31" y="189"/>
                    </a:lnTo>
                    <a:lnTo>
                      <a:pt x="0" y="982"/>
                    </a:lnTo>
                    <a:lnTo>
                      <a:pt x="810" y="982"/>
                    </a:lnTo>
                    <a:lnTo>
                      <a:pt x="779" y="189"/>
                    </a:lnTo>
                    <a:lnTo>
                      <a:pt x="603" y="189"/>
                    </a:lnTo>
                    <a:cubicBezTo>
                      <a:pt x="598" y="84"/>
                      <a:pt x="511" y="0"/>
                      <a:pt x="405" y="0"/>
                    </a:cubicBezTo>
                    <a:close/>
                    <a:moveTo>
                      <a:pt x="405" y="31"/>
                    </a:moveTo>
                    <a:cubicBezTo>
                      <a:pt x="494" y="31"/>
                      <a:pt x="566" y="101"/>
                      <a:pt x="571" y="189"/>
                    </a:cubicBezTo>
                    <a:lnTo>
                      <a:pt x="239" y="189"/>
                    </a:lnTo>
                    <a:cubicBezTo>
                      <a:pt x="244" y="101"/>
                      <a:pt x="316" y="31"/>
                      <a:pt x="405" y="31"/>
                    </a:cubicBezTo>
                    <a:close/>
                    <a:moveTo>
                      <a:pt x="565" y="496"/>
                    </a:moveTo>
                    <a:lnTo>
                      <a:pt x="565" y="539"/>
                    </a:lnTo>
                    <a:lnTo>
                      <a:pt x="484" y="539"/>
                    </a:lnTo>
                    <a:lnTo>
                      <a:pt x="443" y="608"/>
                    </a:lnTo>
                    <a:lnTo>
                      <a:pt x="554" y="608"/>
                    </a:lnTo>
                    <a:lnTo>
                      <a:pt x="554" y="652"/>
                    </a:lnTo>
                    <a:lnTo>
                      <a:pt x="435" y="652"/>
                    </a:lnTo>
                    <a:lnTo>
                      <a:pt x="435" y="802"/>
                    </a:lnTo>
                    <a:lnTo>
                      <a:pt x="375" y="802"/>
                    </a:lnTo>
                    <a:lnTo>
                      <a:pt x="375" y="652"/>
                    </a:lnTo>
                    <a:lnTo>
                      <a:pt x="259" y="652"/>
                    </a:lnTo>
                    <a:lnTo>
                      <a:pt x="259" y="608"/>
                    </a:lnTo>
                    <a:lnTo>
                      <a:pt x="367" y="608"/>
                    </a:lnTo>
                    <a:lnTo>
                      <a:pt x="326" y="539"/>
                    </a:lnTo>
                    <a:lnTo>
                      <a:pt x="244" y="539"/>
                    </a:lnTo>
                    <a:lnTo>
                      <a:pt x="244" y="496"/>
                    </a:lnTo>
                    <a:lnTo>
                      <a:pt x="301" y="496"/>
                    </a:lnTo>
                    <a:lnTo>
                      <a:pt x="217" y="354"/>
                    </a:lnTo>
                    <a:lnTo>
                      <a:pt x="288" y="354"/>
                    </a:lnTo>
                    <a:lnTo>
                      <a:pt x="405" y="569"/>
                    </a:lnTo>
                    <a:lnTo>
                      <a:pt x="522" y="354"/>
                    </a:lnTo>
                    <a:lnTo>
                      <a:pt x="593" y="354"/>
                    </a:lnTo>
                    <a:lnTo>
                      <a:pt x="509" y="496"/>
                    </a:lnTo>
                    <a:lnTo>
                      <a:pt x="565" y="4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523434" y="3024408"/>
              <a:ext cx="833034" cy="809184"/>
              <a:chOff x="681892" y="4295248"/>
              <a:chExt cx="833034" cy="809184"/>
            </a:xfrm>
          </p:grpSpPr>
          <p:sp>
            <p:nvSpPr>
              <p:cNvPr id="64" name="ValueBack3"/>
              <p:cNvSpPr/>
              <p:nvPr/>
            </p:nvSpPr>
            <p:spPr>
              <a:xfrm>
                <a:off x="681892" y="4295248"/>
                <a:ext cx="833034" cy="80918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87" name="IconShape3"/>
              <p:cNvSpPr/>
              <p:nvPr/>
            </p:nvSpPr>
            <p:spPr bwMode="auto">
              <a:xfrm>
                <a:off x="900070" y="4459741"/>
                <a:ext cx="396679" cy="480196"/>
              </a:xfrm>
              <a:custGeom>
                <a:avLst/>
                <a:gdLst>
                  <a:gd name="T0" fmla="*/ 405 w 810"/>
                  <a:gd name="T1" fmla="*/ 0 h 982"/>
                  <a:gd name="T2" fmla="*/ 208 w 810"/>
                  <a:gd name="T3" fmla="*/ 189 h 982"/>
                  <a:gd name="T4" fmla="*/ 31 w 810"/>
                  <a:gd name="T5" fmla="*/ 189 h 982"/>
                  <a:gd name="T6" fmla="*/ 0 w 810"/>
                  <a:gd name="T7" fmla="*/ 982 h 982"/>
                  <a:gd name="T8" fmla="*/ 810 w 810"/>
                  <a:gd name="T9" fmla="*/ 982 h 982"/>
                  <a:gd name="T10" fmla="*/ 779 w 810"/>
                  <a:gd name="T11" fmla="*/ 189 h 982"/>
                  <a:gd name="T12" fmla="*/ 603 w 810"/>
                  <a:gd name="T13" fmla="*/ 189 h 982"/>
                  <a:gd name="T14" fmla="*/ 405 w 810"/>
                  <a:gd name="T15" fmla="*/ 0 h 982"/>
                  <a:gd name="T16" fmla="*/ 405 w 810"/>
                  <a:gd name="T17" fmla="*/ 31 h 982"/>
                  <a:gd name="T18" fmla="*/ 571 w 810"/>
                  <a:gd name="T19" fmla="*/ 189 h 982"/>
                  <a:gd name="T20" fmla="*/ 239 w 810"/>
                  <a:gd name="T21" fmla="*/ 189 h 982"/>
                  <a:gd name="T22" fmla="*/ 405 w 810"/>
                  <a:gd name="T23" fmla="*/ 31 h 982"/>
                  <a:gd name="T24" fmla="*/ 565 w 810"/>
                  <a:gd name="T25" fmla="*/ 496 h 982"/>
                  <a:gd name="T26" fmla="*/ 565 w 810"/>
                  <a:gd name="T27" fmla="*/ 539 h 982"/>
                  <a:gd name="T28" fmla="*/ 484 w 810"/>
                  <a:gd name="T29" fmla="*/ 539 h 982"/>
                  <a:gd name="T30" fmla="*/ 443 w 810"/>
                  <a:gd name="T31" fmla="*/ 608 h 982"/>
                  <a:gd name="T32" fmla="*/ 554 w 810"/>
                  <a:gd name="T33" fmla="*/ 608 h 982"/>
                  <a:gd name="T34" fmla="*/ 554 w 810"/>
                  <a:gd name="T35" fmla="*/ 652 h 982"/>
                  <a:gd name="T36" fmla="*/ 435 w 810"/>
                  <a:gd name="T37" fmla="*/ 652 h 982"/>
                  <a:gd name="T38" fmla="*/ 435 w 810"/>
                  <a:gd name="T39" fmla="*/ 802 h 982"/>
                  <a:gd name="T40" fmla="*/ 375 w 810"/>
                  <a:gd name="T41" fmla="*/ 802 h 982"/>
                  <a:gd name="T42" fmla="*/ 375 w 810"/>
                  <a:gd name="T43" fmla="*/ 652 h 982"/>
                  <a:gd name="T44" fmla="*/ 259 w 810"/>
                  <a:gd name="T45" fmla="*/ 652 h 982"/>
                  <a:gd name="T46" fmla="*/ 259 w 810"/>
                  <a:gd name="T47" fmla="*/ 608 h 982"/>
                  <a:gd name="T48" fmla="*/ 367 w 810"/>
                  <a:gd name="T49" fmla="*/ 608 h 982"/>
                  <a:gd name="T50" fmla="*/ 326 w 810"/>
                  <a:gd name="T51" fmla="*/ 539 h 982"/>
                  <a:gd name="T52" fmla="*/ 244 w 810"/>
                  <a:gd name="T53" fmla="*/ 539 h 982"/>
                  <a:gd name="T54" fmla="*/ 244 w 810"/>
                  <a:gd name="T55" fmla="*/ 496 h 982"/>
                  <a:gd name="T56" fmla="*/ 301 w 810"/>
                  <a:gd name="T57" fmla="*/ 496 h 982"/>
                  <a:gd name="T58" fmla="*/ 217 w 810"/>
                  <a:gd name="T59" fmla="*/ 354 h 982"/>
                  <a:gd name="T60" fmla="*/ 288 w 810"/>
                  <a:gd name="T61" fmla="*/ 354 h 982"/>
                  <a:gd name="T62" fmla="*/ 405 w 810"/>
                  <a:gd name="T63" fmla="*/ 569 h 982"/>
                  <a:gd name="T64" fmla="*/ 522 w 810"/>
                  <a:gd name="T65" fmla="*/ 354 h 982"/>
                  <a:gd name="T66" fmla="*/ 593 w 810"/>
                  <a:gd name="T67" fmla="*/ 354 h 982"/>
                  <a:gd name="T68" fmla="*/ 509 w 810"/>
                  <a:gd name="T69" fmla="*/ 496 h 982"/>
                  <a:gd name="T70" fmla="*/ 565 w 810"/>
                  <a:gd name="T71" fmla="*/ 496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0" h="982">
                    <a:moveTo>
                      <a:pt x="405" y="0"/>
                    </a:moveTo>
                    <a:cubicBezTo>
                      <a:pt x="299" y="0"/>
                      <a:pt x="213" y="84"/>
                      <a:pt x="208" y="189"/>
                    </a:cubicBezTo>
                    <a:lnTo>
                      <a:pt x="31" y="189"/>
                    </a:lnTo>
                    <a:lnTo>
                      <a:pt x="0" y="982"/>
                    </a:lnTo>
                    <a:lnTo>
                      <a:pt x="810" y="982"/>
                    </a:lnTo>
                    <a:lnTo>
                      <a:pt x="779" y="189"/>
                    </a:lnTo>
                    <a:lnTo>
                      <a:pt x="603" y="189"/>
                    </a:lnTo>
                    <a:cubicBezTo>
                      <a:pt x="598" y="84"/>
                      <a:pt x="511" y="0"/>
                      <a:pt x="405" y="0"/>
                    </a:cubicBezTo>
                    <a:close/>
                    <a:moveTo>
                      <a:pt x="405" y="31"/>
                    </a:moveTo>
                    <a:cubicBezTo>
                      <a:pt x="494" y="31"/>
                      <a:pt x="566" y="101"/>
                      <a:pt x="571" y="189"/>
                    </a:cubicBezTo>
                    <a:lnTo>
                      <a:pt x="239" y="189"/>
                    </a:lnTo>
                    <a:cubicBezTo>
                      <a:pt x="244" y="101"/>
                      <a:pt x="316" y="31"/>
                      <a:pt x="405" y="31"/>
                    </a:cubicBezTo>
                    <a:close/>
                    <a:moveTo>
                      <a:pt x="565" y="496"/>
                    </a:moveTo>
                    <a:lnTo>
                      <a:pt x="565" y="539"/>
                    </a:lnTo>
                    <a:lnTo>
                      <a:pt x="484" y="539"/>
                    </a:lnTo>
                    <a:lnTo>
                      <a:pt x="443" y="608"/>
                    </a:lnTo>
                    <a:lnTo>
                      <a:pt x="554" y="608"/>
                    </a:lnTo>
                    <a:lnTo>
                      <a:pt x="554" y="652"/>
                    </a:lnTo>
                    <a:lnTo>
                      <a:pt x="435" y="652"/>
                    </a:lnTo>
                    <a:lnTo>
                      <a:pt x="435" y="802"/>
                    </a:lnTo>
                    <a:lnTo>
                      <a:pt x="375" y="802"/>
                    </a:lnTo>
                    <a:lnTo>
                      <a:pt x="375" y="652"/>
                    </a:lnTo>
                    <a:lnTo>
                      <a:pt x="259" y="652"/>
                    </a:lnTo>
                    <a:lnTo>
                      <a:pt x="259" y="608"/>
                    </a:lnTo>
                    <a:lnTo>
                      <a:pt x="367" y="608"/>
                    </a:lnTo>
                    <a:lnTo>
                      <a:pt x="326" y="539"/>
                    </a:lnTo>
                    <a:lnTo>
                      <a:pt x="244" y="539"/>
                    </a:lnTo>
                    <a:lnTo>
                      <a:pt x="244" y="496"/>
                    </a:lnTo>
                    <a:lnTo>
                      <a:pt x="301" y="496"/>
                    </a:lnTo>
                    <a:lnTo>
                      <a:pt x="217" y="354"/>
                    </a:lnTo>
                    <a:lnTo>
                      <a:pt x="288" y="354"/>
                    </a:lnTo>
                    <a:lnTo>
                      <a:pt x="405" y="569"/>
                    </a:lnTo>
                    <a:lnTo>
                      <a:pt x="522" y="354"/>
                    </a:lnTo>
                    <a:lnTo>
                      <a:pt x="593" y="354"/>
                    </a:lnTo>
                    <a:lnTo>
                      <a:pt x="509" y="496"/>
                    </a:lnTo>
                    <a:lnTo>
                      <a:pt x="565" y="4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163835" y="4384007"/>
              <a:ext cx="833034" cy="809184"/>
              <a:chOff x="681892" y="4295248"/>
              <a:chExt cx="833034" cy="809184"/>
            </a:xfrm>
          </p:grpSpPr>
          <p:sp>
            <p:nvSpPr>
              <p:cNvPr id="89" name="ValueBack3"/>
              <p:cNvSpPr/>
              <p:nvPr/>
            </p:nvSpPr>
            <p:spPr>
              <a:xfrm>
                <a:off x="681892" y="4295248"/>
                <a:ext cx="833034" cy="80918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90" name="IconShape3"/>
              <p:cNvSpPr/>
              <p:nvPr/>
            </p:nvSpPr>
            <p:spPr bwMode="auto">
              <a:xfrm>
                <a:off x="900070" y="4459741"/>
                <a:ext cx="396679" cy="480196"/>
              </a:xfrm>
              <a:custGeom>
                <a:avLst/>
                <a:gdLst>
                  <a:gd name="T0" fmla="*/ 405 w 810"/>
                  <a:gd name="T1" fmla="*/ 0 h 982"/>
                  <a:gd name="T2" fmla="*/ 208 w 810"/>
                  <a:gd name="T3" fmla="*/ 189 h 982"/>
                  <a:gd name="T4" fmla="*/ 31 w 810"/>
                  <a:gd name="T5" fmla="*/ 189 h 982"/>
                  <a:gd name="T6" fmla="*/ 0 w 810"/>
                  <a:gd name="T7" fmla="*/ 982 h 982"/>
                  <a:gd name="T8" fmla="*/ 810 w 810"/>
                  <a:gd name="T9" fmla="*/ 982 h 982"/>
                  <a:gd name="T10" fmla="*/ 779 w 810"/>
                  <a:gd name="T11" fmla="*/ 189 h 982"/>
                  <a:gd name="T12" fmla="*/ 603 w 810"/>
                  <a:gd name="T13" fmla="*/ 189 h 982"/>
                  <a:gd name="T14" fmla="*/ 405 w 810"/>
                  <a:gd name="T15" fmla="*/ 0 h 982"/>
                  <a:gd name="T16" fmla="*/ 405 w 810"/>
                  <a:gd name="T17" fmla="*/ 31 h 982"/>
                  <a:gd name="T18" fmla="*/ 571 w 810"/>
                  <a:gd name="T19" fmla="*/ 189 h 982"/>
                  <a:gd name="T20" fmla="*/ 239 w 810"/>
                  <a:gd name="T21" fmla="*/ 189 h 982"/>
                  <a:gd name="T22" fmla="*/ 405 w 810"/>
                  <a:gd name="T23" fmla="*/ 31 h 982"/>
                  <a:gd name="T24" fmla="*/ 565 w 810"/>
                  <a:gd name="T25" fmla="*/ 496 h 982"/>
                  <a:gd name="T26" fmla="*/ 565 w 810"/>
                  <a:gd name="T27" fmla="*/ 539 h 982"/>
                  <a:gd name="T28" fmla="*/ 484 w 810"/>
                  <a:gd name="T29" fmla="*/ 539 h 982"/>
                  <a:gd name="T30" fmla="*/ 443 w 810"/>
                  <a:gd name="T31" fmla="*/ 608 h 982"/>
                  <a:gd name="T32" fmla="*/ 554 w 810"/>
                  <a:gd name="T33" fmla="*/ 608 h 982"/>
                  <a:gd name="T34" fmla="*/ 554 w 810"/>
                  <a:gd name="T35" fmla="*/ 652 h 982"/>
                  <a:gd name="T36" fmla="*/ 435 w 810"/>
                  <a:gd name="T37" fmla="*/ 652 h 982"/>
                  <a:gd name="T38" fmla="*/ 435 w 810"/>
                  <a:gd name="T39" fmla="*/ 802 h 982"/>
                  <a:gd name="T40" fmla="*/ 375 w 810"/>
                  <a:gd name="T41" fmla="*/ 802 h 982"/>
                  <a:gd name="T42" fmla="*/ 375 w 810"/>
                  <a:gd name="T43" fmla="*/ 652 h 982"/>
                  <a:gd name="T44" fmla="*/ 259 w 810"/>
                  <a:gd name="T45" fmla="*/ 652 h 982"/>
                  <a:gd name="T46" fmla="*/ 259 w 810"/>
                  <a:gd name="T47" fmla="*/ 608 h 982"/>
                  <a:gd name="T48" fmla="*/ 367 w 810"/>
                  <a:gd name="T49" fmla="*/ 608 h 982"/>
                  <a:gd name="T50" fmla="*/ 326 w 810"/>
                  <a:gd name="T51" fmla="*/ 539 h 982"/>
                  <a:gd name="T52" fmla="*/ 244 w 810"/>
                  <a:gd name="T53" fmla="*/ 539 h 982"/>
                  <a:gd name="T54" fmla="*/ 244 w 810"/>
                  <a:gd name="T55" fmla="*/ 496 h 982"/>
                  <a:gd name="T56" fmla="*/ 301 w 810"/>
                  <a:gd name="T57" fmla="*/ 496 h 982"/>
                  <a:gd name="T58" fmla="*/ 217 w 810"/>
                  <a:gd name="T59" fmla="*/ 354 h 982"/>
                  <a:gd name="T60" fmla="*/ 288 w 810"/>
                  <a:gd name="T61" fmla="*/ 354 h 982"/>
                  <a:gd name="T62" fmla="*/ 405 w 810"/>
                  <a:gd name="T63" fmla="*/ 569 h 982"/>
                  <a:gd name="T64" fmla="*/ 522 w 810"/>
                  <a:gd name="T65" fmla="*/ 354 h 982"/>
                  <a:gd name="T66" fmla="*/ 593 w 810"/>
                  <a:gd name="T67" fmla="*/ 354 h 982"/>
                  <a:gd name="T68" fmla="*/ 509 w 810"/>
                  <a:gd name="T69" fmla="*/ 496 h 982"/>
                  <a:gd name="T70" fmla="*/ 565 w 810"/>
                  <a:gd name="T71" fmla="*/ 496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0" h="982">
                    <a:moveTo>
                      <a:pt x="405" y="0"/>
                    </a:moveTo>
                    <a:cubicBezTo>
                      <a:pt x="299" y="0"/>
                      <a:pt x="213" y="84"/>
                      <a:pt x="208" y="189"/>
                    </a:cubicBezTo>
                    <a:lnTo>
                      <a:pt x="31" y="189"/>
                    </a:lnTo>
                    <a:lnTo>
                      <a:pt x="0" y="982"/>
                    </a:lnTo>
                    <a:lnTo>
                      <a:pt x="810" y="982"/>
                    </a:lnTo>
                    <a:lnTo>
                      <a:pt x="779" y="189"/>
                    </a:lnTo>
                    <a:lnTo>
                      <a:pt x="603" y="189"/>
                    </a:lnTo>
                    <a:cubicBezTo>
                      <a:pt x="598" y="84"/>
                      <a:pt x="511" y="0"/>
                      <a:pt x="405" y="0"/>
                    </a:cubicBezTo>
                    <a:close/>
                    <a:moveTo>
                      <a:pt x="405" y="31"/>
                    </a:moveTo>
                    <a:cubicBezTo>
                      <a:pt x="494" y="31"/>
                      <a:pt x="566" y="101"/>
                      <a:pt x="571" y="189"/>
                    </a:cubicBezTo>
                    <a:lnTo>
                      <a:pt x="239" y="189"/>
                    </a:lnTo>
                    <a:cubicBezTo>
                      <a:pt x="244" y="101"/>
                      <a:pt x="316" y="31"/>
                      <a:pt x="405" y="31"/>
                    </a:cubicBezTo>
                    <a:close/>
                    <a:moveTo>
                      <a:pt x="565" y="496"/>
                    </a:moveTo>
                    <a:lnTo>
                      <a:pt x="565" y="539"/>
                    </a:lnTo>
                    <a:lnTo>
                      <a:pt x="484" y="539"/>
                    </a:lnTo>
                    <a:lnTo>
                      <a:pt x="443" y="608"/>
                    </a:lnTo>
                    <a:lnTo>
                      <a:pt x="554" y="608"/>
                    </a:lnTo>
                    <a:lnTo>
                      <a:pt x="554" y="652"/>
                    </a:lnTo>
                    <a:lnTo>
                      <a:pt x="435" y="652"/>
                    </a:lnTo>
                    <a:lnTo>
                      <a:pt x="435" y="802"/>
                    </a:lnTo>
                    <a:lnTo>
                      <a:pt x="375" y="802"/>
                    </a:lnTo>
                    <a:lnTo>
                      <a:pt x="375" y="652"/>
                    </a:lnTo>
                    <a:lnTo>
                      <a:pt x="259" y="652"/>
                    </a:lnTo>
                    <a:lnTo>
                      <a:pt x="259" y="608"/>
                    </a:lnTo>
                    <a:lnTo>
                      <a:pt x="367" y="608"/>
                    </a:lnTo>
                    <a:lnTo>
                      <a:pt x="326" y="539"/>
                    </a:lnTo>
                    <a:lnTo>
                      <a:pt x="244" y="539"/>
                    </a:lnTo>
                    <a:lnTo>
                      <a:pt x="244" y="496"/>
                    </a:lnTo>
                    <a:lnTo>
                      <a:pt x="301" y="496"/>
                    </a:lnTo>
                    <a:lnTo>
                      <a:pt x="217" y="354"/>
                    </a:lnTo>
                    <a:lnTo>
                      <a:pt x="288" y="354"/>
                    </a:lnTo>
                    <a:lnTo>
                      <a:pt x="405" y="569"/>
                    </a:lnTo>
                    <a:lnTo>
                      <a:pt x="522" y="354"/>
                    </a:lnTo>
                    <a:lnTo>
                      <a:pt x="593" y="354"/>
                    </a:lnTo>
                    <a:lnTo>
                      <a:pt x="509" y="496"/>
                    </a:lnTo>
                    <a:lnTo>
                      <a:pt x="565" y="4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2353808" y="2890807"/>
              <a:ext cx="2453089" cy="1107996"/>
              <a:chOff x="7456002" y="942118"/>
              <a:chExt cx="2453089" cy="1107996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7456002" y="942118"/>
                <a:ext cx="245308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b="1" dirty="0">
                    <a:solidFill>
                      <a:schemeClr val="accent2">
                        <a:lumMod val="20000"/>
                        <a:lumOff val="80000"/>
                        <a:alpha val="68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08</a:t>
                </a:r>
                <a:endParaRPr lang="zh-CN" altLang="en-US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7456002" y="1162902"/>
                <a:ext cx="24530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Title here</a:t>
                </a:r>
                <a:endParaRPr lang="zh-CN" altLang="en-US" sz="3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6033635" y="3952958"/>
            <a:ext cx="496534" cy="482318"/>
            <a:chOff x="681892" y="4295248"/>
            <a:chExt cx="833034" cy="809184"/>
          </a:xfrm>
        </p:grpSpPr>
        <p:sp>
          <p:nvSpPr>
            <p:cNvPr id="97" name="ValueBack3"/>
            <p:cNvSpPr/>
            <p:nvPr/>
          </p:nvSpPr>
          <p:spPr>
            <a:xfrm>
              <a:off x="681892" y="4295248"/>
              <a:ext cx="833034" cy="80918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98" name="IconShape3"/>
            <p:cNvSpPr/>
            <p:nvPr/>
          </p:nvSpPr>
          <p:spPr bwMode="auto">
            <a:xfrm>
              <a:off x="900070" y="4459741"/>
              <a:ext cx="396679" cy="480196"/>
            </a:xfrm>
            <a:custGeom>
              <a:avLst/>
              <a:gdLst>
                <a:gd name="T0" fmla="*/ 405 w 810"/>
                <a:gd name="T1" fmla="*/ 0 h 982"/>
                <a:gd name="T2" fmla="*/ 208 w 810"/>
                <a:gd name="T3" fmla="*/ 189 h 982"/>
                <a:gd name="T4" fmla="*/ 31 w 810"/>
                <a:gd name="T5" fmla="*/ 189 h 982"/>
                <a:gd name="T6" fmla="*/ 0 w 810"/>
                <a:gd name="T7" fmla="*/ 982 h 982"/>
                <a:gd name="T8" fmla="*/ 810 w 810"/>
                <a:gd name="T9" fmla="*/ 982 h 982"/>
                <a:gd name="T10" fmla="*/ 779 w 810"/>
                <a:gd name="T11" fmla="*/ 189 h 982"/>
                <a:gd name="T12" fmla="*/ 603 w 810"/>
                <a:gd name="T13" fmla="*/ 189 h 982"/>
                <a:gd name="T14" fmla="*/ 405 w 810"/>
                <a:gd name="T15" fmla="*/ 0 h 982"/>
                <a:gd name="T16" fmla="*/ 405 w 810"/>
                <a:gd name="T17" fmla="*/ 31 h 982"/>
                <a:gd name="T18" fmla="*/ 571 w 810"/>
                <a:gd name="T19" fmla="*/ 189 h 982"/>
                <a:gd name="T20" fmla="*/ 239 w 810"/>
                <a:gd name="T21" fmla="*/ 189 h 982"/>
                <a:gd name="T22" fmla="*/ 405 w 810"/>
                <a:gd name="T23" fmla="*/ 31 h 982"/>
                <a:gd name="T24" fmla="*/ 565 w 810"/>
                <a:gd name="T25" fmla="*/ 496 h 982"/>
                <a:gd name="T26" fmla="*/ 565 w 810"/>
                <a:gd name="T27" fmla="*/ 539 h 982"/>
                <a:gd name="T28" fmla="*/ 484 w 810"/>
                <a:gd name="T29" fmla="*/ 539 h 982"/>
                <a:gd name="T30" fmla="*/ 443 w 810"/>
                <a:gd name="T31" fmla="*/ 608 h 982"/>
                <a:gd name="T32" fmla="*/ 554 w 810"/>
                <a:gd name="T33" fmla="*/ 608 h 982"/>
                <a:gd name="T34" fmla="*/ 554 w 810"/>
                <a:gd name="T35" fmla="*/ 652 h 982"/>
                <a:gd name="T36" fmla="*/ 435 w 810"/>
                <a:gd name="T37" fmla="*/ 652 h 982"/>
                <a:gd name="T38" fmla="*/ 435 w 810"/>
                <a:gd name="T39" fmla="*/ 802 h 982"/>
                <a:gd name="T40" fmla="*/ 375 w 810"/>
                <a:gd name="T41" fmla="*/ 802 h 982"/>
                <a:gd name="T42" fmla="*/ 375 w 810"/>
                <a:gd name="T43" fmla="*/ 652 h 982"/>
                <a:gd name="T44" fmla="*/ 259 w 810"/>
                <a:gd name="T45" fmla="*/ 652 h 982"/>
                <a:gd name="T46" fmla="*/ 259 w 810"/>
                <a:gd name="T47" fmla="*/ 608 h 982"/>
                <a:gd name="T48" fmla="*/ 367 w 810"/>
                <a:gd name="T49" fmla="*/ 608 h 982"/>
                <a:gd name="T50" fmla="*/ 326 w 810"/>
                <a:gd name="T51" fmla="*/ 539 h 982"/>
                <a:gd name="T52" fmla="*/ 244 w 810"/>
                <a:gd name="T53" fmla="*/ 539 h 982"/>
                <a:gd name="T54" fmla="*/ 244 w 810"/>
                <a:gd name="T55" fmla="*/ 496 h 982"/>
                <a:gd name="T56" fmla="*/ 301 w 810"/>
                <a:gd name="T57" fmla="*/ 496 h 982"/>
                <a:gd name="T58" fmla="*/ 217 w 810"/>
                <a:gd name="T59" fmla="*/ 354 h 982"/>
                <a:gd name="T60" fmla="*/ 288 w 810"/>
                <a:gd name="T61" fmla="*/ 354 h 982"/>
                <a:gd name="T62" fmla="*/ 405 w 810"/>
                <a:gd name="T63" fmla="*/ 569 h 982"/>
                <a:gd name="T64" fmla="*/ 522 w 810"/>
                <a:gd name="T65" fmla="*/ 354 h 982"/>
                <a:gd name="T66" fmla="*/ 593 w 810"/>
                <a:gd name="T67" fmla="*/ 354 h 982"/>
                <a:gd name="T68" fmla="*/ 509 w 810"/>
                <a:gd name="T69" fmla="*/ 496 h 982"/>
                <a:gd name="T70" fmla="*/ 565 w 810"/>
                <a:gd name="T71" fmla="*/ 49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0" h="982">
                  <a:moveTo>
                    <a:pt x="405" y="0"/>
                  </a:moveTo>
                  <a:cubicBezTo>
                    <a:pt x="299" y="0"/>
                    <a:pt x="213" y="84"/>
                    <a:pt x="208" y="189"/>
                  </a:cubicBezTo>
                  <a:lnTo>
                    <a:pt x="31" y="189"/>
                  </a:lnTo>
                  <a:lnTo>
                    <a:pt x="0" y="982"/>
                  </a:lnTo>
                  <a:lnTo>
                    <a:pt x="810" y="982"/>
                  </a:lnTo>
                  <a:lnTo>
                    <a:pt x="779" y="189"/>
                  </a:lnTo>
                  <a:lnTo>
                    <a:pt x="603" y="189"/>
                  </a:lnTo>
                  <a:cubicBezTo>
                    <a:pt x="598" y="84"/>
                    <a:pt x="511" y="0"/>
                    <a:pt x="405" y="0"/>
                  </a:cubicBezTo>
                  <a:close/>
                  <a:moveTo>
                    <a:pt x="405" y="31"/>
                  </a:moveTo>
                  <a:cubicBezTo>
                    <a:pt x="494" y="31"/>
                    <a:pt x="566" y="101"/>
                    <a:pt x="571" y="189"/>
                  </a:cubicBezTo>
                  <a:lnTo>
                    <a:pt x="239" y="189"/>
                  </a:lnTo>
                  <a:cubicBezTo>
                    <a:pt x="244" y="101"/>
                    <a:pt x="316" y="31"/>
                    <a:pt x="405" y="31"/>
                  </a:cubicBezTo>
                  <a:close/>
                  <a:moveTo>
                    <a:pt x="565" y="496"/>
                  </a:moveTo>
                  <a:lnTo>
                    <a:pt x="565" y="539"/>
                  </a:lnTo>
                  <a:lnTo>
                    <a:pt x="484" y="539"/>
                  </a:lnTo>
                  <a:lnTo>
                    <a:pt x="443" y="608"/>
                  </a:lnTo>
                  <a:lnTo>
                    <a:pt x="554" y="608"/>
                  </a:lnTo>
                  <a:lnTo>
                    <a:pt x="554" y="652"/>
                  </a:lnTo>
                  <a:lnTo>
                    <a:pt x="435" y="652"/>
                  </a:lnTo>
                  <a:lnTo>
                    <a:pt x="435" y="802"/>
                  </a:lnTo>
                  <a:lnTo>
                    <a:pt x="375" y="802"/>
                  </a:lnTo>
                  <a:lnTo>
                    <a:pt x="375" y="652"/>
                  </a:lnTo>
                  <a:lnTo>
                    <a:pt x="259" y="652"/>
                  </a:lnTo>
                  <a:lnTo>
                    <a:pt x="259" y="608"/>
                  </a:lnTo>
                  <a:lnTo>
                    <a:pt x="367" y="608"/>
                  </a:lnTo>
                  <a:lnTo>
                    <a:pt x="326" y="539"/>
                  </a:lnTo>
                  <a:lnTo>
                    <a:pt x="244" y="539"/>
                  </a:lnTo>
                  <a:lnTo>
                    <a:pt x="244" y="496"/>
                  </a:lnTo>
                  <a:lnTo>
                    <a:pt x="301" y="496"/>
                  </a:lnTo>
                  <a:lnTo>
                    <a:pt x="217" y="354"/>
                  </a:lnTo>
                  <a:lnTo>
                    <a:pt x="288" y="354"/>
                  </a:lnTo>
                  <a:lnTo>
                    <a:pt x="405" y="569"/>
                  </a:lnTo>
                  <a:lnTo>
                    <a:pt x="522" y="354"/>
                  </a:lnTo>
                  <a:lnTo>
                    <a:pt x="593" y="354"/>
                  </a:lnTo>
                  <a:lnTo>
                    <a:pt x="509" y="496"/>
                  </a:lnTo>
                  <a:lnTo>
                    <a:pt x="565" y="4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33635" y="4800550"/>
            <a:ext cx="496534" cy="482318"/>
            <a:chOff x="681892" y="4295248"/>
            <a:chExt cx="833034" cy="809184"/>
          </a:xfrm>
        </p:grpSpPr>
        <p:sp>
          <p:nvSpPr>
            <p:cNvPr id="100" name="ValueBack3"/>
            <p:cNvSpPr/>
            <p:nvPr/>
          </p:nvSpPr>
          <p:spPr>
            <a:xfrm>
              <a:off x="681892" y="4295248"/>
              <a:ext cx="833034" cy="80918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01" name="IconShape3"/>
            <p:cNvSpPr/>
            <p:nvPr/>
          </p:nvSpPr>
          <p:spPr bwMode="auto">
            <a:xfrm>
              <a:off x="900070" y="4459741"/>
              <a:ext cx="396679" cy="480196"/>
            </a:xfrm>
            <a:custGeom>
              <a:avLst/>
              <a:gdLst>
                <a:gd name="T0" fmla="*/ 405 w 810"/>
                <a:gd name="T1" fmla="*/ 0 h 982"/>
                <a:gd name="T2" fmla="*/ 208 w 810"/>
                <a:gd name="T3" fmla="*/ 189 h 982"/>
                <a:gd name="T4" fmla="*/ 31 w 810"/>
                <a:gd name="T5" fmla="*/ 189 h 982"/>
                <a:gd name="T6" fmla="*/ 0 w 810"/>
                <a:gd name="T7" fmla="*/ 982 h 982"/>
                <a:gd name="T8" fmla="*/ 810 w 810"/>
                <a:gd name="T9" fmla="*/ 982 h 982"/>
                <a:gd name="T10" fmla="*/ 779 w 810"/>
                <a:gd name="T11" fmla="*/ 189 h 982"/>
                <a:gd name="T12" fmla="*/ 603 w 810"/>
                <a:gd name="T13" fmla="*/ 189 h 982"/>
                <a:gd name="T14" fmla="*/ 405 w 810"/>
                <a:gd name="T15" fmla="*/ 0 h 982"/>
                <a:gd name="T16" fmla="*/ 405 w 810"/>
                <a:gd name="T17" fmla="*/ 31 h 982"/>
                <a:gd name="T18" fmla="*/ 571 w 810"/>
                <a:gd name="T19" fmla="*/ 189 h 982"/>
                <a:gd name="T20" fmla="*/ 239 w 810"/>
                <a:gd name="T21" fmla="*/ 189 h 982"/>
                <a:gd name="T22" fmla="*/ 405 w 810"/>
                <a:gd name="T23" fmla="*/ 31 h 982"/>
                <a:gd name="T24" fmla="*/ 565 w 810"/>
                <a:gd name="T25" fmla="*/ 496 h 982"/>
                <a:gd name="T26" fmla="*/ 565 w 810"/>
                <a:gd name="T27" fmla="*/ 539 h 982"/>
                <a:gd name="T28" fmla="*/ 484 w 810"/>
                <a:gd name="T29" fmla="*/ 539 h 982"/>
                <a:gd name="T30" fmla="*/ 443 w 810"/>
                <a:gd name="T31" fmla="*/ 608 h 982"/>
                <a:gd name="T32" fmla="*/ 554 w 810"/>
                <a:gd name="T33" fmla="*/ 608 h 982"/>
                <a:gd name="T34" fmla="*/ 554 w 810"/>
                <a:gd name="T35" fmla="*/ 652 h 982"/>
                <a:gd name="T36" fmla="*/ 435 w 810"/>
                <a:gd name="T37" fmla="*/ 652 h 982"/>
                <a:gd name="T38" fmla="*/ 435 w 810"/>
                <a:gd name="T39" fmla="*/ 802 h 982"/>
                <a:gd name="T40" fmla="*/ 375 w 810"/>
                <a:gd name="T41" fmla="*/ 802 h 982"/>
                <a:gd name="T42" fmla="*/ 375 w 810"/>
                <a:gd name="T43" fmla="*/ 652 h 982"/>
                <a:gd name="T44" fmla="*/ 259 w 810"/>
                <a:gd name="T45" fmla="*/ 652 h 982"/>
                <a:gd name="T46" fmla="*/ 259 w 810"/>
                <a:gd name="T47" fmla="*/ 608 h 982"/>
                <a:gd name="T48" fmla="*/ 367 w 810"/>
                <a:gd name="T49" fmla="*/ 608 h 982"/>
                <a:gd name="T50" fmla="*/ 326 w 810"/>
                <a:gd name="T51" fmla="*/ 539 h 982"/>
                <a:gd name="T52" fmla="*/ 244 w 810"/>
                <a:gd name="T53" fmla="*/ 539 h 982"/>
                <a:gd name="T54" fmla="*/ 244 w 810"/>
                <a:gd name="T55" fmla="*/ 496 h 982"/>
                <a:gd name="T56" fmla="*/ 301 w 810"/>
                <a:gd name="T57" fmla="*/ 496 h 982"/>
                <a:gd name="T58" fmla="*/ 217 w 810"/>
                <a:gd name="T59" fmla="*/ 354 h 982"/>
                <a:gd name="T60" fmla="*/ 288 w 810"/>
                <a:gd name="T61" fmla="*/ 354 h 982"/>
                <a:gd name="T62" fmla="*/ 405 w 810"/>
                <a:gd name="T63" fmla="*/ 569 h 982"/>
                <a:gd name="T64" fmla="*/ 522 w 810"/>
                <a:gd name="T65" fmla="*/ 354 h 982"/>
                <a:gd name="T66" fmla="*/ 593 w 810"/>
                <a:gd name="T67" fmla="*/ 354 h 982"/>
                <a:gd name="T68" fmla="*/ 509 w 810"/>
                <a:gd name="T69" fmla="*/ 496 h 982"/>
                <a:gd name="T70" fmla="*/ 565 w 810"/>
                <a:gd name="T71" fmla="*/ 49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0" h="982">
                  <a:moveTo>
                    <a:pt x="405" y="0"/>
                  </a:moveTo>
                  <a:cubicBezTo>
                    <a:pt x="299" y="0"/>
                    <a:pt x="213" y="84"/>
                    <a:pt x="208" y="189"/>
                  </a:cubicBezTo>
                  <a:lnTo>
                    <a:pt x="31" y="189"/>
                  </a:lnTo>
                  <a:lnTo>
                    <a:pt x="0" y="982"/>
                  </a:lnTo>
                  <a:lnTo>
                    <a:pt x="810" y="982"/>
                  </a:lnTo>
                  <a:lnTo>
                    <a:pt x="779" y="189"/>
                  </a:lnTo>
                  <a:lnTo>
                    <a:pt x="603" y="189"/>
                  </a:lnTo>
                  <a:cubicBezTo>
                    <a:pt x="598" y="84"/>
                    <a:pt x="511" y="0"/>
                    <a:pt x="405" y="0"/>
                  </a:cubicBezTo>
                  <a:close/>
                  <a:moveTo>
                    <a:pt x="405" y="31"/>
                  </a:moveTo>
                  <a:cubicBezTo>
                    <a:pt x="494" y="31"/>
                    <a:pt x="566" y="101"/>
                    <a:pt x="571" y="189"/>
                  </a:cubicBezTo>
                  <a:lnTo>
                    <a:pt x="239" y="189"/>
                  </a:lnTo>
                  <a:cubicBezTo>
                    <a:pt x="244" y="101"/>
                    <a:pt x="316" y="31"/>
                    <a:pt x="405" y="31"/>
                  </a:cubicBezTo>
                  <a:close/>
                  <a:moveTo>
                    <a:pt x="565" y="496"/>
                  </a:moveTo>
                  <a:lnTo>
                    <a:pt x="565" y="539"/>
                  </a:lnTo>
                  <a:lnTo>
                    <a:pt x="484" y="539"/>
                  </a:lnTo>
                  <a:lnTo>
                    <a:pt x="443" y="608"/>
                  </a:lnTo>
                  <a:lnTo>
                    <a:pt x="554" y="608"/>
                  </a:lnTo>
                  <a:lnTo>
                    <a:pt x="554" y="652"/>
                  </a:lnTo>
                  <a:lnTo>
                    <a:pt x="435" y="652"/>
                  </a:lnTo>
                  <a:lnTo>
                    <a:pt x="435" y="802"/>
                  </a:lnTo>
                  <a:lnTo>
                    <a:pt x="375" y="802"/>
                  </a:lnTo>
                  <a:lnTo>
                    <a:pt x="375" y="652"/>
                  </a:lnTo>
                  <a:lnTo>
                    <a:pt x="259" y="652"/>
                  </a:lnTo>
                  <a:lnTo>
                    <a:pt x="259" y="608"/>
                  </a:lnTo>
                  <a:lnTo>
                    <a:pt x="367" y="608"/>
                  </a:lnTo>
                  <a:lnTo>
                    <a:pt x="326" y="539"/>
                  </a:lnTo>
                  <a:lnTo>
                    <a:pt x="244" y="539"/>
                  </a:lnTo>
                  <a:lnTo>
                    <a:pt x="244" y="496"/>
                  </a:lnTo>
                  <a:lnTo>
                    <a:pt x="301" y="496"/>
                  </a:lnTo>
                  <a:lnTo>
                    <a:pt x="217" y="354"/>
                  </a:lnTo>
                  <a:lnTo>
                    <a:pt x="288" y="354"/>
                  </a:lnTo>
                  <a:lnTo>
                    <a:pt x="405" y="569"/>
                  </a:lnTo>
                  <a:lnTo>
                    <a:pt x="522" y="354"/>
                  </a:lnTo>
                  <a:lnTo>
                    <a:pt x="593" y="354"/>
                  </a:lnTo>
                  <a:lnTo>
                    <a:pt x="509" y="496"/>
                  </a:lnTo>
                  <a:lnTo>
                    <a:pt x="565" y="4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375425" y="3952958"/>
            <a:ext cx="496534" cy="482318"/>
            <a:chOff x="681892" y="4295248"/>
            <a:chExt cx="833034" cy="809184"/>
          </a:xfrm>
        </p:grpSpPr>
        <p:sp>
          <p:nvSpPr>
            <p:cNvPr id="103" name="ValueBack3"/>
            <p:cNvSpPr/>
            <p:nvPr/>
          </p:nvSpPr>
          <p:spPr>
            <a:xfrm>
              <a:off x="681892" y="4295248"/>
              <a:ext cx="833034" cy="80918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04" name="IconShape3"/>
            <p:cNvSpPr/>
            <p:nvPr/>
          </p:nvSpPr>
          <p:spPr bwMode="auto">
            <a:xfrm>
              <a:off x="900070" y="4459741"/>
              <a:ext cx="396679" cy="480196"/>
            </a:xfrm>
            <a:custGeom>
              <a:avLst/>
              <a:gdLst>
                <a:gd name="T0" fmla="*/ 405 w 810"/>
                <a:gd name="T1" fmla="*/ 0 h 982"/>
                <a:gd name="T2" fmla="*/ 208 w 810"/>
                <a:gd name="T3" fmla="*/ 189 h 982"/>
                <a:gd name="T4" fmla="*/ 31 w 810"/>
                <a:gd name="T5" fmla="*/ 189 h 982"/>
                <a:gd name="T6" fmla="*/ 0 w 810"/>
                <a:gd name="T7" fmla="*/ 982 h 982"/>
                <a:gd name="T8" fmla="*/ 810 w 810"/>
                <a:gd name="T9" fmla="*/ 982 h 982"/>
                <a:gd name="T10" fmla="*/ 779 w 810"/>
                <a:gd name="T11" fmla="*/ 189 h 982"/>
                <a:gd name="T12" fmla="*/ 603 w 810"/>
                <a:gd name="T13" fmla="*/ 189 h 982"/>
                <a:gd name="T14" fmla="*/ 405 w 810"/>
                <a:gd name="T15" fmla="*/ 0 h 982"/>
                <a:gd name="T16" fmla="*/ 405 w 810"/>
                <a:gd name="T17" fmla="*/ 31 h 982"/>
                <a:gd name="T18" fmla="*/ 571 w 810"/>
                <a:gd name="T19" fmla="*/ 189 h 982"/>
                <a:gd name="T20" fmla="*/ 239 w 810"/>
                <a:gd name="T21" fmla="*/ 189 h 982"/>
                <a:gd name="T22" fmla="*/ 405 w 810"/>
                <a:gd name="T23" fmla="*/ 31 h 982"/>
                <a:gd name="T24" fmla="*/ 565 w 810"/>
                <a:gd name="T25" fmla="*/ 496 h 982"/>
                <a:gd name="T26" fmla="*/ 565 w 810"/>
                <a:gd name="T27" fmla="*/ 539 h 982"/>
                <a:gd name="T28" fmla="*/ 484 w 810"/>
                <a:gd name="T29" fmla="*/ 539 h 982"/>
                <a:gd name="T30" fmla="*/ 443 w 810"/>
                <a:gd name="T31" fmla="*/ 608 h 982"/>
                <a:gd name="T32" fmla="*/ 554 w 810"/>
                <a:gd name="T33" fmla="*/ 608 h 982"/>
                <a:gd name="T34" fmla="*/ 554 w 810"/>
                <a:gd name="T35" fmla="*/ 652 h 982"/>
                <a:gd name="T36" fmla="*/ 435 w 810"/>
                <a:gd name="T37" fmla="*/ 652 h 982"/>
                <a:gd name="T38" fmla="*/ 435 w 810"/>
                <a:gd name="T39" fmla="*/ 802 h 982"/>
                <a:gd name="T40" fmla="*/ 375 w 810"/>
                <a:gd name="T41" fmla="*/ 802 h 982"/>
                <a:gd name="T42" fmla="*/ 375 w 810"/>
                <a:gd name="T43" fmla="*/ 652 h 982"/>
                <a:gd name="T44" fmla="*/ 259 w 810"/>
                <a:gd name="T45" fmla="*/ 652 h 982"/>
                <a:gd name="T46" fmla="*/ 259 w 810"/>
                <a:gd name="T47" fmla="*/ 608 h 982"/>
                <a:gd name="T48" fmla="*/ 367 w 810"/>
                <a:gd name="T49" fmla="*/ 608 h 982"/>
                <a:gd name="T50" fmla="*/ 326 w 810"/>
                <a:gd name="T51" fmla="*/ 539 h 982"/>
                <a:gd name="T52" fmla="*/ 244 w 810"/>
                <a:gd name="T53" fmla="*/ 539 h 982"/>
                <a:gd name="T54" fmla="*/ 244 w 810"/>
                <a:gd name="T55" fmla="*/ 496 h 982"/>
                <a:gd name="T56" fmla="*/ 301 w 810"/>
                <a:gd name="T57" fmla="*/ 496 h 982"/>
                <a:gd name="T58" fmla="*/ 217 w 810"/>
                <a:gd name="T59" fmla="*/ 354 h 982"/>
                <a:gd name="T60" fmla="*/ 288 w 810"/>
                <a:gd name="T61" fmla="*/ 354 h 982"/>
                <a:gd name="T62" fmla="*/ 405 w 810"/>
                <a:gd name="T63" fmla="*/ 569 h 982"/>
                <a:gd name="T64" fmla="*/ 522 w 810"/>
                <a:gd name="T65" fmla="*/ 354 h 982"/>
                <a:gd name="T66" fmla="*/ 593 w 810"/>
                <a:gd name="T67" fmla="*/ 354 h 982"/>
                <a:gd name="T68" fmla="*/ 509 w 810"/>
                <a:gd name="T69" fmla="*/ 496 h 982"/>
                <a:gd name="T70" fmla="*/ 565 w 810"/>
                <a:gd name="T71" fmla="*/ 49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0" h="982">
                  <a:moveTo>
                    <a:pt x="405" y="0"/>
                  </a:moveTo>
                  <a:cubicBezTo>
                    <a:pt x="299" y="0"/>
                    <a:pt x="213" y="84"/>
                    <a:pt x="208" y="189"/>
                  </a:cubicBezTo>
                  <a:lnTo>
                    <a:pt x="31" y="189"/>
                  </a:lnTo>
                  <a:lnTo>
                    <a:pt x="0" y="982"/>
                  </a:lnTo>
                  <a:lnTo>
                    <a:pt x="810" y="982"/>
                  </a:lnTo>
                  <a:lnTo>
                    <a:pt x="779" y="189"/>
                  </a:lnTo>
                  <a:lnTo>
                    <a:pt x="603" y="189"/>
                  </a:lnTo>
                  <a:cubicBezTo>
                    <a:pt x="598" y="84"/>
                    <a:pt x="511" y="0"/>
                    <a:pt x="405" y="0"/>
                  </a:cubicBezTo>
                  <a:close/>
                  <a:moveTo>
                    <a:pt x="405" y="31"/>
                  </a:moveTo>
                  <a:cubicBezTo>
                    <a:pt x="494" y="31"/>
                    <a:pt x="566" y="101"/>
                    <a:pt x="571" y="189"/>
                  </a:cubicBezTo>
                  <a:lnTo>
                    <a:pt x="239" y="189"/>
                  </a:lnTo>
                  <a:cubicBezTo>
                    <a:pt x="244" y="101"/>
                    <a:pt x="316" y="31"/>
                    <a:pt x="405" y="31"/>
                  </a:cubicBezTo>
                  <a:close/>
                  <a:moveTo>
                    <a:pt x="565" y="496"/>
                  </a:moveTo>
                  <a:lnTo>
                    <a:pt x="565" y="539"/>
                  </a:lnTo>
                  <a:lnTo>
                    <a:pt x="484" y="539"/>
                  </a:lnTo>
                  <a:lnTo>
                    <a:pt x="443" y="608"/>
                  </a:lnTo>
                  <a:lnTo>
                    <a:pt x="554" y="608"/>
                  </a:lnTo>
                  <a:lnTo>
                    <a:pt x="554" y="652"/>
                  </a:lnTo>
                  <a:lnTo>
                    <a:pt x="435" y="652"/>
                  </a:lnTo>
                  <a:lnTo>
                    <a:pt x="435" y="802"/>
                  </a:lnTo>
                  <a:lnTo>
                    <a:pt x="375" y="802"/>
                  </a:lnTo>
                  <a:lnTo>
                    <a:pt x="375" y="652"/>
                  </a:lnTo>
                  <a:lnTo>
                    <a:pt x="259" y="652"/>
                  </a:lnTo>
                  <a:lnTo>
                    <a:pt x="259" y="608"/>
                  </a:lnTo>
                  <a:lnTo>
                    <a:pt x="367" y="608"/>
                  </a:lnTo>
                  <a:lnTo>
                    <a:pt x="326" y="539"/>
                  </a:lnTo>
                  <a:lnTo>
                    <a:pt x="244" y="539"/>
                  </a:lnTo>
                  <a:lnTo>
                    <a:pt x="244" y="496"/>
                  </a:lnTo>
                  <a:lnTo>
                    <a:pt x="301" y="496"/>
                  </a:lnTo>
                  <a:lnTo>
                    <a:pt x="217" y="354"/>
                  </a:lnTo>
                  <a:lnTo>
                    <a:pt x="288" y="354"/>
                  </a:lnTo>
                  <a:lnTo>
                    <a:pt x="405" y="569"/>
                  </a:lnTo>
                  <a:lnTo>
                    <a:pt x="522" y="354"/>
                  </a:lnTo>
                  <a:lnTo>
                    <a:pt x="593" y="354"/>
                  </a:lnTo>
                  <a:lnTo>
                    <a:pt x="509" y="496"/>
                  </a:lnTo>
                  <a:lnTo>
                    <a:pt x="565" y="4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375425" y="4800550"/>
            <a:ext cx="496534" cy="482318"/>
            <a:chOff x="681892" y="4295248"/>
            <a:chExt cx="833034" cy="809184"/>
          </a:xfrm>
        </p:grpSpPr>
        <p:sp>
          <p:nvSpPr>
            <p:cNvPr id="106" name="ValueBack3"/>
            <p:cNvSpPr/>
            <p:nvPr/>
          </p:nvSpPr>
          <p:spPr>
            <a:xfrm>
              <a:off x="681892" y="4295248"/>
              <a:ext cx="833034" cy="80918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07" name="IconShape3"/>
            <p:cNvSpPr/>
            <p:nvPr/>
          </p:nvSpPr>
          <p:spPr bwMode="auto">
            <a:xfrm>
              <a:off x="900070" y="4459741"/>
              <a:ext cx="396679" cy="480196"/>
            </a:xfrm>
            <a:custGeom>
              <a:avLst/>
              <a:gdLst>
                <a:gd name="T0" fmla="*/ 405 w 810"/>
                <a:gd name="T1" fmla="*/ 0 h 982"/>
                <a:gd name="T2" fmla="*/ 208 w 810"/>
                <a:gd name="T3" fmla="*/ 189 h 982"/>
                <a:gd name="T4" fmla="*/ 31 w 810"/>
                <a:gd name="T5" fmla="*/ 189 h 982"/>
                <a:gd name="T6" fmla="*/ 0 w 810"/>
                <a:gd name="T7" fmla="*/ 982 h 982"/>
                <a:gd name="T8" fmla="*/ 810 w 810"/>
                <a:gd name="T9" fmla="*/ 982 h 982"/>
                <a:gd name="T10" fmla="*/ 779 w 810"/>
                <a:gd name="T11" fmla="*/ 189 h 982"/>
                <a:gd name="T12" fmla="*/ 603 w 810"/>
                <a:gd name="T13" fmla="*/ 189 h 982"/>
                <a:gd name="T14" fmla="*/ 405 w 810"/>
                <a:gd name="T15" fmla="*/ 0 h 982"/>
                <a:gd name="T16" fmla="*/ 405 w 810"/>
                <a:gd name="T17" fmla="*/ 31 h 982"/>
                <a:gd name="T18" fmla="*/ 571 w 810"/>
                <a:gd name="T19" fmla="*/ 189 h 982"/>
                <a:gd name="T20" fmla="*/ 239 w 810"/>
                <a:gd name="T21" fmla="*/ 189 h 982"/>
                <a:gd name="T22" fmla="*/ 405 w 810"/>
                <a:gd name="T23" fmla="*/ 31 h 982"/>
                <a:gd name="T24" fmla="*/ 565 w 810"/>
                <a:gd name="T25" fmla="*/ 496 h 982"/>
                <a:gd name="T26" fmla="*/ 565 w 810"/>
                <a:gd name="T27" fmla="*/ 539 h 982"/>
                <a:gd name="T28" fmla="*/ 484 w 810"/>
                <a:gd name="T29" fmla="*/ 539 h 982"/>
                <a:gd name="T30" fmla="*/ 443 w 810"/>
                <a:gd name="T31" fmla="*/ 608 h 982"/>
                <a:gd name="T32" fmla="*/ 554 w 810"/>
                <a:gd name="T33" fmla="*/ 608 h 982"/>
                <a:gd name="T34" fmla="*/ 554 w 810"/>
                <a:gd name="T35" fmla="*/ 652 h 982"/>
                <a:gd name="T36" fmla="*/ 435 w 810"/>
                <a:gd name="T37" fmla="*/ 652 h 982"/>
                <a:gd name="T38" fmla="*/ 435 w 810"/>
                <a:gd name="T39" fmla="*/ 802 h 982"/>
                <a:gd name="T40" fmla="*/ 375 w 810"/>
                <a:gd name="T41" fmla="*/ 802 h 982"/>
                <a:gd name="T42" fmla="*/ 375 w 810"/>
                <a:gd name="T43" fmla="*/ 652 h 982"/>
                <a:gd name="T44" fmla="*/ 259 w 810"/>
                <a:gd name="T45" fmla="*/ 652 h 982"/>
                <a:gd name="T46" fmla="*/ 259 w 810"/>
                <a:gd name="T47" fmla="*/ 608 h 982"/>
                <a:gd name="T48" fmla="*/ 367 w 810"/>
                <a:gd name="T49" fmla="*/ 608 h 982"/>
                <a:gd name="T50" fmla="*/ 326 w 810"/>
                <a:gd name="T51" fmla="*/ 539 h 982"/>
                <a:gd name="T52" fmla="*/ 244 w 810"/>
                <a:gd name="T53" fmla="*/ 539 h 982"/>
                <a:gd name="T54" fmla="*/ 244 w 810"/>
                <a:gd name="T55" fmla="*/ 496 h 982"/>
                <a:gd name="T56" fmla="*/ 301 w 810"/>
                <a:gd name="T57" fmla="*/ 496 h 982"/>
                <a:gd name="T58" fmla="*/ 217 w 810"/>
                <a:gd name="T59" fmla="*/ 354 h 982"/>
                <a:gd name="T60" fmla="*/ 288 w 810"/>
                <a:gd name="T61" fmla="*/ 354 h 982"/>
                <a:gd name="T62" fmla="*/ 405 w 810"/>
                <a:gd name="T63" fmla="*/ 569 h 982"/>
                <a:gd name="T64" fmla="*/ 522 w 810"/>
                <a:gd name="T65" fmla="*/ 354 h 982"/>
                <a:gd name="T66" fmla="*/ 593 w 810"/>
                <a:gd name="T67" fmla="*/ 354 h 982"/>
                <a:gd name="T68" fmla="*/ 509 w 810"/>
                <a:gd name="T69" fmla="*/ 496 h 982"/>
                <a:gd name="T70" fmla="*/ 565 w 810"/>
                <a:gd name="T71" fmla="*/ 49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0" h="982">
                  <a:moveTo>
                    <a:pt x="405" y="0"/>
                  </a:moveTo>
                  <a:cubicBezTo>
                    <a:pt x="299" y="0"/>
                    <a:pt x="213" y="84"/>
                    <a:pt x="208" y="189"/>
                  </a:cubicBezTo>
                  <a:lnTo>
                    <a:pt x="31" y="189"/>
                  </a:lnTo>
                  <a:lnTo>
                    <a:pt x="0" y="982"/>
                  </a:lnTo>
                  <a:lnTo>
                    <a:pt x="810" y="982"/>
                  </a:lnTo>
                  <a:lnTo>
                    <a:pt x="779" y="189"/>
                  </a:lnTo>
                  <a:lnTo>
                    <a:pt x="603" y="189"/>
                  </a:lnTo>
                  <a:cubicBezTo>
                    <a:pt x="598" y="84"/>
                    <a:pt x="511" y="0"/>
                    <a:pt x="405" y="0"/>
                  </a:cubicBezTo>
                  <a:close/>
                  <a:moveTo>
                    <a:pt x="405" y="31"/>
                  </a:moveTo>
                  <a:cubicBezTo>
                    <a:pt x="494" y="31"/>
                    <a:pt x="566" y="101"/>
                    <a:pt x="571" y="189"/>
                  </a:cubicBezTo>
                  <a:lnTo>
                    <a:pt x="239" y="189"/>
                  </a:lnTo>
                  <a:cubicBezTo>
                    <a:pt x="244" y="101"/>
                    <a:pt x="316" y="31"/>
                    <a:pt x="405" y="31"/>
                  </a:cubicBezTo>
                  <a:close/>
                  <a:moveTo>
                    <a:pt x="565" y="496"/>
                  </a:moveTo>
                  <a:lnTo>
                    <a:pt x="565" y="539"/>
                  </a:lnTo>
                  <a:lnTo>
                    <a:pt x="484" y="539"/>
                  </a:lnTo>
                  <a:lnTo>
                    <a:pt x="443" y="608"/>
                  </a:lnTo>
                  <a:lnTo>
                    <a:pt x="554" y="608"/>
                  </a:lnTo>
                  <a:lnTo>
                    <a:pt x="554" y="652"/>
                  </a:lnTo>
                  <a:lnTo>
                    <a:pt x="435" y="652"/>
                  </a:lnTo>
                  <a:lnTo>
                    <a:pt x="435" y="802"/>
                  </a:lnTo>
                  <a:lnTo>
                    <a:pt x="375" y="802"/>
                  </a:lnTo>
                  <a:lnTo>
                    <a:pt x="375" y="652"/>
                  </a:lnTo>
                  <a:lnTo>
                    <a:pt x="259" y="652"/>
                  </a:lnTo>
                  <a:lnTo>
                    <a:pt x="259" y="608"/>
                  </a:lnTo>
                  <a:lnTo>
                    <a:pt x="367" y="608"/>
                  </a:lnTo>
                  <a:lnTo>
                    <a:pt x="326" y="539"/>
                  </a:lnTo>
                  <a:lnTo>
                    <a:pt x="244" y="539"/>
                  </a:lnTo>
                  <a:lnTo>
                    <a:pt x="244" y="496"/>
                  </a:lnTo>
                  <a:lnTo>
                    <a:pt x="301" y="496"/>
                  </a:lnTo>
                  <a:lnTo>
                    <a:pt x="217" y="354"/>
                  </a:lnTo>
                  <a:lnTo>
                    <a:pt x="288" y="354"/>
                  </a:lnTo>
                  <a:lnTo>
                    <a:pt x="405" y="569"/>
                  </a:lnTo>
                  <a:lnTo>
                    <a:pt x="522" y="354"/>
                  </a:lnTo>
                  <a:lnTo>
                    <a:pt x="593" y="354"/>
                  </a:lnTo>
                  <a:lnTo>
                    <a:pt x="509" y="496"/>
                  </a:lnTo>
                  <a:lnTo>
                    <a:pt x="565" y="4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793210" y="1162018"/>
            <a:ext cx="2453089" cy="1107996"/>
            <a:chOff x="7456002" y="942118"/>
            <a:chExt cx="2453089" cy="1107996"/>
          </a:xfrm>
        </p:grpSpPr>
        <p:sp>
          <p:nvSpPr>
            <p:cNvPr id="109" name="文本框 108"/>
            <p:cNvSpPr txBox="1"/>
            <p:nvPr/>
          </p:nvSpPr>
          <p:spPr>
            <a:xfrm>
              <a:off x="7456002" y="942118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08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56002" y="1162902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99927" y="-203201"/>
            <a:ext cx="1148058" cy="1940595"/>
            <a:chOff x="7599927" y="-203201"/>
            <a:chExt cx="1148058" cy="1940595"/>
          </a:xfrm>
        </p:grpSpPr>
        <p:grpSp>
          <p:nvGrpSpPr>
            <p:cNvPr id="118" name="组合 117"/>
            <p:cNvGrpSpPr/>
            <p:nvPr/>
          </p:nvGrpSpPr>
          <p:grpSpPr>
            <a:xfrm>
              <a:off x="7599927" y="-203201"/>
              <a:ext cx="1148058" cy="1940593"/>
              <a:chOff x="4971050" y="-808481"/>
              <a:chExt cx="1148058" cy="1940593"/>
            </a:xfrm>
          </p:grpSpPr>
          <p:sp>
            <p:nvSpPr>
              <p:cNvPr id="120" name="弧形 119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21" name="直接箭头连接符 120"/>
              <p:cNvCxnSpPr/>
              <p:nvPr/>
            </p:nvCxnSpPr>
            <p:spPr>
              <a:xfrm>
                <a:off x="6119108" y="-808481"/>
                <a:ext cx="0" cy="1421485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箭头连接符 118"/>
            <p:cNvCxnSpPr/>
            <p:nvPr/>
          </p:nvCxnSpPr>
          <p:spPr>
            <a:xfrm flipH="1">
              <a:off x="8044491" y="1737394"/>
              <a:ext cx="199395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/>
          <p:cNvCxnSpPr/>
          <p:nvPr/>
        </p:nvCxnSpPr>
        <p:spPr>
          <a:xfrm flipV="1">
            <a:off x="6096000" y="5777671"/>
            <a:ext cx="0" cy="108033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318529" y="1064012"/>
            <a:ext cx="5116772" cy="1680628"/>
            <a:chOff x="5505985" y="1153818"/>
            <a:chExt cx="5116772" cy="1680628"/>
          </a:xfrm>
        </p:grpSpPr>
        <p:sp>
          <p:nvSpPr>
            <p:cNvPr id="3" name="矩形: 圆角 2"/>
            <p:cNvSpPr/>
            <p:nvPr/>
          </p:nvSpPr>
          <p:spPr>
            <a:xfrm>
              <a:off x="5505985" y="1153818"/>
              <a:ext cx="1680628" cy="1680628"/>
            </a:xfrm>
            <a:prstGeom prst="roundRect">
              <a:avLst>
                <a:gd name="adj" fmla="val 81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90%</a:t>
              </a:r>
              <a:endParaRPr lang="zh-CN" altLang="en-US" sz="40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8942129" y="1153818"/>
              <a:ext cx="1680628" cy="1680628"/>
            </a:xfrm>
            <a:prstGeom prst="roundRect">
              <a:avLst>
                <a:gd name="adj" fmla="val 8136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90%</a:t>
              </a:r>
              <a:endParaRPr lang="zh-CN" altLang="en-US" sz="40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92" name="lamp-light-bulb-outline_40397"/>
            <p:cNvSpPr>
              <a:spLocks noChangeAspect="1"/>
            </p:cNvSpPr>
            <p:nvPr/>
          </p:nvSpPr>
          <p:spPr bwMode="auto">
            <a:xfrm>
              <a:off x="9492199" y="1395081"/>
              <a:ext cx="480476" cy="387664"/>
            </a:xfrm>
            <a:custGeom>
              <a:avLst/>
              <a:gdLst>
                <a:gd name="T0" fmla="*/ 0 w 11000"/>
                <a:gd name="T1" fmla="*/ 12490 h 12980"/>
                <a:gd name="T2" fmla="*/ 2280 w 11000"/>
                <a:gd name="T3" fmla="*/ 5850 h 12980"/>
                <a:gd name="T4" fmla="*/ 4760 w 11000"/>
                <a:gd name="T5" fmla="*/ 7270 h 12980"/>
                <a:gd name="T6" fmla="*/ 400 w 11000"/>
                <a:gd name="T7" fmla="*/ 12290 h 12980"/>
                <a:gd name="T8" fmla="*/ 2380 w 11000"/>
                <a:gd name="T9" fmla="*/ 6250 h 12980"/>
                <a:gd name="T10" fmla="*/ 7360 w 11000"/>
                <a:gd name="T11" fmla="*/ 3320 h 12980"/>
                <a:gd name="T12" fmla="*/ 7320 w 11000"/>
                <a:gd name="T13" fmla="*/ 1600 h 12980"/>
                <a:gd name="T14" fmla="*/ 7420 w 11000"/>
                <a:gd name="T15" fmla="*/ 3320 h 12980"/>
                <a:gd name="T16" fmla="*/ 7410 w 11000"/>
                <a:gd name="T17" fmla="*/ 3120 h 12980"/>
                <a:gd name="T18" fmla="*/ 7330 w 11000"/>
                <a:gd name="T19" fmla="*/ 1790 h 12980"/>
                <a:gd name="T20" fmla="*/ 10010 w 11000"/>
                <a:gd name="T21" fmla="*/ 12980 h 12980"/>
                <a:gd name="T22" fmla="*/ 8940 w 11000"/>
                <a:gd name="T23" fmla="*/ 12320 h 12980"/>
                <a:gd name="T24" fmla="*/ 5070 w 11000"/>
                <a:gd name="T25" fmla="*/ 1740 h 12980"/>
                <a:gd name="T26" fmla="*/ 8970 w 11000"/>
                <a:gd name="T27" fmla="*/ 5700 h 12980"/>
                <a:gd name="T28" fmla="*/ 10100 w 11000"/>
                <a:gd name="T29" fmla="*/ 7530 h 12980"/>
                <a:gd name="T30" fmla="*/ 10530 w 11000"/>
                <a:gd name="T31" fmla="*/ 8940 h 12980"/>
                <a:gd name="T32" fmla="*/ 10960 w 11000"/>
                <a:gd name="T33" fmla="*/ 10350 h 12980"/>
                <a:gd name="T34" fmla="*/ 10800 w 11000"/>
                <a:gd name="T35" fmla="*/ 12000 h 12980"/>
                <a:gd name="T36" fmla="*/ 9300 w 11000"/>
                <a:gd name="T37" fmla="*/ 12120 h 12980"/>
                <a:gd name="T38" fmla="*/ 10230 w 11000"/>
                <a:gd name="T39" fmla="*/ 11220 h 12980"/>
                <a:gd name="T40" fmla="*/ 9890 w 11000"/>
                <a:gd name="T41" fmla="*/ 9920 h 12980"/>
                <a:gd name="T42" fmla="*/ 10110 w 11000"/>
                <a:gd name="T43" fmla="*/ 8940 h 12980"/>
                <a:gd name="T44" fmla="*/ 9380 w 11000"/>
                <a:gd name="T45" fmla="*/ 8250 h 12980"/>
                <a:gd name="T46" fmla="*/ 8950 w 11000"/>
                <a:gd name="T47" fmla="*/ 6970 h 12980"/>
                <a:gd name="T48" fmla="*/ 9990 w 11000"/>
                <a:gd name="T49" fmla="*/ 2480 h 12980"/>
                <a:gd name="T50" fmla="*/ 5200 w 11000"/>
                <a:gd name="T51" fmla="*/ 3890 h 12980"/>
                <a:gd name="T52" fmla="*/ 9300 w 11000"/>
                <a:gd name="T53" fmla="*/ 12120 h 12980"/>
                <a:gd name="T54" fmla="*/ 7810 w 11000"/>
                <a:gd name="T55" fmla="*/ 5830 h 12980"/>
                <a:gd name="T56" fmla="*/ 10100 w 11000"/>
                <a:gd name="T57" fmla="*/ 12750 h 12980"/>
                <a:gd name="T58" fmla="*/ 2380 w 11000"/>
                <a:gd name="T59" fmla="*/ 7910 h 12980"/>
                <a:gd name="T60" fmla="*/ 2900 w 11000"/>
                <a:gd name="T61" fmla="*/ 7390 h 12980"/>
                <a:gd name="T62" fmla="*/ 2060 w 11000"/>
                <a:gd name="T63" fmla="*/ 7390 h 12980"/>
                <a:gd name="T64" fmla="*/ 2380 w 11000"/>
                <a:gd name="T65" fmla="*/ 7070 h 12980"/>
                <a:gd name="T66" fmla="*/ 1390 w 11000"/>
                <a:gd name="T67" fmla="*/ 9930 h 12980"/>
                <a:gd name="T68" fmla="*/ 1670 w 11000"/>
                <a:gd name="T69" fmla="*/ 11100 h 12980"/>
                <a:gd name="T70" fmla="*/ 2560 w 11000"/>
                <a:gd name="T71" fmla="*/ 10620 h 12980"/>
                <a:gd name="T72" fmla="*/ 1710 w 11000"/>
                <a:gd name="T73" fmla="*/ 10170 h 12980"/>
                <a:gd name="T74" fmla="*/ 2210 w 11000"/>
                <a:gd name="T75" fmla="*/ 9830 h 12980"/>
                <a:gd name="T76" fmla="*/ 2530 w 11000"/>
                <a:gd name="T77" fmla="*/ 9670 h 12980"/>
                <a:gd name="T78" fmla="*/ 2010 w 11000"/>
                <a:gd name="T79" fmla="*/ 9460 h 12980"/>
                <a:gd name="T80" fmla="*/ 1730 w 11000"/>
                <a:gd name="T81" fmla="*/ 10600 h 12980"/>
                <a:gd name="T82" fmla="*/ 2150 w 11000"/>
                <a:gd name="T83" fmla="*/ 10440 h 12980"/>
                <a:gd name="T84" fmla="*/ 1980 w 11000"/>
                <a:gd name="T85" fmla="*/ 10850 h 12980"/>
                <a:gd name="T86" fmla="*/ 2760 w 11000"/>
                <a:gd name="T87" fmla="*/ 9810 h 12980"/>
                <a:gd name="T88" fmla="*/ 3430 w 11000"/>
                <a:gd name="T89" fmla="*/ 11140 h 12980"/>
                <a:gd name="T90" fmla="*/ 2180 w 11000"/>
                <a:gd name="T91" fmla="*/ 7380 h 12980"/>
                <a:gd name="T92" fmla="*/ 4700 w 11000"/>
                <a:gd name="T93" fmla="*/ 2060 h 12980"/>
                <a:gd name="T94" fmla="*/ 7320 w 11000"/>
                <a:gd name="T95" fmla="*/ 2650 h 12980"/>
                <a:gd name="T96" fmla="*/ 2590 w 11000"/>
                <a:gd name="T97" fmla="*/ 7060 h 1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00" h="12980">
                  <a:moveTo>
                    <a:pt x="4570" y="12690"/>
                  </a:moveTo>
                  <a:lnTo>
                    <a:pt x="200" y="12690"/>
                  </a:lnTo>
                  <a:cubicBezTo>
                    <a:pt x="90" y="12690"/>
                    <a:pt x="0" y="12600"/>
                    <a:pt x="0" y="12490"/>
                  </a:cubicBezTo>
                  <a:lnTo>
                    <a:pt x="0" y="7270"/>
                  </a:lnTo>
                  <a:cubicBezTo>
                    <a:pt x="0" y="7200"/>
                    <a:pt x="40" y="7130"/>
                    <a:pt x="100" y="7100"/>
                  </a:cubicBezTo>
                  <a:lnTo>
                    <a:pt x="2280" y="5850"/>
                  </a:lnTo>
                  <a:cubicBezTo>
                    <a:pt x="2340" y="5810"/>
                    <a:pt x="2420" y="5810"/>
                    <a:pt x="2480" y="5850"/>
                  </a:cubicBezTo>
                  <a:lnTo>
                    <a:pt x="4660" y="7100"/>
                  </a:lnTo>
                  <a:cubicBezTo>
                    <a:pt x="4720" y="7140"/>
                    <a:pt x="4760" y="7200"/>
                    <a:pt x="4760" y="7270"/>
                  </a:cubicBezTo>
                  <a:lnTo>
                    <a:pt x="4760" y="12500"/>
                  </a:lnTo>
                  <a:cubicBezTo>
                    <a:pt x="4770" y="12600"/>
                    <a:pt x="4680" y="12690"/>
                    <a:pt x="4570" y="12690"/>
                  </a:cubicBezTo>
                  <a:close/>
                  <a:moveTo>
                    <a:pt x="400" y="12290"/>
                  </a:moveTo>
                  <a:lnTo>
                    <a:pt x="4370" y="12290"/>
                  </a:lnTo>
                  <a:lnTo>
                    <a:pt x="4370" y="7380"/>
                  </a:lnTo>
                  <a:lnTo>
                    <a:pt x="2380" y="6250"/>
                  </a:lnTo>
                  <a:lnTo>
                    <a:pt x="400" y="7380"/>
                  </a:lnTo>
                  <a:lnTo>
                    <a:pt x="400" y="12290"/>
                  </a:lnTo>
                  <a:close/>
                  <a:moveTo>
                    <a:pt x="7360" y="3320"/>
                  </a:moveTo>
                  <a:cubicBezTo>
                    <a:pt x="7060" y="3320"/>
                    <a:pt x="6770" y="3150"/>
                    <a:pt x="6620" y="2890"/>
                  </a:cubicBezTo>
                  <a:cubicBezTo>
                    <a:pt x="6470" y="2630"/>
                    <a:pt x="6470" y="2310"/>
                    <a:pt x="6610" y="2050"/>
                  </a:cubicBezTo>
                  <a:cubicBezTo>
                    <a:pt x="6750" y="1790"/>
                    <a:pt x="7010" y="1620"/>
                    <a:pt x="7320" y="1600"/>
                  </a:cubicBezTo>
                  <a:cubicBezTo>
                    <a:pt x="7650" y="1570"/>
                    <a:pt x="7960" y="1740"/>
                    <a:pt x="8120" y="2030"/>
                  </a:cubicBezTo>
                  <a:cubicBezTo>
                    <a:pt x="8270" y="2290"/>
                    <a:pt x="8270" y="2610"/>
                    <a:pt x="8130" y="2870"/>
                  </a:cubicBezTo>
                  <a:cubicBezTo>
                    <a:pt x="7990" y="3130"/>
                    <a:pt x="7730" y="3300"/>
                    <a:pt x="7420" y="3320"/>
                  </a:cubicBezTo>
                  <a:lnTo>
                    <a:pt x="7360" y="3320"/>
                  </a:lnTo>
                  <a:close/>
                  <a:moveTo>
                    <a:pt x="6800" y="2790"/>
                  </a:moveTo>
                  <a:cubicBezTo>
                    <a:pt x="6920" y="3010"/>
                    <a:pt x="7170" y="3140"/>
                    <a:pt x="7410" y="3120"/>
                  </a:cubicBezTo>
                  <a:cubicBezTo>
                    <a:pt x="7640" y="3100"/>
                    <a:pt x="7850" y="2970"/>
                    <a:pt x="7950" y="2770"/>
                  </a:cubicBezTo>
                  <a:cubicBezTo>
                    <a:pt x="8060" y="2570"/>
                    <a:pt x="8050" y="2330"/>
                    <a:pt x="7940" y="2120"/>
                  </a:cubicBezTo>
                  <a:cubicBezTo>
                    <a:pt x="7820" y="1900"/>
                    <a:pt x="7570" y="1770"/>
                    <a:pt x="7330" y="1790"/>
                  </a:cubicBezTo>
                  <a:cubicBezTo>
                    <a:pt x="7100" y="1810"/>
                    <a:pt x="6890" y="1940"/>
                    <a:pt x="6790" y="2140"/>
                  </a:cubicBezTo>
                  <a:cubicBezTo>
                    <a:pt x="6680" y="2350"/>
                    <a:pt x="6680" y="2590"/>
                    <a:pt x="6800" y="2790"/>
                  </a:cubicBezTo>
                  <a:close/>
                  <a:moveTo>
                    <a:pt x="10010" y="12980"/>
                  </a:moveTo>
                  <a:cubicBezTo>
                    <a:pt x="9980" y="12980"/>
                    <a:pt x="9940" y="12970"/>
                    <a:pt x="9910" y="12950"/>
                  </a:cubicBezTo>
                  <a:lnTo>
                    <a:pt x="9030" y="12430"/>
                  </a:lnTo>
                  <a:cubicBezTo>
                    <a:pt x="8990" y="12400"/>
                    <a:pt x="8960" y="12360"/>
                    <a:pt x="8940" y="12320"/>
                  </a:cubicBezTo>
                  <a:lnTo>
                    <a:pt x="7040" y="6010"/>
                  </a:lnTo>
                  <a:cubicBezTo>
                    <a:pt x="5990" y="5810"/>
                    <a:pt x="5130" y="5030"/>
                    <a:pt x="4820" y="4010"/>
                  </a:cubicBezTo>
                  <a:cubicBezTo>
                    <a:pt x="4590" y="3240"/>
                    <a:pt x="4680" y="2430"/>
                    <a:pt x="5070" y="1740"/>
                  </a:cubicBezTo>
                  <a:cubicBezTo>
                    <a:pt x="5470" y="1040"/>
                    <a:pt x="6120" y="560"/>
                    <a:pt x="6900" y="360"/>
                  </a:cubicBezTo>
                  <a:cubicBezTo>
                    <a:pt x="8390" y="0"/>
                    <a:pt x="9940" y="900"/>
                    <a:pt x="10360" y="2380"/>
                  </a:cubicBezTo>
                  <a:cubicBezTo>
                    <a:pt x="10730" y="3690"/>
                    <a:pt x="10150" y="5060"/>
                    <a:pt x="8970" y="5700"/>
                  </a:cubicBezTo>
                  <a:lnTo>
                    <a:pt x="9300" y="6800"/>
                  </a:lnTo>
                  <a:lnTo>
                    <a:pt x="10030" y="7290"/>
                  </a:lnTo>
                  <a:cubicBezTo>
                    <a:pt x="10110" y="7340"/>
                    <a:pt x="10140" y="7440"/>
                    <a:pt x="10100" y="7530"/>
                  </a:cubicBezTo>
                  <a:lnTo>
                    <a:pt x="9800" y="8260"/>
                  </a:lnTo>
                  <a:lnTo>
                    <a:pt x="10460" y="8700"/>
                  </a:lnTo>
                  <a:cubicBezTo>
                    <a:pt x="10540" y="8750"/>
                    <a:pt x="10570" y="8850"/>
                    <a:pt x="10530" y="8940"/>
                  </a:cubicBezTo>
                  <a:lnTo>
                    <a:pt x="10230" y="9670"/>
                  </a:lnTo>
                  <a:lnTo>
                    <a:pt x="10890" y="10110"/>
                  </a:lnTo>
                  <a:cubicBezTo>
                    <a:pt x="10970" y="10160"/>
                    <a:pt x="11000" y="10260"/>
                    <a:pt x="10960" y="10350"/>
                  </a:cubicBezTo>
                  <a:lnTo>
                    <a:pt x="10630" y="11160"/>
                  </a:lnTo>
                  <a:lnTo>
                    <a:pt x="10830" y="11820"/>
                  </a:lnTo>
                  <a:cubicBezTo>
                    <a:pt x="10850" y="11880"/>
                    <a:pt x="10840" y="11940"/>
                    <a:pt x="10800" y="12000"/>
                  </a:cubicBezTo>
                  <a:lnTo>
                    <a:pt x="10170" y="12880"/>
                  </a:lnTo>
                  <a:cubicBezTo>
                    <a:pt x="10130" y="12950"/>
                    <a:pt x="10070" y="12980"/>
                    <a:pt x="10010" y="12980"/>
                  </a:cubicBezTo>
                  <a:close/>
                  <a:moveTo>
                    <a:pt x="9300" y="12120"/>
                  </a:moveTo>
                  <a:lnTo>
                    <a:pt x="9950" y="12510"/>
                  </a:lnTo>
                  <a:lnTo>
                    <a:pt x="10420" y="11860"/>
                  </a:lnTo>
                  <a:lnTo>
                    <a:pt x="10230" y="11220"/>
                  </a:lnTo>
                  <a:cubicBezTo>
                    <a:pt x="10220" y="11180"/>
                    <a:pt x="10220" y="11130"/>
                    <a:pt x="10240" y="11090"/>
                  </a:cubicBezTo>
                  <a:lnTo>
                    <a:pt x="10540" y="10360"/>
                  </a:lnTo>
                  <a:lnTo>
                    <a:pt x="9890" y="9920"/>
                  </a:lnTo>
                  <a:cubicBezTo>
                    <a:pt x="9850" y="9890"/>
                    <a:pt x="9820" y="9860"/>
                    <a:pt x="9810" y="9810"/>
                  </a:cubicBezTo>
                  <a:cubicBezTo>
                    <a:pt x="9800" y="9770"/>
                    <a:pt x="9800" y="9710"/>
                    <a:pt x="9810" y="9670"/>
                  </a:cubicBezTo>
                  <a:lnTo>
                    <a:pt x="10110" y="8940"/>
                  </a:lnTo>
                  <a:lnTo>
                    <a:pt x="9460" y="8500"/>
                  </a:lnTo>
                  <a:cubicBezTo>
                    <a:pt x="9420" y="8470"/>
                    <a:pt x="9390" y="8440"/>
                    <a:pt x="9380" y="8390"/>
                  </a:cubicBezTo>
                  <a:cubicBezTo>
                    <a:pt x="9370" y="8350"/>
                    <a:pt x="9370" y="8290"/>
                    <a:pt x="9380" y="8250"/>
                  </a:cubicBezTo>
                  <a:lnTo>
                    <a:pt x="9680" y="7520"/>
                  </a:lnTo>
                  <a:lnTo>
                    <a:pt x="9030" y="7080"/>
                  </a:lnTo>
                  <a:cubicBezTo>
                    <a:pt x="8990" y="7050"/>
                    <a:pt x="8960" y="7020"/>
                    <a:pt x="8950" y="6970"/>
                  </a:cubicBezTo>
                  <a:lnTo>
                    <a:pt x="8550" y="5650"/>
                  </a:lnTo>
                  <a:cubicBezTo>
                    <a:pt x="8520" y="5560"/>
                    <a:pt x="8570" y="5450"/>
                    <a:pt x="8660" y="5410"/>
                  </a:cubicBezTo>
                  <a:cubicBezTo>
                    <a:pt x="9760" y="4890"/>
                    <a:pt x="10320" y="3650"/>
                    <a:pt x="9990" y="2480"/>
                  </a:cubicBezTo>
                  <a:cubicBezTo>
                    <a:pt x="9630" y="1210"/>
                    <a:pt x="8290" y="430"/>
                    <a:pt x="7010" y="740"/>
                  </a:cubicBezTo>
                  <a:cubicBezTo>
                    <a:pt x="6320" y="910"/>
                    <a:pt x="5760" y="1330"/>
                    <a:pt x="5420" y="1930"/>
                  </a:cubicBezTo>
                  <a:cubicBezTo>
                    <a:pt x="5080" y="2530"/>
                    <a:pt x="5000" y="3220"/>
                    <a:pt x="5200" y="3890"/>
                  </a:cubicBezTo>
                  <a:cubicBezTo>
                    <a:pt x="5480" y="4810"/>
                    <a:pt x="6270" y="5490"/>
                    <a:pt x="7220" y="5630"/>
                  </a:cubicBezTo>
                  <a:cubicBezTo>
                    <a:pt x="7300" y="5640"/>
                    <a:pt x="7360" y="5700"/>
                    <a:pt x="7380" y="5770"/>
                  </a:cubicBezTo>
                  <a:lnTo>
                    <a:pt x="9300" y="12120"/>
                  </a:lnTo>
                  <a:close/>
                  <a:moveTo>
                    <a:pt x="10010" y="12880"/>
                  </a:moveTo>
                  <a:cubicBezTo>
                    <a:pt x="9970" y="12880"/>
                    <a:pt x="9930" y="12850"/>
                    <a:pt x="9910" y="12810"/>
                  </a:cubicBezTo>
                  <a:lnTo>
                    <a:pt x="7810" y="5830"/>
                  </a:lnTo>
                  <a:cubicBezTo>
                    <a:pt x="7790" y="5780"/>
                    <a:pt x="7820" y="5720"/>
                    <a:pt x="7880" y="5710"/>
                  </a:cubicBezTo>
                  <a:cubicBezTo>
                    <a:pt x="7930" y="5690"/>
                    <a:pt x="7990" y="5720"/>
                    <a:pt x="8000" y="5780"/>
                  </a:cubicBezTo>
                  <a:lnTo>
                    <a:pt x="10100" y="12750"/>
                  </a:lnTo>
                  <a:cubicBezTo>
                    <a:pt x="10120" y="12800"/>
                    <a:pt x="10090" y="12860"/>
                    <a:pt x="10030" y="12870"/>
                  </a:cubicBezTo>
                  <a:cubicBezTo>
                    <a:pt x="10030" y="12880"/>
                    <a:pt x="10020" y="12880"/>
                    <a:pt x="10010" y="12880"/>
                  </a:cubicBezTo>
                  <a:close/>
                  <a:moveTo>
                    <a:pt x="2380" y="7910"/>
                  </a:moveTo>
                  <a:cubicBezTo>
                    <a:pt x="2090" y="7910"/>
                    <a:pt x="1860" y="7680"/>
                    <a:pt x="1860" y="7390"/>
                  </a:cubicBezTo>
                  <a:cubicBezTo>
                    <a:pt x="1860" y="7100"/>
                    <a:pt x="2090" y="6870"/>
                    <a:pt x="2380" y="6870"/>
                  </a:cubicBezTo>
                  <a:cubicBezTo>
                    <a:pt x="2670" y="6870"/>
                    <a:pt x="2900" y="7100"/>
                    <a:pt x="2900" y="7390"/>
                  </a:cubicBezTo>
                  <a:cubicBezTo>
                    <a:pt x="2900" y="7680"/>
                    <a:pt x="2670" y="7910"/>
                    <a:pt x="2380" y="7910"/>
                  </a:cubicBezTo>
                  <a:close/>
                  <a:moveTo>
                    <a:pt x="2380" y="7070"/>
                  </a:moveTo>
                  <a:cubicBezTo>
                    <a:pt x="2200" y="7070"/>
                    <a:pt x="2060" y="7210"/>
                    <a:pt x="2060" y="7390"/>
                  </a:cubicBezTo>
                  <a:cubicBezTo>
                    <a:pt x="2060" y="7570"/>
                    <a:pt x="2200" y="7710"/>
                    <a:pt x="2380" y="7710"/>
                  </a:cubicBezTo>
                  <a:cubicBezTo>
                    <a:pt x="2560" y="7710"/>
                    <a:pt x="2700" y="7570"/>
                    <a:pt x="2700" y="7390"/>
                  </a:cubicBezTo>
                  <a:cubicBezTo>
                    <a:pt x="2700" y="7210"/>
                    <a:pt x="2560" y="7070"/>
                    <a:pt x="2380" y="7070"/>
                  </a:cubicBezTo>
                  <a:close/>
                  <a:moveTo>
                    <a:pt x="2010" y="9460"/>
                  </a:moveTo>
                  <a:cubicBezTo>
                    <a:pt x="1830" y="9460"/>
                    <a:pt x="1670" y="9530"/>
                    <a:pt x="1540" y="9660"/>
                  </a:cubicBezTo>
                  <a:cubicBezTo>
                    <a:pt x="1480" y="9730"/>
                    <a:pt x="1430" y="9820"/>
                    <a:pt x="1390" y="9930"/>
                  </a:cubicBezTo>
                  <a:cubicBezTo>
                    <a:pt x="1350" y="10040"/>
                    <a:pt x="1330" y="10180"/>
                    <a:pt x="1330" y="10330"/>
                  </a:cubicBezTo>
                  <a:cubicBezTo>
                    <a:pt x="1330" y="10560"/>
                    <a:pt x="1380" y="10760"/>
                    <a:pt x="1470" y="10910"/>
                  </a:cubicBezTo>
                  <a:cubicBezTo>
                    <a:pt x="1520" y="10990"/>
                    <a:pt x="1580" y="11050"/>
                    <a:pt x="1670" y="11100"/>
                  </a:cubicBezTo>
                  <a:cubicBezTo>
                    <a:pt x="1760" y="11140"/>
                    <a:pt x="1860" y="11170"/>
                    <a:pt x="1970" y="11170"/>
                  </a:cubicBezTo>
                  <a:cubicBezTo>
                    <a:pt x="2140" y="11170"/>
                    <a:pt x="2280" y="11120"/>
                    <a:pt x="2390" y="11020"/>
                  </a:cubicBezTo>
                  <a:cubicBezTo>
                    <a:pt x="2500" y="10920"/>
                    <a:pt x="2560" y="10790"/>
                    <a:pt x="2560" y="10620"/>
                  </a:cubicBezTo>
                  <a:cubicBezTo>
                    <a:pt x="2560" y="10450"/>
                    <a:pt x="2510" y="10320"/>
                    <a:pt x="2410" y="10220"/>
                  </a:cubicBezTo>
                  <a:cubicBezTo>
                    <a:pt x="2310" y="10120"/>
                    <a:pt x="2180" y="10070"/>
                    <a:pt x="2030" y="10070"/>
                  </a:cubicBezTo>
                  <a:cubicBezTo>
                    <a:pt x="1920" y="10070"/>
                    <a:pt x="1810" y="10100"/>
                    <a:pt x="1710" y="10170"/>
                  </a:cubicBezTo>
                  <a:cubicBezTo>
                    <a:pt x="1720" y="10050"/>
                    <a:pt x="1760" y="9960"/>
                    <a:pt x="1810" y="9890"/>
                  </a:cubicBezTo>
                  <a:cubicBezTo>
                    <a:pt x="1870" y="9820"/>
                    <a:pt x="1940" y="9790"/>
                    <a:pt x="2050" y="9790"/>
                  </a:cubicBezTo>
                  <a:cubicBezTo>
                    <a:pt x="2100" y="9790"/>
                    <a:pt x="2150" y="9800"/>
                    <a:pt x="2210" y="9830"/>
                  </a:cubicBezTo>
                  <a:cubicBezTo>
                    <a:pt x="2260" y="9860"/>
                    <a:pt x="2300" y="9880"/>
                    <a:pt x="2320" y="9890"/>
                  </a:cubicBezTo>
                  <a:lnTo>
                    <a:pt x="2360" y="9930"/>
                  </a:lnTo>
                  <a:lnTo>
                    <a:pt x="2530" y="9670"/>
                  </a:lnTo>
                  <a:cubicBezTo>
                    <a:pt x="2480" y="9630"/>
                    <a:pt x="2440" y="9600"/>
                    <a:pt x="2410" y="9580"/>
                  </a:cubicBezTo>
                  <a:cubicBezTo>
                    <a:pt x="2370" y="9560"/>
                    <a:pt x="2320" y="9530"/>
                    <a:pt x="2250" y="9510"/>
                  </a:cubicBezTo>
                  <a:cubicBezTo>
                    <a:pt x="2160" y="9470"/>
                    <a:pt x="2090" y="9460"/>
                    <a:pt x="2010" y="9460"/>
                  </a:cubicBezTo>
                  <a:close/>
                  <a:moveTo>
                    <a:pt x="1980" y="10850"/>
                  </a:moveTo>
                  <a:cubicBezTo>
                    <a:pt x="1910" y="10850"/>
                    <a:pt x="1850" y="10830"/>
                    <a:pt x="1800" y="10780"/>
                  </a:cubicBezTo>
                  <a:cubicBezTo>
                    <a:pt x="1750" y="10730"/>
                    <a:pt x="1730" y="10670"/>
                    <a:pt x="1730" y="10600"/>
                  </a:cubicBezTo>
                  <a:cubicBezTo>
                    <a:pt x="1730" y="10530"/>
                    <a:pt x="1750" y="10470"/>
                    <a:pt x="1800" y="10430"/>
                  </a:cubicBezTo>
                  <a:cubicBezTo>
                    <a:pt x="1850" y="10390"/>
                    <a:pt x="1910" y="10370"/>
                    <a:pt x="1980" y="10370"/>
                  </a:cubicBezTo>
                  <a:cubicBezTo>
                    <a:pt x="2050" y="10370"/>
                    <a:pt x="2110" y="10390"/>
                    <a:pt x="2150" y="10440"/>
                  </a:cubicBezTo>
                  <a:cubicBezTo>
                    <a:pt x="2190" y="10490"/>
                    <a:pt x="2210" y="10550"/>
                    <a:pt x="2210" y="10620"/>
                  </a:cubicBezTo>
                  <a:cubicBezTo>
                    <a:pt x="2210" y="10690"/>
                    <a:pt x="2190" y="10750"/>
                    <a:pt x="2140" y="10790"/>
                  </a:cubicBezTo>
                  <a:cubicBezTo>
                    <a:pt x="2110" y="10830"/>
                    <a:pt x="2050" y="10850"/>
                    <a:pt x="1980" y="10850"/>
                  </a:cubicBezTo>
                  <a:close/>
                  <a:moveTo>
                    <a:pt x="3430" y="9500"/>
                  </a:moveTo>
                  <a:lnTo>
                    <a:pt x="2760" y="9500"/>
                  </a:lnTo>
                  <a:lnTo>
                    <a:pt x="2760" y="9810"/>
                  </a:lnTo>
                  <a:lnTo>
                    <a:pt x="3070" y="9810"/>
                  </a:lnTo>
                  <a:lnTo>
                    <a:pt x="3070" y="11140"/>
                  </a:lnTo>
                  <a:lnTo>
                    <a:pt x="3430" y="11140"/>
                  </a:lnTo>
                  <a:lnTo>
                    <a:pt x="3430" y="9500"/>
                  </a:lnTo>
                  <a:close/>
                  <a:moveTo>
                    <a:pt x="2380" y="7590"/>
                  </a:moveTo>
                  <a:cubicBezTo>
                    <a:pt x="2260" y="7580"/>
                    <a:pt x="2180" y="7490"/>
                    <a:pt x="2180" y="7380"/>
                  </a:cubicBezTo>
                  <a:cubicBezTo>
                    <a:pt x="2180" y="7290"/>
                    <a:pt x="2190" y="7180"/>
                    <a:pt x="2190" y="7050"/>
                  </a:cubicBezTo>
                  <a:cubicBezTo>
                    <a:pt x="2240" y="5800"/>
                    <a:pt x="2310" y="4420"/>
                    <a:pt x="2570" y="3850"/>
                  </a:cubicBezTo>
                  <a:cubicBezTo>
                    <a:pt x="2960" y="3000"/>
                    <a:pt x="3760" y="2330"/>
                    <a:pt x="4700" y="2060"/>
                  </a:cubicBezTo>
                  <a:cubicBezTo>
                    <a:pt x="5590" y="1810"/>
                    <a:pt x="6570" y="1890"/>
                    <a:pt x="7480" y="2290"/>
                  </a:cubicBezTo>
                  <a:cubicBezTo>
                    <a:pt x="7580" y="2340"/>
                    <a:pt x="7630" y="2450"/>
                    <a:pt x="7580" y="2550"/>
                  </a:cubicBezTo>
                  <a:cubicBezTo>
                    <a:pt x="7530" y="2650"/>
                    <a:pt x="7420" y="2700"/>
                    <a:pt x="7320" y="2650"/>
                  </a:cubicBezTo>
                  <a:cubicBezTo>
                    <a:pt x="6510" y="2290"/>
                    <a:pt x="5600" y="2210"/>
                    <a:pt x="4820" y="2440"/>
                  </a:cubicBezTo>
                  <a:cubicBezTo>
                    <a:pt x="3980" y="2680"/>
                    <a:pt x="3280" y="3270"/>
                    <a:pt x="2940" y="4010"/>
                  </a:cubicBezTo>
                  <a:cubicBezTo>
                    <a:pt x="2690" y="4560"/>
                    <a:pt x="2630" y="6250"/>
                    <a:pt x="2590" y="7060"/>
                  </a:cubicBezTo>
                  <a:cubicBezTo>
                    <a:pt x="2590" y="7190"/>
                    <a:pt x="2580" y="7300"/>
                    <a:pt x="2580" y="7390"/>
                  </a:cubicBezTo>
                  <a:cubicBezTo>
                    <a:pt x="2580" y="7500"/>
                    <a:pt x="2490" y="7590"/>
                    <a:pt x="2380" y="7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9106873" y="1899972"/>
              <a:ext cx="1351140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Future-01</a:t>
              </a:r>
              <a:endParaRPr lang="zh-CN" altLang="en-US" b="1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9106873" y="2280125"/>
              <a:ext cx="1351140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点击输入文本</a:t>
              </a:r>
              <a:endParaRPr lang="zh-CN" altLang="en-US" sz="1400" dirty="0"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477267" y="1716380"/>
              <a:ext cx="1168910" cy="463492"/>
              <a:chOff x="7477267" y="1530640"/>
              <a:chExt cx="1168910" cy="46349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7579519" y="1994132"/>
                <a:ext cx="964406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7477267" y="1530640"/>
                <a:ext cx="1168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Key word</a:t>
                </a:r>
                <a:endParaRPr lang="zh-CN" altLang="en-US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5758399" y="4097043"/>
            <a:ext cx="5116772" cy="1680628"/>
            <a:chOff x="5505985" y="1153818"/>
            <a:chExt cx="5116772" cy="1680628"/>
          </a:xfrm>
        </p:grpSpPr>
        <p:sp>
          <p:nvSpPr>
            <p:cNvPr id="112" name="矩形: 圆角 111"/>
            <p:cNvSpPr/>
            <p:nvPr/>
          </p:nvSpPr>
          <p:spPr>
            <a:xfrm>
              <a:off x="5505985" y="1153818"/>
              <a:ext cx="1680628" cy="1680628"/>
            </a:xfrm>
            <a:prstGeom prst="roundRect">
              <a:avLst>
                <a:gd name="adj" fmla="val 81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100%</a:t>
              </a:r>
              <a:endParaRPr lang="zh-CN" altLang="en-US" sz="40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13" name="矩形: 圆角 112"/>
            <p:cNvSpPr/>
            <p:nvPr/>
          </p:nvSpPr>
          <p:spPr>
            <a:xfrm>
              <a:off x="8942129" y="1153818"/>
              <a:ext cx="1680628" cy="1680628"/>
            </a:xfrm>
            <a:prstGeom prst="roundRect">
              <a:avLst>
                <a:gd name="adj" fmla="val 8136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90%</a:t>
              </a:r>
              <a:endParaRPr lang="zh-CN" altLang="en-US" sz="40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14" name="lamp-light-bulb-outline_40397"/>
            <p:cNvSpPr>
              <a:spLocks noChangeAspect="1"/>
            </p:cNvSpPr>
            <p:nvPr/>
          </p:nvSpPr>
          <p:spPr bwMode="auto">
            <a:xfrm>
              <a:off x="9492199" y="1395081"/>
              <a:ext cx="480476" cy="387664"/>
            </a:xfrm>
            <a:custGeom>
              <a:avLst/>
              <a:gdLst>
                <a:gd name="T0" fmla="*/ 0 w 11000"/>
                <a:gd name="T1" fmla="*/ 12490 h 12980"/>
                <a:gd name="T2" fmla="*/ 2280 w 11000"/>
                <a:gd name="T3" fmla="*/ 5850 h 12980"/>
                <a:gd name="T4" fmla="*/ 4760 w 11000"/>
                <a:gd name="T5" fmla="*/ 7270 h 12980"/>
                <a:gd name="T6" fmla="*/ 400 w 11000"/>
                <a:gd name="T7" fmla="*/ 12290 h 12980"/>
                <a:gd name="T8" fmla="*/ 2380 w 11000"/>
                <a:gd name="T9" fmla="*/ 6250 h 12980"/>
                <a:gd name="T10" fmla="*/ 7360 w 11000"/>
                <a:gd name="T11" fmla="*/ 3320 h 12980"/>
                <a:gd name="T12" fmla="*/ 7320 w 11000"/>
                <a:gd name="T13" fmla="*/ 1600 h 12980"/>
                <a:gd name="T14" fmla="*/ 7420 w 11000"/>
                <a:gd name="T15" fmla="*/ 3320 h 12980"/>
                <a:gd name="T16" fmla="*/ 7410 w 11000"/>
                <a:gd name="T17" fmla="*/ 3120 h 12980"/>
                <a:gd name="T18" fmla="*/ 7330 w 11000"/>
                <a:gd name="T19" fmla="*/ 1790 h 12980"/>
                <a:gd name="T20" fmla="*/ 10010 w 11000"/>
                <a:gd name="T21" fmla="*/ 12980 h 12980"/>
                <a:gd name="T22" fmla="*/ 8940 w 11000"/>
                <a:gd name="T23" fmla="*/ 12320 h 12980"/>
                <a:gd name="T24" fmla="*/ 5070 w 11000"/>
                <a:gd name="T25" fmla="*/ 1740 h 12980"/>
                <a:gd name="T26" fmla="*/ 8970 w 11000"/>
                <a:gd name="T27" fmla="*/ 5700 h 12980"/>
                <a:gd name="T28" fmla="*/ 10100 w 11000"/>
                <a:gd name="T29" fmla="*/ 7530 h 12980"/>
                <a:gd name="T30" fmla="*/ 10530 w 11000"/>
                <a:gd name="T31" fmla="*/ 8940 h 12980"/>
                <a:gd name="T32" fmla="*/ 10960 w 11000"/>
                <a:gd name="T33" fmla="*/ 10350 h 12980"/>
                <a:gd name="T34" fmla="*/ 10800 w 11000"/>
                <a:gd name="T35" fmla="*/ 12000 h 12980"/>
                <a:gd name="T36" fmla="*/ 9300 w 11000"/>
                <a:gd name="T37" fmla="*/ 12120 h 12980"/>
                <a:gd name="T38" fmla="*/ 10230 w 11000"/>
                <a:gd name="T39" fmla="*/ 11220 h 12980"/>
                <a:gd name="T40" fmla="*/ 9890 w 11000"/>
                <a:gd name="T41" fmla="*/ 9920 h 12980"/>
                <a:gd name="T42" fmla="*/ 10110 w 11000"/>
                <a:gd name="T43" fmla="*/ 8940 h 12980"/>
                <a:gd name="T44" fmla="*/ 9380 w 11000"/>
                <a:gd name="T45" fmla="*/ 8250 h 12980"/>
                <a:gd name="T46" fmla="*/ 8950 w 11000"/>
                <a:gd name="T47" fmla="*/ 6970 h 12980"/>
                <a:gd name="T48" fmla="*/ 9990 w 11000"/>
                <a:gd name="T49" fmla="*/ 2480 h 12980"/>
                <a:gd name="T50" fmla="*/ 5200 w 11000"/>
                <a:gd name="T51" fmla="*/ 3890 h 12980"/>
                <a:gd name="T52" fmla="*/ 9300 w 11000"/>
                <a:gd name="T53" fmla="*/ 12120 h 12980"/>
                <a:gd name="T54" fmla="*/ 7810 w 11000"/>
                <a:gd name="T55" fmla="*/ 5830 h 12980"/>
                <a:gd name="T56" fmla="*/ 10100 w 11000"/>
                <a:gd name="T57" fmla="*/ 12750 h 12980"/>
                <a:gd name="T58" fmla="*/ 2380 w 11000"/>
                <a:gd name="T59" fmla="*/ 7910 h 12980"/>
                <a:gd name="T60" fmla="*/ 2900 w 11000"/>
                <a:gd name="T61" fmla="*/ 7390 h 12980"/>
                <a:gd name="T62" fmla="*/ 2060 w 11000"/>
                <a:gd name="T63" fmla="*/ 7390 h 12980"/>
                <a:gd name="T64" fmla="*/ 2380 w 11000"/>
                <a:gd name="T65" fmla="*/ 7070 h 12980"/>
                <a:gd name="T66" fmla="*/ 1390 w 11000"/>
                <a:gd name="T67" fmla="*/ 9930 h 12980"/>
                <a:gd name="T68" fmla="*/ 1670 w 11000"/>
                <a:gd name="T69" fmla="*/ 11100 h 12980"/>
                <a:gd name="T70" fmla="*/ 2560 w 11000"/>
                <a:gd name="T71" fmla="*/ 10620 h 12980"/>
                <a:gd name="T72" fmla="*/ 1710 w 11000"/>
                <a:gd name="T73" fmla="*/ 10170 h 12980"/>
                <a:gd name="T74" fmla="*/ 2210 w 11000"/>
                <a:gd name="T75" fmla="*/ 9830 h 12980"/>
                <a:gd name="T76" fmla="*/ 2530 w 11000"/>
                <a:gd name="T77" fmla="*/ 9670 h 12980"/>
                <a:gd name="T78" fmla="*/ 2010 w 11000"/>
                <a:gd name="T79" fmla="*/ 9460 h 12980"/>
                <a:gd name="T80" fmla="*/ 1730 w 11000"/>
                <a:gd name="T81" fmla="*/ 10600 h 12980"/>
                <a:gd name="T82" fmla="*/ 2150 w 11000"/>
                <a:gd name="T83" fmla="*/ 10440 h 12980"/>
                <a:gd name="T84" fmla="*/ 1980 w 11000"/>
                <a:gd name="T85" fmla="*/ 10850 h 12980"/>
                <a:gd name="T86" fmla="*/ 2760 w 11000"/>
                <a:gd name="T87" fmla="*/ 9810 h 12980"/>
                <a:gd name="T88" fmla="*/ 3430 w 11000"/>
                <a:gd name="T89" fmla="*/ 11140 h 12980"/>
                <a:gd name="T90" fmla="*/ 2180 w 11000"/>
                <a:gd name="T91" fmla="*/ 7380 h 12980"/>
                <a:gd name="T92" fmla="*/ 4700 w 11000"/>
                <a:gd name="T93" fmla="*/ 2060 h 12980"/>
                <a:gd name="T94" fmla="*/ 7320 w 11000"/>
                <a:gd name="T95" fmla="*/ 2650 h 12980"/>
                <a:gd name="T96" fmla="*/ 2590 w 11000"/>
                <a:gd name="T97" fmla="*/ 7060 h 1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00" h="12980">
                  <a:moveTo>
                    <a:pt x="4570" y="12690"/>
                  </a:moveTo>
                  <a:lnTo>
                    <a:pt x="200" y="12690"/>
                  </a:lnTo>
                  <a:cubicBezTo>
                    <a:pt x="90" y="12690"/>
                    <a:pt x="0" y="12600"/>
                    <a:pt x="0" y="12490"/>
                  </a:cubicBezTo>
                  <a:lnTo>
                    <a:pt x="0" y="7270"/>
                  </a:lnTo>
                  <a:cubicBezTo>
                    <a:pt x="0" y="7200"/>
                    <a:pt x="40" y="7130"/>
                    <a:pt x="100" y="7100"/>
                  </a:cubicBezTo>
                  <a:lnTo>
                    <a:pt x="2280" y="5850"/>
                  </a:lnTo>
                  <a:cubicBezTo>
                    <a:pt x="2340" y="5810"/>
                    <a:pt x="2420" y="5810"/>
                    <a:pt x="2480" y="5850"/>
                  </a:cubicBezTo>
                  <a:lnTo>
                    <a:pt x="4660" y="7100"/>
                  </a:lnTo>
                  <a:cubicBezTo>
                    <a:pt x="4720" y="7140"/>
                    <a:pt x="4760" y="7200"/>
                    <a:pt x="4760" y="7270"/>
                  </a:cubicBezTo>
                  <a:lnTo>
                    <a:pt x="4760" y="12500"/>
                  </a:lnTo>
                  <a:cubicBezTo>
                    <a:pt x="4770" y="12600"/>
                    <a:pt x="4680" y="12690"/>
                    <a:pt x="4570" y="12690"/>
                  </a:cubicBezTo>
                  <a:close/>
                  <a:moveTo>
                    <a:pt x="400" y="12290"/>
                  </a:moveTo>
                  <a:lnTo>
                    <a:pt x="4370" y="12290"/>
                  </a:lnTo>
                  <a:lnTo>
                    <a:pt x="4370" y="7380"/>
                  </a:lnTo>
                  <a:lnTo>
                    <a:pt x="2380" y="6250"/>
                  </a:lnTo>
                  <a:lnTo>
                    <a:pt x="400" y="7380"/>
                  </a:lnTo>
                  <a:lnTo>
                    <a:pt x="400" y="12290"/>
                  </a:lnTo>
                  <a:close/>
                  <a:moveTo>
                    <a:pt x="7360" y="3320"/>
                  </a:moveTo>
                  <a:cubicBezTo>
                    <a:pt x="7060" y="3320"/>
                    <a:pt x="6770" y="3150"/>
                    <a:pt x="6620" y="2890"/>
                  </a:cubicBezTo>
                  <a:cubicBezTo>
                    <a:pt x="6470" y="2630"/>
                    <a:pt x="6470" y="2310"/>
                    <a:pt x="6610" y="2050"/>
                  </a:cubicBezTo>
                  <a:cubicBezTo>
                    <a:pt x="6750" y="1790"/>
                    <a:pt x="7010" y="1620"/>
                    <a:pt x="7320" y="1600"/>
                  </a:cubicBezTo>
                  <a:cubicBezTo>
                    <a:pt x="7650" y="1570"/>
                    <a:pt x="7960" y="1740"/>
                    <a:pt x="8120" y="2030"/>
                  </a:cubicBezTo>
                  <a:cubicBezTo>
                    <a:pt x="8270" y="2290"/>
                    <a:pt x="8270" y="2610"/>
                    <a:pt x="8130" y="2870"/>
                  </a:cubicBezTo>
                  <a:cubicBezTo>
                    <a:pt x="7990" y="3130"/>
                    <a:pt x="7730" y="3300"/>
                    <a:pt x="7420" y="3320"/>
                  </a:cubicBezTo>
                  <a:lnTo>
                    <a:pt x="7360" y="3320"/>
                  </a:lnTo>
                  <a:close/>
                  <a:moveTo>
                    <a:pt x="6800" y="2790"/>
                  </a:moveTo>
                  <a:cubicBezTo>
                    <a:pt x="6920" y="3010"/>
                    <a:pt x="7170" y="3140"/>
                    <a:pt x="7410" y="3120"/>
                  </a:cubicBezTo>
                  <a:cubicBezTo>
                    <a:pt x="7640" y="3100"/>
                    <a:pt x="7850" y="2970"/>
                    <a:pt x="7950" y="2770"/>
                  </a:cubicBezTo>
                  <a:cubicBezTo>
                    <a:pt x="8060" y="2570"/>
                    <a:pt x="8050" y="2330"/>
                    <a:pt x="7940" y="2120"/>
                  </a:cubicBezTo>
                  <a:cubicBezTo>
                    <a:pt x="7820" y="1900"/>
                    <a:pt x="7570" y="1770"/>
                    <a:pt x="7330" y="1790"/>
                  </a:cubicBezTo>
                  <a:cubicBezTo>
                    <a:pt x="7100" y="1810"/>
                    <a:pt x="6890" y="1940"/>
                    <a:pt x="6790" y="2140"/>
                  </a:cubicBezTo>
                  <a:cubicBezTo>
                    <a:pt x="6680" y="2350"/>
                    <a:pt x="6680" y="2590"/>
                    <a:pt x="6800" y="2790"/>
                  </a:cubicBezTo>
                  <a:close/>
                  <a:moveTo>
                    <a:pt x="10010" y="12980"/>
                  </a:moveTo>
                  <a:cubicBezTo>
                    <a:pt x="9980" y="12980"/>
                    <a:pt x="9940" y="12970"/>
                    <a:pt x="9910" y="12950"/>
                  </a:cubicBezTo>
                  <a:lnTo>
                    <a:pt x="9030" y="12430"/>
                  </a:lnTo>
                  <a:cubicBezTo>
                    <a:pt x="8990" y="12400"/>
                    <a:pt x="8960" y="12360"/>
                    <a:pt x="8940" y="12320"/>
                  </a:cubicBezTo>
                  <a:lnTo>
                    <a:pt x="7040" y="6010"/>
                  </a:lnTo>
                  <a:cubicBezTo>
                    <a:pt x="5990" y="5810"/>
                    <a:pt x="5130" y="5030"/>
                    <a:pt x="4820" y="4010"/>
                  </a:cubicBezTo>
                  <a:cubicBezTo>
                    <a:pt x="4590" y="3240"/>
                    <a:pt x="4680" y="2430"/>
                    <a:pt x="5070" y="1740"/>
                  </a:cubicBezTo>
                  <a:cubicBezTo>
                    <a:pt x="5470" y="1040"/>
                    <a:pt x="6120" y="560"/>
                    <a:pt x="6900" y="360"/>
                  </a:cubicBezTo>
                  <a:cubicBezTo>
                    <a:pt x="8390" y="0"/>
                    <a:pt x="9940" y="900"/>
                    <a:pt x="10360" y="2380"/>
                  </a:cubicBezTo>
                  <a:cubicBezTo>
                    <a:pt x="10730" y="3690"/>
                    <a:pt x="10150" y="5060"/>
                    <a:pt x="8970" y="5700"/>
                  </a:cubicBezTo>
                  <a:lnTo>
                    <a:pt x="9300" y="6800"/>
                  </a:lnTo>
                  <a:lnTo>
                    <a:pt x="10030" y="7290"/>
                  </a:lnTo>
                  <a:cubicBezTo>
                    <a:pt x="10110" y="7340"/>
                    <a:pt x="10140" y="7440"/>
                    <a:pt x="10100" y="7530"/>
                  </a:cubicBezTo>
                  <a:lnTo>
                    <a:pt x="9800" y="8260"/>
                  </a:lnTo>
                  <a:lnTo>
                    <a:pt x="10460" y="8700"/>
                  </a:lnTo>
                  <a:cubicBezTo>
                    <a:pt x="10540" y="8750"/>
                    <a:pt x="10570" y="8850"/>
                    <a:pt x="10530" y="8940"/>
                  </a:cubicBezTo>
                  <a:lnTo>
                    <a:pt x="10230" y="9670"/>
                  </a:lnTo>
                  <a:lnTo>
                    <a:pt x="10890" y="10110"/>
                  </a:lnTo>
                  <a:cubicBezTo>
                    <a:pt x="10970" y="10160"/>
                    <a:pt x="11000" y="10260"/>
                    <a:pt x="10960" y="10350"/>
                  </a:cubicBezTo>
                  <a:lnTo>
                    <a:pt x="10630" y="11160"/>
                  </a:lnTo>
                  <a:lnTo>
                    <a:pt x="10830" y="11820"/>
                  </a:lnTo>
                  <a:cubicBezTo>
                    <a:pt x="10850" y="11880"/>
                    <a:pt x="10840" y="11940"/>
                    <a:pt x="10800" y="12000"/>
                  </a:cubicBezTo>
                  <a:lnTo>
                    <a:pt x="10170" y="12880"/>
                  </a:lnTo>
                  <a:cubicBezTo>
                    <a:pt x="10130" y="12950"/>
                    <a:pt x="10070" y="12980"/>
                    <a:pt x="10010" y="12980"/>
                  </a:cubicBezTo>
                  <a:close/>
                  <a:moveTo>
                    <a:pt x="9300" y="12120"/>
                  </a:moveTo>
                  <a:lnTo>
                    <a:pt x="9950" y="12510"/>
                  </a:lnTo>
                  <a:lnTo>
                    <a:pt x="10420" y="11860"/>
                  </a:lnTo>
                  <a:lnTo>
                    <a:pt x="10230" y="11220"/>
                  </a:lnTo>
                  <a:cubicBezTo>
                    <a:pt x="10220" y="11180"/>
                    <a:pt x="10220" y="11130"/>
                    <a:pt x="10240" y="11090"/>
                  </a:cubicBezTo>
                  <a:lnTo>
                    <a:pt x="10540" y="10360"/>
                  </a:lnTo>
                  <a:lnTo>
                    <a:pt x="9890" y="9920"/>
                  </a:lnTo>
                  <a:cubicBezTo>
                    <a:pt x="9850" y="9890"/>
                    <a:pt x="9820" y="9860"/>
                    <a:pt x="9810" y="9810"/>
                  </a:cubicBezTo>
                  <a:cubicBezTo>
                    <a:pt x="9800" y="9770"/>
                    <a:pt x="9800" y="9710"/>
                    <a:pt x="9810" y="9670"/>
                  </a:cubicBezTo>
                  <a:lnTo>
                    <a:pt x="10110" y="8940"/>
                  </a:lnTo>
                  <a:lnTo>
                    <a:pt x="9460" y="8500"/>
                  </a:lnTo>
                  <a:cubicBezTo>
                    <a:pt x="9420" y="8470"/>
                    <a:pt x="9390" y="8440"/>
                    <a:pt x="9380" y="8390"/>
                  </a:cubicBezTo>
                  <a:cubicBezTo>
                    <a:pt x="9370" y="8350"/>
                    <a:pt x="9370" y="8290"/>
                    <a:pt x="9380" y="8250"/>
                  </a:cubicBezTo>
                  <a:lnTo>
                    <a:pt x="9680" y="7520"/>
                  </a:lnTo>
                  <a:lnTo>
                    <a:pt x="9030" y="7080"/>
                  </a:lnTo>
                  <a:cubicBezTo>
                    <a:pt x="8990" y="7050"/>
                    <a:pt x="8960" y="7020"/>
                    <a:pt x="8950" y="6970"/>
                  </a:cubicBezTo>
                  <a:lnTo>
                    <a:pt x="8550" y="5650"/>
                  </a:lnTo>
                  <a:cubicBezTo>
                    <a:pt x="8520" y="5560"/>
                    <a:pt x="8570" y="5450"/>
                    <a:pt x="8660" y="5410"/>
                  </a:cubicBezTo>
                  <a:cubicBezTo>
                    <a:pt x="9760" y="4890"/>
                    <a:pt x="10320" y="3650"/>
                    <a:pt x="9990" y="2480"/>
                  </a:cubicBezTo>
                  <a:cubicBezTo>
                    <a:pt x="9630" y="1210"/>
                    <a:pt x="8290" y="430"/>
                    <a:pt x="7010" y="740"/>
                  </a:cubicBezTo>
                  <a:cubicBezTo>
                    <a:pt x="6320" y="910"/>
                    <a:pt x="5760" y="1330"/>
                    <a:pt x="5420" y="1930"/>
                  </a:cubicBezTo>
                  <a:cubicBezTo>
                    <a:pt x="5080" y="2530"/>
                    <a:pt x="5000" y="3220"/>
                    <a:pt x="5200" y="3890"/>
                  </a:cubicBezTo>
                  <a:cubicBezTo>
                    <a:pt x="5480" y="4810"/>
                    <a:pt x="6270" y="5490"/>
                    <a:pt x="7220" y="5630"/>
                  </a:cubicBezTo>
                  <a:cubicBezTo>
                    <a:pt x="7300" y="5640"/>
                    <a:pt x="7360" y="5700"/>
                    <a:pt x="7380" y="5770"/>
                  </a:cubicBezTo>
                  <a:lnTo>
                    <a:pt x="9300" y="12120"/>
                  </a:lnTo>
                  <a:close/>
                  <a:moveTo>
                    <a:pt x="10010" y="12880"/>
                  </a:moveTo>
                  <a:cubicBezTo>
                    <a:pt x="9970" y="12880"/>
                    <a:pt x="9930" y="12850"/>
                    <a:pt x="9910" y="12810"/>
                  </a:cubicBezTo>
                  <a:lnTo>
                    <a:pt x="7810" y="5830"/>
                  </a:lnTo>
                  <a:cubicBezTo>
                    <a:pt x="7790" y="5780"/>
                    <a:pt x="7820" y="5720"/>
                    <a:pt x="7880" y="5710"/>
                  </a:cubicBezTo>
                  <a:cubicBezTo>
                    <a:pt x="7930" y="5690"/>
                    <a:pt x="7990" y="5720"/>
                    <a:pt x="8000" y="5780"/>
                  </a:cubicBezTo>
                  <a:lnTo>
                    <a:pt x="10100" y="12750"/>
                  </a:lnTo>
                  <a:cubicBezTo>
                    <a:pt x="10120" y="12800"/>
                    <a:pt x="10090" y="12860"/>
                    <a:pt x="10030" y="12870"/>
                  </a:cubicBezTo>
                  <a:cubicBezTo>
                    <a:pt x="10030" y="12880"/>
                    <a:pt x="10020" y="12880"/>
                    <a:pt x="10010" y="12880"/>
                  </a:cubicBezTo>
                  <a:close/>
                  <a:moveTo>
                    <a:pt x="2380" y="7910"/>
                  </a:moveTo>
                  <a:cubicBezTo>
                    <a:pt x="2090" y="7910"/>
                    <a:pt x="1860" y="7680"/>
                    <a:pt x="1860" y="7390"/>
                  </a:cubicBezTo>
                  <a:cubicBezTo>
                    <a:pt x="1860" y="7100"/>
                    <a:pt x="2090" y="6870"/>
                    <a:pt x="2380" y="6870"/>
                  </a:cubicBezTo>
                  <a:cubicBezTo>
                    <a:pt x="2670" y="6870"/>
                    <a:pt x="2900" y="7100"/>
                    <a:pt x="2900" y="7390"/>
                  </a:cubicBezTo>
                  <a:cubicBezTo>
                    <a:pt x="2900" y="7680"/>
                    <a:pt x="2670" y="7910"/>
                    <a:pt x="2380" y="7910"/>
                  </a:cubicBezTo>
                  <a:close/>
                  <a:moveTo>
                    <a:pt x="2380" y="7070"/>
                  </a:moveTo>
                  <a:cubicBezTo>
                    <a:pt x="2200" y="7070"/>
                    <a:pt x="2060" y="7210"/>
                    <a:pt x="2060" y="7390"/>
                  </a:cubicBezTo>
                  <a:cubicBezTo>
                    <a:pt x="2060" y="7570"/>
                    <a:pt x="2200" y="7710"/>
                    <a:pt x="2380" y="7710"/>
                  </a:cubicBezTo>
                  <a:cubicBezTo>
                    <a:pt x="2560" y="7710"/>
                    <a:pt x="2700" y="7570"/>
                    <a:pt x="2700" y="7390"/>
                  </a:cubicBezTo>
                  <a:cubicBezTo>
                    <a:pt x="2700" y="7210"/>
                    <a:pt x="2560" y="7070"/>
                    <a:pt x="2380" y="7070"/>
                  </a:cubicBezTo>
                  <a:close/>
                  <a:moveTo>
                    <a:pt x="2010" y="9460"/>
                  </a:moveTo>
                  <a:cubicBezTo>
                    <a:pt x="1830" y="9460"/>
                    <a:pt x="1670" y="9530"/>
                    <a:pt x="1540" y="9660"/>
                  </a:cubicBezTo>
                  <a:cubicBezTo>
                    <a:pt x="1480" y="9730"/>
                    <a:pt x="1430" y="9820"/>
                    <a:pt x="1390" y="9930"/>
                  </a:cubicBezTo>
                  <a:cubicBezTo>
                    <a:pt x="1350" y="10040"/>
                    <a:pt x="1330" y="10180"/>
                    <a:pt x="1330" y="10330"/>
                  </a:cubicBezTo>
                  <a:cubicBezTo>
                    <a:pt x="1330" y="10560"/>
                    <a:pt x="1380" y="10760"/>
                    <a:pt x="1470" y="10910"/>
                  </a:cubicBezTo>
                  <a:cubicBezTo>
                    <a:pt x="1520" y="10990"/>
                    <a:pt x="1580" y="11050"/>
                    <a:pt x="1670" y="11100"/>
                  </a:cubicBezTo>
                  <a:cubicBezTo>
                    <a:pt x="1760" y="11140"/>
                    <a:pt x="1860" y="11170"/>
                    <a:pt x="1970" y="11170"/>
                  </a:cubicBezTo>
                  <a:cubicBezTo>
                    <a:pt x="2140" y="11170"/>
                    <a:pt x="2280" y="11120"/>
                    <a:pt x="2390" y="11020"/>
                  </a:cubicBezTo>
                  <a:cubicBezTo>
                    <a:pt x="2500" y="10920"/>
                    <a:pt x="2560" y="10790"/>
                    <a:pt x="2560" y="10620"/>
                  </a:cubicBezTo>
                  <a:cubicBezTo>
                    <a:pt x="2560" y="10450"/>
                    <a:pt x="2510" y="10320"/>
                    <a:pt x="2410" y="10220"/>
                  </a:cubicBezTo>
                  <a:cubicBezTo>
                    <a:pt x="2310" y="10120"/>
                    <a:pt x="2180" y="10070"/>
                    <a:pt x="2030" y="10070"/>
                  </a:cubicBezTo>
                  <a:cubicBezTo>
                    <a:pt x="1920" y="10070"/>
                    <a:pt x="1810" y="10100"/>
                    <a:pt x="1710" y="10170"/>
                  </a:cubicBezTo>
                  <a:cubicBezTo>
                    <a:pt x="1720" y="10050"/>
                    <a:pt x="1760" y="9960"/>
                    <a:pt x="1810" y="9890"/>
                  </a:cubicBezTo>
                  <a:cubicBezTo>
                    <a:pt x="1870" y="9820"/>
                    <a:pt x="1940" y="9790"/>
                    <a:pt x="2050" y="9790"/>
                  </a:cubicBezTo>
                  <a:cubicBezTo>
                    <a:pt x="2100" y="9790"/>
                    <a:pt x="2150" y="9800"/>
                    <a:pt x="2210" y="9830"/>
                  </a:cubicBezTo>
                  <a:cubicBezTo>
                    <a:pt x="2260" y="9860"/>
                    <a:pt x="2300" y="9880"/>
                    <a:pt x="2320" y="9890"/>
                  </a:cubicBezTo>
                  <a:lnTo>
                    <a:pt x="2360" y="9930"/>
                  </a:lnTo>
                  <a:lnTo>
                    <a:pt x="2530" y="9670"/>
                  </a:lnTo>
                  <a:cubicBezTo>
                    <a:pt x="2480" y="9630"/>
                    <a:pt x="2440" y="9600"/>
                    <a:pt x="2410" y="9580"/>
                  </a:cubicBezTo>
                  <a:cubicBezTo>
                    <a:pt x="2370" y="9560"/>
                    <a:pt x="2320" y="9530"/>
                    <a:pt x="2250" y="9510"/>
                  </a:cubicBezTo>
                  <a:cubicBezTo>
                    <a:pt x="2160" y="9470"/>
                    <a:pt x="2090" y="9460"/>
                    <a:pt x="2010" y="9460"/>
                  </a:cubicBezTo>
                  <a:close/>
                  <a:moveTo>
                    <a:pt x="1980" y="10850"/>
                  </a:moveTo>
                  <a:cubicBezTo>
                    <a:pt x="1910" y="10850"/>
                    <a:pt x="1850" y="10830"/>
                    <a:pt x="1800" y="10780"/>
                  </a:cubicBezTo>
                  <a:cubicBezTo>
                    <a:pt x="1750" y="10730"/>
                    <a:pt x="1730" y="10670"/>
                    <a:pt x="1730" y="10600"/>
                  </a:cubicBezTo>
                  <a:cubicBezTo>
                    <a:pt x="1730" y="10530"/>
                    <a:pt x="1750" y="10470"/>
                    <a:pt x="1800" y="10430"/>
                  </a:cubicBezTo>
                  <a:cubicBezTo>
                    <a:pt x="1850" y="10390"/>
                    <a:pt x="1910" y="10370"/>
                    <a:pt x="1980" y="10370"/>
                  </a:cubicBezTo>
                  <a:cubicBezTo>
                    <a:pt x="2050" y="10370"/>
                    <a:pt x="2110" y="10390"/>
                    <a:pt x="2150" y="10440"/>
                  </a:cubicBezTo>
                  <a:cubicBezTo>
                    <a:pt x="2190" y="10490"/>
                    <a:pt x="2210" y="10550"/>
                    <a:pt x="2210" y="10620"/>
                  </a:cubicBezTo>
                  <a:cubicBezTo>
                    <a:pt x="2210" y="10690"/>
                    <a:pt x="2190" y="10750"/>
                    <a:pt x="2140" y="10790"/>
                  </a:cubicBezTo>
                  <a:cubicBezTo>
                    <a:pt x="2110" y="10830"/>
                    <a:pt x="2050" y="10850"/>
                    <a:pt x="1980" y="10850"/>
                  </a:cubicBezTo>
                  <a:close/>
                  <a:moveTo>
                    <a:pt x="3430" y="9500"/>
                  </a:moveTo>
                  <a:lnTo>
                    <a:pt x="2760" y="9500"/>
                  </a:lnTo>
                  <a:lnTo>
                    <a:pt x="2760" y="9810"/>
                  </a:lnTo>
                  <a:lnTo>
                    <a:pt x="3070" y="9810"/>
                  </a:lnTo>
                  <a:lnTo>
                    <a:pt x="3070" y="11140"/>
                  </a:lnTo>
                  <a:lnTo>
                    <a:pt x="3430" y="11140"/>
                  </a:lnTo>
                  <a:lnTo>
                    <a:pt x="3430" y="9500"/>
                  </a:lnTo>
                  <a:close/>
                  <a:moveTo>
                    <a:pt x="2380" y="7590"/>
                  </a:moveTo>
                  <a:cubicBezTo>
                    <a:pt x="2260" y="7580"/>
                    <a:pt x="2180" y="7490"/>
                    <a:pt x="2180" y="7380"/>
                  </a:cubicBezTo>
                  <a:cubicBezTo>
                    <a:pt x="2180" y="7290"/>
                    <a:pt x="2190" y="7180"/>
                    <a:pt x="2190" y="7050"/>
                  </a:cubicBezTo>
                  <a:cubicBezTo>
                    <a:pt x="2240" y="5800"/>
                    <a:pt x="2310" y="4420"/>
                    <a:pt x="2570" y="3850"/>
                  </a:cubicBezTo>
                  <a:cubicBezTo>
                    <a:pt x="2960" y="3000"/>
                    <a:pt x="3760" y="2330"/>
                    <a:pt x="4700" y="2060"/>
                  </a:cubicBezTo>
                  <a:cubicBezTo>
                    <a:pt x="5590" y="1810"/>
                    <a:pt x="6570" y="1890"/>
                    <a:pt x="7480" y="2290"/>
                  </a:cubicBezTo>
                  <a:cubicBezTo>
                    <a:pt x="7580" y="2340"/>
                    <a:pt x="7630" y="2450"/>
                    <a:pt x="7580" y="2550"/>
                  </a:cubicBezTo>
                  <a:cubicBezTo>
                    <a:pt x="7530" y="2650"/>
                    <a:pt x="7420" y="2700"/>
                    <a:pt x="7320" y="2650"/>
                  </a:cubicBezTo>
                  <a:cubicBezTo>
                    <a:pt x="6510" y="2290"/>
                    <a:pt x="5600" y="2210"/>
                    <a:pt x="4820" y="2440"/>
                  </a:cubicBezTo>
                  <a:cubicBezTo>
                    <a:pt x="3980" y="2680"/>
                    <a:pt x="3280" y="3270"/>
                    <a:pt x="2940" y="4010"/>
                  </a:cubicBezTo>
                  <a:cubicBezTo>
                    <a:pt x="2690" y="4560"/>
                    <a:pt x="2630" y="6250"/>
                    <a:pt x="2590" y="7060"/>
                  </a:cubicBezTo>
                  <a:cubicBezTo>
                    <a:pt x="2590" y="7190"/>
                    <a:pt x="2580" y="7300"/>
                    <a:pt x="2580" y="7390"/>
                  </a:cubicBezTo>
                  <a:cubicBezTo>
                    <a:pt x="2580" y="7500"/>
                    <a:pt x="2490" y="7590"/>
                    <a:pt x="2380" y="7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9106873" y="1899972"/>
              <a:ext cx="1351140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Future-01</a:t>
              </a:r>
              <a:endParaRPr lang="zh-CN" altLang="en-US" b="1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106873" y="2280125"/>
              <a:ext cx="1351140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点击输入文本</a:t>
              </a:r>
              <a:endParaRPr lang="zh-CN" altLang="en-US" sz="1400" dirty="0"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7477267" y="1716380"/>
              <a:ext cx="1168910" cy="463492"/>
              <a:chOff x="7477267" y="1530640"/>
              <a:chExt cx="1168910" cy="463492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7579519" y="1994132"/>
                <a:ext cx="964406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矩形 120"/>
              <p:cNvSpPr/>
              <p:nvPr/>
            </p:nvSpPr>
            <p:spPr>
              <a:xfrm>
                <a:off x="7477267" y="1530640"/>
                <a:ext cx="1168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Key word</a:t>
                </a:r>
                <a:endParaRPr lang="zh-CN" altLang="en-US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7729681" y="1058185"/>
            <a:ext cx="3145490" cy="1680628"/>
            <a:chOff x="7477267" y="1153818"/>
            <a:chExt cx="3145490" cy="1680628"/>
          </a:xfrm>
        </p:grpSpPr>
        <p:sp>
          <p:nvSpPr>
            <p:cNvPr id="173" name="矩形: 圆角 172"/>
            <p:cNvSpPr/>
            <p:nvPr/>
          </p:nvSpPr>
          <p:spPr>
            <a:xfrm>
              <a:off x="8942129" y="1153818"/>
              <a:ext cx="1680628" cy="1680628"/>
            </a:xfrm>
            <a:prstGeom prst="roundRect">
              <a:avLst>
                <a:gd name="adj" fmla="val 8136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90%</a:t>
              </a:r>
              <a:endParaRPr lang="zh-CN" altLang="en-US" sz="40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74" name="lamp-light-bulb-outline_40397"/>
            <p:cNvSpPr>
              <a:spLocks noChangeAspect="1"/>
            </p:cNvSpPr>
            <p:nvPr/>
          </p:nvSpPr>
          <p:spPr bwMode="auto">
            <a:xfrm>
              <a:off x="9492199" y="1395081"/>
              <a:ext cx="480476" cy="387664"/>
            </a:xfrm>
            <a:custGeom>
              <a:avLst/>
              <a:gdLst>
                <a:gd name="T0" fmla="*/ 0 w 11000"/>
                <a:gd name="T1" fmla="*/ 12490 h 12980"/>
                <a:gd name="T2" fmla="*/ 2280 w 11000"/>
                <a:gd name="T3" fmla="*/ 5850 h 12980"/>
                <a:gd name="T4" fmla="*/ 4760 w 11000"/>
                <a:gd name="T5" fmla="*/ 7270 h 12980"/>
                <a:gd name="T6" fmla="*/ 400 w 11000"/>
                <a:gd name="T7" fmla="*/ 12290 h 12980"/>
                <a:gd name="T8" fmla="*/ 2380 w 11000"/>
                <a:gd name="T9" fmla="*/ 6250 h 12980"/>
                <a:gd name="T10" fmla="*/ 7360 w 11000"/>
                <a:gd name="T11" fmla="*/ 3320 h 12980"/>
                <a:gd name="T12" fmla="*/ 7320 w 11000"/>
                <a:gd name="T13" fmla="*/ 1600 h 12980"/>
                <a:gd name="T14" fmla="*/ 7420 w 11000"/>
                <a:gd name="T15" fmla="*/ 3320 h 12980"/>
                <a:gd name="T16" fmla="*/ 7410 w 11000"/>
                <a:gd name="T17" fmla="*/ 3120 h 12980"/>
                <a:gd name="T18" fmla="*/ 7330 w 11000"/>
                <a:gd name="T19" fmla="*/ 1790 h 12980"/>
                <a:gd name="T20" fmla="*/ 10010 w 11000"/>
                <a:gd name="T21" fmla="*/ 12980 h 12980"/>
                <a:gd name="T22" fmla="*/ 8940 w 11000"/>
                <a:gd name="T23" fmla="*/ 12320 h 12980"/>
                <a:gd name="T24" fmla="*/ 5070 w 11000"/>
                <a:gd name="T25" fmla="*/ 1740 h 12980"/>
                <a:gd name="T26" fmla="*/ 8970 w 11000"/>
                <a:gd name="T27" fmla="*/ 5700 h 12980"/>
                <a:gd name="T28" fmla="*/ 10100 w 11000"/>
                <a:gd name="T29" fmla="*/ 7530 h 12980"/>
                <a:gd name="T30" fmla="*/ 10530 w 11000"/>
                <a:gd name="T31" fmla="*/ 8940 h 12980"/>
                <a:gd name="T32" fmla="*/ 10960 w 11000"/>
                <a:gd name="T33" fmla="*/ 10350 h 12980"/>
                <a:gd name="T34" fmla="*/ 10800 w 11000"/>
                <a:gd name="T35" fmla="*/ 12000 h 12980"/>
                <a:gd name="T36" fmla="*/ 9300 w 11000"/>
                <a:gd name="T37" fmla="*/ 12120 h 12980"/>
                <a:gd name="T38" fmla="*/ 10230 w 11000"/>
                <a:gd name="T39" fmla="*/ 11220 h 12980"/>
                <a:gd name="T40" fmla="*/ 9890 w 11000"/>
                <a:gd name="T41" fmla="*/ 9920 h 12980"/>
                <a:gd name="T42" fmla="*/ 10110 w 11000"/>
                <a:gd name="T43" fmla="*/ 8940 h 12980"/>
                <a:gd name="T44" fmla="*/ 9380 w 11000"/>
                <a:gd name="T45" fmla="*/ 8250 h 12980"/>
                <a:gd name="T46" fmla="*/ 8950 w 11000"/>
                <a:gd name="T47" fmla="*/ 6970 h 12980"/>
                <a:gd name="T48" fmla="*/ 9990 w 11000"/>
                <a:gd name="T49" fmla="*/ 2480 h 12980"/>
                <a:gd name="T50" fmla="*/ 5200 w 11000"/>
                <a:gd name="T51" fmla="*/ 3890 h 12980"/>
                <a:gd name="T52" fmla="*/ 9300 w 11000"/>
                <a:gd name="T53" fmla="*/ 12120 h 12980"/>
                <a:gd name="T54" fmla="*/ 7810 w 11000"/>
                <a:gd name="T55" fmla="*/ 5830 h 12980"/>
                <a:gd name="T56" fmla="*/ 10100 w 11000"/>
                <a:gd name="T57" fmla="*/ 12750 h 12980"/>
                <a:gd name="T58" fmla="*/ 2380 w 11000"/>
                <a:gd name="T59" fmla="*/ 7910 h 12980"/>
                <a:gd name="T60" fmla="*/ 2900 w 11000"/>
                <a:gd name="T61" fmla="*/ 7390 h 12980"/>
                <a:gd name="T62" fmla="*/ 2060 w 11000"/>
                <a:gd name="T63" fmla="*/ 7390 h 12980"/>
                <a:gd name="T64" fmla="*/ 2380 w 11000"/>
                <a:gd name="T65" fmla="*/ 7070 h 12980"/>
                <a:gd name="T66" fmla="*/ 1390 w 11000"/>
                <a:gd name="T67" fmla="*/ 9930 h 12980"/>
                <a:gd name="T68" fmla="*/ 1670 w 11000"/>
                <a:gd name="T69" fmla="*/ 11100 h 12980"/>
                <a:gd name="T70" fmla="*/ 2560 w 11000"/>
                <a:gd name="T71" fmla="*/ 10620 h 12980"/>
                <a:gd name="T72" fmla="*/ 1710 w 11000"/>
                <a:gd name="T73" fmla="*/ 10170 h 12980"/>
                <a:gd name="T74" fmla="*/ 2210 w 11000"/>
                <a:gd name="T75" fmla="*/ 9830 h 12980"/>
                <a:gd name="T76" fmla="*/ 2530 w 11000"/>
                <a:gd name="T77" fmla="*/ 9670 h 12980"/>
                <a:gd name="T78" fmla="*/ 2010 w 11000"/>
                <a:gd name="T79" fmla="*/ 9460 h 12980"/>
                <a:gd name="T80" fmla="*/ 1730 w 11000"/>
                <a:gd name="T81" fmla="*/ 10600 h 12980"/>
                <a:gd name="T82" fmla="*/ 2150 w 11000"/>
                <a:gd name="T83" fmla="*/ 10440 h 12980"/>
                <a:gd name="T84" fmla="*/ 1980 w 11000"/>
                <a:gd name="T85" fmla="*/ 10850 h 12980"/>
                <a:gd name="T86" fmla="*/ 2760 w 11000"/>
                <a:gd name="T87" fmla="*/ 9810 h 12980"/>
                <a:gd name="T88" fmla="*/ 3430 w 11000"/>
                <a:gd name="T89" fmla="*/ 11140 h 12980"/>
                <a:gd name="T90" fmla="*/ 2180 w 11000"/>
                <a:gd name="T91" fmla="*/ 7380 h 12980"/>
                <a:gd name="T92" fmla="*/ 4700 w 11000"/>
                <a:gd name="T93" fmla="*/ 2060 h 12980"/>
                <a:gd name="T94" fmla="*/ 7320 w 11000"/>
                <a:gd name="T95" fmla="*/ 2650 h 12980"/>
                <a:gd name="T96" fmla="*/ 2590 w 11000"/>
                <a:gd name="T97" fmla="*/ 7060 h 1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00" h="12980">
                  <a:moveTo>
                    <a:pt x="4570" y="12690"/>
                  </a:moveTo>
                  <a:lnTo>
                    <a:pt x="200" y="12690"/>
                  </a:lnTo>
                  <a:cubicBezTo>
                    <a:pt x="90" y="12690"/>
                    <a:pt x="0" y="12600"/>
                    <a:pt x="0" y="12490"/>
                  </a:cubicBezTo>
                  <a:lnTo>
                    <a:pt x="0" y="7270"/>
                  </a:lnTo>
                  <a:cubicBezTo>
                    <a:pt x="0" y="7200"/>
                    <a:pt x="40" y="7130"/>
                    <a:pt x="100" y="7100"/>
                  </a:cubicBezTo>
                  <a:lnTo>
                    <a:pt x="2280" y="5850"/>
                  </a:lnTo>
                  <a:cubicBezTo>
                    <a:pt x="2340" y="5810"/>
                    <a:pt x="2420" y="5810"/>
                    <a:pt x="2480" y="5850"/>
                  </a:cubicBezTo>
                  <a:lnTo>
                    <a:pt x="4660" y="7100"/>
                  </a:lnTo>
                  <a:cubicBezTo>
                    <a:pt x="4720" y="7140"/>
                    <a:pt x="4760" y="7200"/>
                    <a:pt x="4760" y="7270"/>
                  </a:cubicBezTo>
                  <a:lnTo>
                    <a:pt x="4760" y="12500"/>
                  </a:lnTo>
                  <a:cubicBezTo>
                    <a:pt x="4770" y="12600"/>
                    <a:pt x="4680" y="12690"/>
                    <a:pt x="4570" y="12690"/>
                  </a:cubicBezTo>
                  <a:close/>
                  <a:moveTo>
                    <a:pt x="400" y="12290"/>
                  </a:moveTo>
                  <a:lnTo>
                    <a:pt x="4370" y="12290"/>
                  </a:lnTo>
                  <a:lnTo>
                    <a:pt x="4370" y="7380"/>
                  </a:lnTo>
                  <a:lnTo>
                    <a:pt x="2380" y="6250"/>
                  </a:lnTo>
                  <a:lnTo>
                    <a:pt x="400" y="7380"/>
                  </a:lnTo>
                  <a:lnTo>
                    <a:pt x="400" y="12290"/>
                  </a:lnTo>
                  <a:close/>
                  <a:moveTo>
                    <a:pt x="7360" y="3320"/>
                  </a:moveTo>
                  <a:cubicBezTo>
                    <a:pt x="7060" y="3320"/>
                    <a:pt x="6770" y="3150"/>
                    <a:pt x="6620" y="2890"/>
                  </a:cubicBezTo>
                  <a:cubicBezTo>
                    <a:pt x="6470" y="2630"/>
                    <a:pt x="6470" y="2310"/>
                    <a:pt x="6610" y="2050"/>
                  </a:cubicBezTo>
                  <a:cubicBezTo>
                    <a:pt x="6750" y="1790"/>
                    <a:pt x="7010" y="1620"/>
                    <a:pt x="7320" y="1600"/>
                  </a:cubicBezTo>
                  <a:cubicBezTo>
                    <a:pt x="7650" y="1570"/>
                    <a:pt x="7960" y="1740"/>
                    <a:pt x="8120" y="2030"/>
                  </a:cubicBezTo>
                  <a:cubicBezTo>
                    <a:pt x="8270" y="2290"/>
                    <a:pt x="8270" y="2610"/>
                    <a:pt x="8130" y="2870"/>
                  </a:cubicBezTo>
                  <a:cubicBezTo>
                    <a:pt x="7990" y="3130"/>
                    <a:pt x="7730" y="3300"/>
                    <a:pt x="7420" y="3320"/>
                  </a:cubicBezTo>
                  <a:lnTo>
                    <a:pt x="7360" y="3320"/>
                  </a:lnTo>
                  <a:close/>
                  <a:moveTo>
                    <a:pt x="6800" y="2790"/>
                  </a:moveTo>
                  <a:cubicBezTo>
                    <a:pt x="6920" y="3010"/>
                    <a:pt x="7170" y="3140"/>
                    <a:pt x="7410" y="3120"/>
                  </a:cubicBezTo>
                  <a:cubicBezTo>
                    <a:pt x="7640" y="3100"/>
                    <a:pt x="7850" y="2970"/>
                    <a:pt x="7950" y="2770"/>
                  </a:cubicBezTo>
                  <a:cubicBezTo>
                    <a:pt x="8060" y="2570"/>
                    <a:pt x="8050" y="2330"/>
                    <a:pt x="7940" y="2120"/>
                  </a:cubicBezTo>
                  <a:cubicBezTo>
                    <a:pt x="7820" y="1900"/>
                    <a:pt x="7570" y="1770"/>
                    <a:pt x="7330" y="1790"/>
                  </a:cubicBezTo>
                  <a:cubicBezTo>
                    <a:pt x="7100" y="1810"/>
                    <a:pt x="6890" y="1940"/>
                    <a:pt x="6790" y="2140"/>
                  </a:cubicBezTo>
                  <a:cubicBezTo>
                    <a:pt x="6680" y="2350"/>
                    <a:pt x="6680" y="2590"/>
                    <a:pt x="6800" y="2790"/>
                  </a:cubicBezTo>
                  <a:close/>
                  <a:moveTo>
                    <a:pt x="10010" y="12980"/>
                  </a:moveTo>
                  <a:cubicBezTo>
                    <a:pt x="9980" y="12980"/>
                    <a:pt x="9940" y="12970"/>
                    <a:pt x="9910" y="12950"/>
                  </a:cubicBezTo>
                  <a:lnTo>
                    <a:pt x="9030" y="12430"/>
                  </a:lnTo>
                  <a:cubicBezTo>
                    <a:pt x="8990" y="12400"/>
                    <a:pt x="8960" y="12360"/>
                    <a:pt x="8940" y="12320"/>
                  </a:cubicBezTo>
                  <a:lnTo>
                    <a:pt x="7040" y="6010"/>
                  </a:lnTo>
                  <a:cubicBezTo>
                    <a:pt x="5990" y="5810"/>
                    <a:pt x="5130" y="5030"/>
                    <a:pt x="4820" y="4010"/>
                  </a:cubicBezTo>
                  <a:cubicBezTo>
                    <a:pt x="4590" y="3240"/>
                    <a:pt x="4680" y="2430"/>
                    <a:pt x="5070" y="1740"/>
                  </a:cubicBezTo>
                  <a:cubicBezTo>
                    <a:pt x="5470" y="1040"/>
                    <a:pt x="6120" y="560"/>
                    <a:pt x="6900" y="360"/>
                  </a:cubicBezTo>
                  <a:cubicBezTo>
                    <a:pt x="8390" y="0"/>
                    <a:pt x="9940" y="900"/>
                    <a:pt x="10360" y="2380"/>
                  </a:cubicBezTo>
                  <a:cubicBezTo>
                    <a:pt x="10730" y="3690"/>
                    <a:pt x="10150" y="5060"/>
                    <a:pt x="8970" y="5700"/>
                  </a:cubicBezTo>
                  <a:lnTo>
                    <a:pt x="9300" y="6800"/>
                  </a:lnTo>
                  <a:lnTo>
                    <a:pt x="10030" y="7290"/>
                  </a:lnTo>
                  <a:cubicBezTo>
                    <a:pt x="10110" y="7340"/>
                    <a:pt x="10140" y="7440"/>
                    <a:pt x="10100" y="7530"/>
                  </a:cubicBezTo>
                  <a:lnTo>
                    <a:pt x="9800" y="8260"/>
                  </a:lnTo>
                  <a:lnTo>
                    <a:pt x="10460" y="8700"/>
                  </a:lnTo>
                  <a:cubicBezTo>
                    <a:pt x="10540" y="8750"/>
                    <a:pt x="10570" y="8850"/>
                    <a:pt x="10530" y="8940"/>
                  </a:cubicBezTo>
                  <a:lnTo>
                    <a:pt x="10230" y="9670"/>
                  </a:lnTo>
                  <a:lnTo>
                    <a:pt x="10890" y="10110"/>
                  </a:lnTo>
                  <a:cubicBezTo>
                    <a:pt x="10970" y="10160"/>
                    <a:pt x="11000" y="10260"/>
                    <a:pt x="10960" y="10350"/>
                  </a:cubicBezTo>
                  <a:lnTo>
                    <a:pt x="10630" y="11160"/>
                  </a:lnTo>
                  <a:lnTo>
                    <a:pt x="10830" y="11820"/>
                  </a:lnTo>
                  <a:cubicBezTo>
                    <a:pt x="10850" y="11880"/>
                    <a:pt x="10840" y="11940"/>
                    <a:pt x="10800" y="12000"/>
                  </a:cubicBezTo>
                  <a:lnTo>
                    <a:pt x="10170" y="12880"/>
                  </a:lnTo>
                  <a:cubicBezTo>
                    <a:pt x="10130" y="12950"/>
                    <a:pt x="10070" y="12980"/>
                    <a:pt x="10010" y="12980"/>
                  </a:cubicBezTo>
                  <a:close/>
                  <a:moveTo>
                    <a:pt x="9300" y="12120"/>
                  </a:moveTo>
                  <a:lnTo>
                    <a:pt x="9950" y="12510"/>
                  </a:lnTo>
                  <a:lnTo>
                    <a:pt x="10420" y="11860"/>
                  </a:lnTo>
                  <a:lnTo>
                    <a:pt x="10230" y="11220"/>
                  </a:lnTo>
                  <a:cubicBezTo>
                    <a:pt x="10220" y="11180"/>
                    <a:pt x="10220" y="11130"/>
                    <a:pt x="10240" y="11090"/>
                  </a:cubicBezTo>
                  <a:lnTo>
                    <a:pt x="10540" y="10360"/>
                  </a:lnTo>
                  <a:lnTo>
                    <a:pt x="9890" y="9920"/>
                  </a:lnTo>
                  <a:cubicBezTo>
                    <a:pt x="9850" y="9890"/>
                    <a:pt x="9820" y="9860"/>
                    <a:pt x="9810" y="9810"/>
                  </a:cubicBezTo>
                  <a:cubicBezTo>
                    <a:pt x="9800" y="9770"/>
                    <a:pt x="9800" y="9710"/>
                    <a:pt x="9810" y="9670"/>
                  </a:cubicBezTo>
                  <a:lnTo>
                    <a:pt x="10110" y="8940"/>
                  </a:lnTo>
                  <a:lnTo>
                    <a:pt x="9460" y="8500"/>
                  </a:lnTo>
                  <a:cubicBezTo>
                    <a:pt x="9420" y="8470"/>
                    <a:pt x="9390" y="8440"/>
                    <a:pt x="9380" y="8390"/>
                  </a:cubicBezTo>
                  <a:cubicBezTo>
                    <a:pt x="9370" y="8350"/>
                    <a:pt x="9370" y="8290"/>
                    <a:pt x="9380" y="8250"/>
                  </a:cubicBezTo>
                  <a:lnTo>
                    <a:pt x="9680" y="7520"/>
                  </a:lnTo>
                  <a:lnTo>
                    <a:pt x="9030" y="7080"/>
                  </a:lnTo>
                  <a:cubicBezTo>
                    <a:pt x="8990" y="7050"/>
                    <a:pt x="8960" y="7020"/>
                    <a:pt x="8950" y="6970"/>
                  </a:cubicBezTo>
                  <a:lnTo>
                    <a:pt x="8550" y="5650"/>
                  </a:lnTo>
                  <a:cubicBezTo>
                    <a:pt x="8520" y="5560"/>
                    <a:pt x="8570" y="5450"/>
                    <a:pt x="8660" y="5410"/>
                  </a:cubicBezTo>
                  <a:cubicBezTo>
                    <a:pt x="9760" y="4890"/>
                    <a:pt x="10320" y="3650"/>
                    <a:pt x="9990" y="2480"/>
                  </a:cubicBezTo>
                  <a:cubicBezTo>
                    <a:pt x="9630" y="1210"/>
                    <a:pt x="8290" y="430"/>
                    <a:pt x="7010" y="740"/>
                  </a:cubicBezTo>
                  <a:cubicBezTo>
                    <a:pt x="6320" y="910"/>
                    <a:pt x="5760" y="1330"/>
                    <a:pt x="5420" y="1930"/>
                  </a:cubicBezTo>
                  <a:cubicBezTo>
                    <a:pt x="5080" y="2530"/>
                    <a:pt x="5000" y="3220"/>
                    <a:pt x="5200" y="3890"/>
                  </a:cubicBezTo>
                  <a:cubicBezTo>
                    <a:pt x="5480" y="4810"/>
                    <a:pt x="6270" y="5490"/>
                    <a:pt x="7220" y="5630"/>
                  </a:cubicBezTo>
                  <a:cubicBezTo>
                    <a:pt x="7300" y="5640"/>
                    <a:pt x="7360" y="5700"/>
                    <a:pt x="7380" y="5770"/>
                  </a:cubicBezTo>
                  <a:lnTo>
                    <a:pt x="9300" y="12120"/>
                  </a:lnTo>
                  <a:close/>
                  <a:moveTo>
                    <a:pt x="10010" y="12880"/>
                  </a:moveTo>
                  <a:cubicBezTo>
                    <a:pt x="9970" y="12880"/>
                    <a:pt x="9930" y="12850"/>
                    <a:pt x="9910" y="12810"/>
                  </a:cubicBezTo>
                  <a:lnTo>
                    <a:pt x="7810" y="5830"/>
                  </a:lnTo>
                  <a:cubicBezTo>
                    <a:pt x="7790" y="5780"/>
                    <a:pt x="7820" y="5720"/>
                    <a:pt x="7880" y="5710"/>
                  </a:cubicBezTo>
                  <a:cubicBezTo>
                    <a:pt x="7930" y="5690"/>
                    <a:pt x="7990" y="5720"/>
                    <a:pt x="8000" y="5780"/>
                  </a:cubicBezTo>
                  <a:lnTo>
                    <a:pt x="10100" y="12750"/>
                  </a:lnTo>
                  <a:cubicBezTo>
                    <a:pt x="10120" y="12800"/>
                    <a:pt x="10090" y="12860"/>
                    <a:pt x="10030" y="12870"/>
                  </a:cubicBezTo>
                  <a:cubicBezTo>
                    <a:pt x="10030" y="12880"/>
                    <a:pt x="10020" y="12880"/>
                    <a:pt x="10010" y="12880"/>
                  </a:cubicBezTo>
                  <a:close/>
                  <a:moveTo>
                    <a:pt x="2380" y="7910"/>
                  </a:moveTo>
                  <a:cubicBezTo>
                    <a:pt x="2090" y="7910"/>
                    <a:pt x="1860" y="7680"/>
                    <a:pt x="1860" y="7390"/>
                  </a:cubicBezTo>
                  <a:cubicBezTo>
                    <a:pt x="1860" y="7100"/>
                    <a:pt x="2090" y="6870"/>
                    <a:pt x="2380" y="6870"/>
                  </a:cubicBezTo>
                  <a:cubicBezTo>
                    <a:pt x="2670" y="6870"/>
                    <a:pt x="2900" y="7100"/>
                    <a:pt x="2900" y="7390"/>
                  </a:cubicBezTo>
                  <a:cubicBezTo>
                    <a:pt x="2900" y="7680"/>
                    <a:pt x="2670" y="7910"/>
                    <a:pt x="2380" y="7910"/>
                  </a:cubicBezTo>
                  <a:close/>
                  <a:moveTo>
                    <a:pt x="2380" y="7070"/>
                  </a:moveTo>
                  <a:cubicBezTo>
                    <a:pt x="2200" y="7070"/>
                    <a:pt x="2060" y="7210"/>
                    <a:pt x="2060" y="7390"/>
                  </a:cubicBezTo>
                  <a:cubicBezTo>
                    <a:pt x="2060" y="7570"/>
                    <a:pt x="2200" y="7710"/>
                    <a:pt x="2380" y="7710"/>
                  </a:cubicBezTo>
                  <a:cubicBezTo>
                    <a:pt x="2560" y="7710"/>
                    <a:pt x="2700" y="7570"/>
                    <a:pt x="2700" y="7390"/>
                  </a:cubicBezTo>
                  <a:cubicBezTo>
                    <a:pt x="2700" y="7210"/>
                    <a:pt x="2560" y="7070"/>
                    <a:pt x="2380" y="7070"/>
                  </a:cubicBezTo>
                  <a:close/>
                  <a:moveTo>
                    <a:pt x="2010" y="9460"/>
                  </a:moveTo>
                  <a:cubicBezTo>
                    <a:pt x="1830" y="9460"/>
                    <a:pt x="1670" y="9530"/>
                    <a:pt x="1540" y="9660"/>
                  </a:cubicBezTo>
                  <a:cubicBezTo>
                    <a:pt x="1480" y="9730"/>
                    <a:pt x="1430" y="9820"/>
                    <a:pt x="1390" y="9930"/>
                  </a:cubicBezTo>
                  <a:cubicBezTo>
                    <a:pt x="1350" y="10040"/>
                    <a:pt x="1330" y="10180"/>
                    <a:pt x="1330" y="10330"/>
                  </a:cubicBezTo>
                  <a:cubicBezTo>
                    <a:pt x="1330" y="10560"/>
                    <a:pt x="1380" y="10760"/>
                    <a:pt x="1470" y="10910"/>
                  </a:cubicBezTo>
                  <a:cubicBezTo>
                    <a:pt x="1520" y="10990"/>
                    <a:pt x="1580" y="11050"/>
                    <a:pt x="1670" y="11100"/>
                  </a:cubicBezTo>
                  <a:cubicBezTo>
                    <a:pt x="1760" y="11140"/>
                    <a:pt x="1860" y="11170"/>
                    <a:pt x="1970" y="11170"/>
                  </a:cubicBezTo>
                  <a:cubicBezTo>
                    <a:pt x="2140" y="11170"/>
                    <a:pt x="2280" y="11120"/>
                    <a:pt x="2390" y="11020"/>
                  </a:cubicBezTo>
                  <a:cubicBezTo>
                    <a:pt x="2500" y="10920"/>
                    <a:pt x="2560" y="10790"/>
                    <a:pt x="2560" y="10620"/>
                  </a:cubicBezTo>
                  <a:cubicBezTo>
                    <a:pt x="2560" y="10450"/>
                    <a:pt x="2510" y="10320"/>
                    <a:pt x="2410" y="10220"/>
                  </a:cubicBezTo>
                  <a:cubicBezTo>
                    <a:pt x="2310" y="10120"/>
                    <a:pt x="2180" y="10070"/>
                    <a:pt x="2030" y="10070"/>
                  </a:cubicBezTo>
                  <a:cubicBezTo>
                    <a:pt x="1920" y="10070"/>
                    <a:pt x="1810" y="10100"/>
                    <a:pt x="1710" y="10170"/>
                  </a:cubicBezTo>
                  <a:cubicBezTo>
                    <a:pt x="1720" y="10050"/>
                    <a:pt x="1760" y="9960"/>
                    <a:pt x="1810" y="9890"/>
                  </a:cubicBezTo>
                  <a:cubicBezTo>
                    <a:pt x="1870" y="9820"/>
                    <a:pt x="1940" y="9790"/>
                    <a:pt x="2050" y="9790"/>
                  </a:cubicBezTo>
                  <a:cubicBezTo>
                    <a:pt x="2100" y="9790"/>
                    <a:pt x="2150" y="9800"/>
                    <a:pt x="2210" y="9830"/>
                  </a:cubicBezTo>
                  <a:cubicBezTo>
                    <a:pt x="2260" y="9860"/>
                    <a:pt x="2300" y="9880"/>
                    <a:pt x="2320" y="9890"/>
                  </a:cubicBezTo>
                  <a:lnTo>
                    <a:pt x="2360" y="9930"/>
                  </a:lnTo>
                  <a:lnTo>
                    <a:pt x="2530" y="9670"/>
                  </a:lnTo>
                  <a:cubicBezTo>
                    <a:pt x="2480" y="9630"/>
                    <a:pt x="2440" y="9600"/>
                    <a:pt x="2410" y="9580"/>
                  </a:cubicBezTo>
                  <a:cubicBezTo>
                    <a:pt x="2370" y="9560"/>
                    <a:pt x="2320" y="9530"/>
                    <a:pt x="2250" y="9510"/>
                  </a:cubicBezTo>
                  <a:cubicBezTo>
                    <a:pt x="2160" y="9470"/>
                    <a:pt x="2090" y="9460"/>
                    <a:pt x="2010" y="9460"/>
                  </a:cubicBezTo>
                  <a:close/>
                  <a:moveTo>
                    <a:pt x="1980" y="10850"/>
                  </a:moveTo>
                  <a:cubicBezTo>
                    <a:pt x="1910" y="10850"/>
                    <a:pt x="1850" y="10830"/>
                    <a:pt x="1800" y="10780"/>
                  </a:cubicBezTo>
                  <a:cubicBezTo>
                    <a:pt x="1750" y="10730"/>
                    <a:pt x="1730" y="10670"/>
                    <a:pt x="1730" y="10600"/>
                  </a:cubicBezTo>
                  <a:cubicBezTo>
                    <a:pt x="1730" y="10530"/>
                    <a:pt x="1750" y="10470"/>
                    <a:pt x="1800" y="10430"/>
                  </a:cubicBezTo>
                  <a:cubicBezTo>
                    <a:pt x="1850" y="10390"/>
                    <a:pt x="1910" y="10370"/>
                    <a:pt x="1980" y="10370"/>
                  </a:cubicBezTo>
                  <a:cubicBezTo>
                    <a:pt x="2050" y="10370"/>
                    <a:pt x="2110" y="10390"/>
                    <a:pt x="2150" y="10440"/>
                  </a:cubicBezTo>
                  <a:cubicBezTo>
                    <a:pt x="2190" y="10490"/>
                    <a:pt x="2210" y="10550"/>
                    <a:pt x="2210" y="10620"/>
                  </a:cubicBezTo>
                  <a:cubicBezTo>
                    <a:pt x="2210" y="10690"/>
                    <a:pt x="2190" y="10750"/>
                    <a:pt x="2140" y="10790"/>
                  </a:cubicBezTo>
                  <a:cubicBezTo>
                    <a:pt x="2110" y="10830"/>
                    <a:pt x="2050" y="10850"/>
                    <a:pt x="1980" y="10850"/>
                  </a:cubicBezTo>
                  <a:close/>
                  <a:moveTo>
                    <a:pt x="3430" y="9500"/>
                  </a:moveTo>
                  <a:lnTo>
                    <a:pt x="2760" y="9500"/>
                  </a:lnTo>
                  <a:lnTo>
                    <a:pt x="2760" y="9810"/>
                  </a:lnTo>
                  <a:lnTo>
                    <a:pt x="3070" y="9810"/>
                  </a:lnTo>
                  <a:lnTo>
                    <a:pt x="3070" y="11140"/>
                  </a:lnTo>
                  <a:lnTo>
                    <a:pt x="3430" y="11140"/>
                  </a:lnTo>
                  <a:lnTo>
                    <a:pt x="3430" y="9500"/>
                  </a:lnTo>
                  <a:close/>
                  <a:moveTo>
                    <a:pt x="2380" y="7590"/>
                  </a:moveTo>
                  <a:cubicBezTo>
                    <a:pt x="2260" y="7580"/>
                    <a:pt x="2180" y="7490"/>
                    <a:pt x="2180" y="7380"/>
                  </a:cubicBezTo>
                  <a:cubicBezTo>
                    <a:pt x="2180" y="7290"/>
                    <a:pt x="2190" y="7180"/>
                    <a:pt x="2190" y="7050"/>
                  </a:cubicBezTo>
                  <a:cubicBezTo>
                    <a:pt x="2240" y="5800"/>
                    <a:pt x="2310" y="4420"/>
                    <a:pt x="2570" y="3850"/>
                  </a:cubicBezTo>
                  <a:cubicBezTo>
                    <a:pt x="2960" y="3000"/>
                    <a:pt x="3760" y="2330"/>
                    <a:pt x="4700" y="2060"/>
                  </a:cubicBezTo>
                  <a:cubicBezTo>
                    <a:pt x="5590" y="1810"/>
                    <a:pt x="6570" y="1890"/>
                    <a:pt x="7480" y="2290"/>
                  </a:cubicBezTo>
                  <a:cubicBezTo>
                    <a:pt x="7580" y="2340"/>
                    <a:pt x="7630" y="2450"/>
                    <a:pt x="7580" y="2550"/>
                  </a:cubicBezTo>
                  <a:cubicBezTo>
                    <a:pt x="7530" y="2650"/>
                    <a:pt x="7420" y="2700"/>
                    <a:pt x="7320" y="2650"/>
                  </a:cubicBezTo>
                  <a:cubicBezTo>
                    <a:pt x="6510" y="2290"/>
                    <a:pt x="5600" y="2210"/>
                    <a:pt x="4820" y="2440"/>
                  </a:cubicBezTo>
                  <a:cubicBezTo>
                    <a:pt x="3980" y="2680"/>
                    <a:pt x="3280" y="3270"/>
                    <a:pt x="2940" y="4010"/>
                  </a:cubicBezTo>
                  <a:cubicBezTo>
                    <a:pt x="2690" y="4560"/>
                    <a:pt x="2630" y="6250"/>
                    <a:pt x="2590" y="7060"/>
                  </a:cubicBezTo>
                  <a:cubicBezTo>
                    <a:pt x="2590" y="7190"/>
                    <a:pt x="2580" y="7300"/>
                    <a:pt x="2580" y="7390"/>
                  </a:cubicBezTo>
                  <a:cubicBezTo>
                    <a:pt x="2580" y="7500"/>
                    <a:pt x="2490" y="7590"/>
                    <a:pt x="2380" y="7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9106873" y="1899972"/>
              <a:ext cx="1351140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Future-01</a:t>
              </a:r>
              <a:endParaRPr lang="zh-CN" altLang="en-US" b="1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9106873" y="2280125"/>
              <a:ext cx="1351140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点击输入文本</a:t>
              </a:r>
              <a:endParaRPr lang="zh-CN" altLang="en-US" sz="1400" dirty="0"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7477267" y="1716380"/>
              <a:ext cx="1168910" cy="463492"/>
              <a:chOff x="7477267" y="1530640"/>
              <a:chExt cx="1168910" cy="463492"/>
            </a:xfrm>
          </p:grpSpPr>
          <p:cxnSp>
            <p:nvCxnSpPr>
              <p:cNvPr id="178" name="直接连接符 177"/>
              <p:cNvCxnSpPr/>
              <p:nvPr/>
            </p:nvCxnSpPr>
            <p:spPr>
              <a:xfrm>
                <a:off x="7579519" y="1994132"/>
                <a:ext cx="964406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矩形 178"/>
              <p:cNvSpPr/>
              <p:nvPr/>
            </p:nvSpPr>
            <p:spPr>
              <a:xfrm>
                <a:off x="7477267" y="1530640"/>
                <a:ext cx="1168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Key word</a:t>
                </a:r>
                <a:endParaRPr lang="zh-CN" altLang="en-US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 rot="16200000" flipH="1" flipV="1">
            <a:off x="533419" y="99175"/>
            <a:ext cx="1902555" cy="1704206"/>
            <a:chOff x="6845430" y="33188"/>
            <a:chExt cx="1902555" cy="1704206"/>
          </a:xfrm>
        </p:grpSpPr>
        <p:grpSp>
          <p:nvGrpSpPr>
            <p:cNvPr id="34" name="组合 33"/>
            <p:cNvGrpSpPr/>
            <p:nvPr/>
          </p:nvGrpSpPr>
          <p:grpSpPr>
            <a:xfrm>
              <a:off x="7599927" y="33188"/>
              <a:ext cx="1148058" cy="1704204"/>
              <a:chOff x="4971050" y="-572092"/>
              <a:chExt cx="1148058" cy="1704204"/>
            </a:xfrm>
          </p:grpSpPr>
          <p:sp>
            <p:nvSpPr>
              <p:cNvPr id="36" name="弧形 35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rot="5400000" flipV="1">
                <a:off x="5526561" y="20455"/>
                <a:ext cx="1185094" cy="0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接箭头连接符 34"/>
            <p:cNvCxnSpPr/>
            <p:nvPr/>
          </p:nvCxnSpPr>
          <p:spPr>
            <a:xfrm rot="5400000" flipH="1">
              <a:off x="7544658" y="1038166"/>
              <a:ext cx="0" cy="1398456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972659" y="3784308"/>
            <a:ext cx="2453089" cy="1107996"/>
            <a:chOff x="353268" y="3007050"/>
            <a:chExt cx="2453089" cy="1107996"/>
          </a:xfrm>
        </p:grpSpPr>
        <p:sp>
          <p:nvSpPr>
            <p:cNvPr id="41" name="文本框 40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09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3268" y="3218760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183807" y="4731025"/>
            <a:ext cx="4491279" cy="91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 of the printing and typesetting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 of the printing and typesetting</a:t>
            </a:r>
            <a:endParaRPr lang="zh-CN" altLang="en-US" sz="14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610091" y="1984084"/>
            <a:ext cx="741337" cy="3180652"/>
            <a:chOff x="4818891" y="262807"/>
            <a:chExt cx="741337" cy="3180652"/>
          </a:xfrm>
        </p:grpSpPr>
        <p:grpSp>
          <p:nvGrpSpPr>
            <p:cNvPr id="45" name="组合 44"/>
            <p:cNvGrpSpPr/>
            <p:nvPr/>
          </p:nvGrpSpPr>
          <p:grpSpPr>
            <a:xfrm>
              <a:off x="4818891" y="262807"/>
              <a:ext cx="741337" cy="2848785"/>
              <a:chOff x="4350114" y="-553448"/>
              <a:chExt cx="1148059" cy="4411729"/>
            </a:xfrm>
          </p:grpSpPr>
          <p:sp>
            <p:nvSpPr>
              <p:cNvPr id="47" name="弧形 46"/>
              <p:cNvSpPr>
                <a:spLocks noChangeAspect="1"/>
              </p:cNvSpPr>
              <p:nvPr/>
            </p:nvSpPr>
            <p:spPr>
              <a:xfrm>
                <a:off x="4350114" y="-553448"/>
                <a:ext cx="1148056" cy="1148056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48" name="直接箭头连接符 47"/>
              <p:cNvCxnSpPr>
                <a:endCxn id="47" idx="2"/>
              </p:cNvCxnSpPr>
              <p:nvPr/>
            </p:nvCxnSpPr>
            <p:spPr>
              <a:xfrm flipH="1" flipV="1">
                <a:off x="5498170" y="20580"/>
                <a:ext cx="3" cy="3837701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弧形 45"/>
            <p:cNvSpPr>
              <a:spLocks noChangeAspect="1"/>
            </p:cNvSpPr>
            <p:nvPr/>
          </p:nvSpPr>
          <p:spPr>
            <a:xfrm flipV="1">
              <a:off x="4818891" y="2702124"/>
              <a:ext cx="741335" cy="741335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097634" y="3009900"/>
            <a:ext cx="5688072" cy="2895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701246" y="4074534"/>
            <a:ext cx="2084018" cy="1358609"/>
            <a:chOff x="4583482" y="3822535"/>
            <a:chExt cx="2084018" cy="1358609"/>
          </a:xfrm>
        </p:grpSpPr>
        <p:sp>
          <p:nvSpPr>
            <p:cNvPr id="263" name="文本框 262"/>
            <p:cNvSpPr txBox="1"/>
            <p:nvPr/>
          </p:nvSpPr>
          <p:spPr>
            <a:xfrm>
              <a:off x="4583483" y="4145283"/>
              <a:ext cx="2084017" cy="10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倍；点击输入文本内容，建议采用</a:t>
              </a:r>
              <a:endParaRPr lang="zh-CN" altLang="en-US" sz="1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64" name="文本框 263"/>
            <p:cNvSpPr txBox="1"/>
            <p:nvPr/>
          </p:nvSpPr>
          <p:spPr>
            <a:xfrm>
              <a:off x="4583482" y="3822535"/>
              <a:ext cx="2084018" cy="35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Key word here</a:t>
              </a:r>
              <a:endParaRPr lang="zh-CN" altLang="en-US" sz="1400" b="1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3498953" y="4074534"/>
            <a:ext cx="2084018" cy="1358609"/>
            <a:chOff x="4583482" y="3822535"/>
            <a:chExt cx="2084018" cy="1358609"/>
          </a:xfrm>
        </p:grpSpPr>
        <p:sp>
          <p:nvSpPr>
            <p:cNvPr id="267" name="文本框 266"/>
            <p:cNvSpPr txBox="1"/>
            <p:nvPr/>
          </p:nvSpPr>
          <p:spPr>
            <a:xfrm>
              <a:off x="4583483" y="4145283"/>
              <a:ext cx="2084017" cy="10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倍；点击输入文本内容，建议采用</a:t>
              </a:r>
              <a:endParaRPr lang="zh-CN" altLang="en-US" sz="1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4583482" y="3822535"/>
              <a:ext cx="2084018" cy="35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Key word here</a:t>
              </a:r>
              <a:endParaRPr lang="zh-CN" altLang="en-US" sz="1400" b="1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6296660" y="4074534"/>
            <a:ext cx="2084018" cy="1358609"/>
            <a:chOff x="4583482" y="3822535"/>
            <a:chExt cx="2084018" cy="1358609"/>
          </a:xfrm>
        </p:grpSpPr>
        <p:sp>
          <p:nvSpPr>
            <p:cNvPr id="270" name="文本框 269"/>
            <p:cNvSpPr txBox="1"/>
            <p:nvPr/>
          </p:nvSpPr>
          <p:spPr>
            <a:xfrm>
              <a:off x="4583483" y="4145283"/>
              <a:ext cx="2084017" cy="10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倍；点击输入文本内容，建议采用</a:t>
              </a:r>
              <a:endParaRPr lang="zh-CN" altLang="en-US" sz="1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4583482" y="3822535"/>
              <a:ext cx="2084018" cy="35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Key word here</a:t>
              </a:r>
              <a:endParaRPr lang="zh-CN" altLang="en-US" sz="1400" b="1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9094367" y="4074534"/>
            <a:ext cx="2084018" cy="1358609"/>
            <a:chOff x="4583482" y="3822535"/>
            <a:chExt cx="2084018" cy="1358609"/>
          </a:xfrm>
        </p:grpSpPr>
        <p:sp>
          <p:nvSpPr>
            <p:cNvPr id="273" name="文本框 272"/>
            <p:cNvSpPr txBox="1"/>
            <p:nvPr/>
          </p:nvSpPr>
          <p:spPr>
            <a:xfrm>
              <a:off x="4583483" y="4145283"/>
              <a:ext cx="2084017" cy="10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倍；点击输入文本内容，建议采用</a:t>
              </a:r>
              <a:endParaRPr lang="zh-CN" altLang="en-US" sz="1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4583482" y="3822535"/>
              <a:ext cx="2084018" cy="35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Key word here</a:t>
              </a:r>
              <a:endParaRPr lang="zh-CN" altLang="en-US" sz="1400" b="1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sp>
        <p:nvSpPr>
          <p:cNvPr id="276" name="文本框 275"/>
          <p:cNvSpPr txBox="1"/>
          <p:nvPr/>
        </p:nvSpPr>
        <p:spPr>
          <a:xfrm>
            <a:off x="706267" y="1697167"/>
            <a:ext cx="1086887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 of the printing and typesetting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</a:t>
            </a:r>
            <a:r>
              <a:rPr lang="en-US" altLang="zh-CN" sz="1400" dirty="0" err="1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textLorem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 Ipsum is simply dummy text of the printing and typesetting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</a:t>
            </a:r>
            <a:endParaRPr lang="zh-CN" altLang="en-US" sz="14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 of the printing and typesetting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</a:t>
            </a:r>
            <a:endParaRPr lang="zh-CN" altLang="en-US" sz="14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61" y="3425265"/>
            <a:ext cx="762066" cy="5669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59" y="3355155"/>
            <a:ext cx="762066" cy="707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06" y="3419168"/>
            <a:ext cx="664522" cy="579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308" y="3370396"/>
            <a:ext cx="737680" cy="67671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869456" y="806725"/>
            <a:ext cx="2453089" cy="1107996"/>
            <a:chOff x="353268" y="3007050"/>
            <a:chExt cx="2453089" cy="1107996"/>
          </a:xfrm>
        </p:grpSpPr>
        <p:sp>
          <p:nvSpPr>
            <p:cNvPr id="22" name="文本框 21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10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3268" y="3227834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 flipV="1">
            <a:off x="6096000" y="5905563"/>
            <a:ext cx="0" cy="952437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6096000" y="0"/>
            <a:ext cx="0" cy="952437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4050662" y="3893560"/>
            <a:ext cx="3782016" cy="2012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1698" y="1951746"/>
            <a:ext cx="3171238" cy="1408962"/>
            <a:chOff x="541698" y="2289842"/>
            <a:chExt cx="3171238" cy="1408962"/>
          </a:xfrm>
        </p:grpSpPr>
        <p:sp>
          <p:nvSpPr>
            <p:cNvPr id="18" name="文本框 17"/>
            <p:cNvSpPr txBox="1"/>
            <p:nvPr/>
          </p:nvSpPr>
          <p:spPr>
            <a:xfrm>
              <a:off x="541698" y="2785669"/>
              <a:ext cx="3171238" cy="91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8212" y="2505285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41698" y="2289842"/>
              <a:ext cx="953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02697" y="1951746"/>
            <a:ext cx="3171238" cy="1408962"/>
            <a:chOff x="541698" y="2289842"/>
            <a:chExt cx="3171238" cy="1408962"/>
          </a:xfrm>
        </p:grpSpPr>
        <p:sp>
          <p:nvSpPr>
            <p:cNvPr id="27" name="文本框 26"/>
            <p:cNvSpPr txBox="1"/>
            <p:nvPr/>
          </p:nvSpPr>
          <p:spPr>
            <a:xfrm>
              <a:off x="541698" y="2785669"/>
              <a:ext cx="3171238" cy="91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Lorem Ipsum is simply dummy text of the printing and typesetting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Lorem Ipsum is simply dummy text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8212" y="2505285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1698" y="2289842"/>
              <a:ext cx="953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63696" y="1951746"/>
            <a:ext cx="3171238" cy="1408962"/>
            <a:chOff x="541698" y="2289842"/>
            <a:chExt cx="3171238" cy="1408962"/>
          </a:xfrm>
        </p:grpSpPr>
        <p:sp>
          <p:nvSpPr>
            <p:cNvPr id="31" name="文本框 30"/>
            <p:cNvSpPr txBox="1"/>
            <p:nvPr/>
          </p:nvSpPr>
          <p:spPr>
            <a:xfrm>
              <a:off x="541698" y="2785669"/>
              <a:ext cx="3171238" cy="91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18212" y="2505285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41698" y="2289842"/>
              <a:ext cx="953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98" y="4189256"/>
            <a:ext cx="3171238" cy="1408641"/>
            <a:chOff x="541698" y="2289842"/>
            <a:chExt cx="3171238" cy="1408641"/>
          </a:xfrm>
        </p:grpSpPr>
        <p:sp>
          <p:nvSpPr>
            <p:cNvPr id="35" name="文本框 34"/>
            <p:cNvSpPr txBox="1"/>
            <p:nvPr/>
          </p:nvSpPr>
          <p:spPr>
            <a:xfrm>
              <a:off x="541698" y="2785669"/>
              <a:ext cx="3171238" cy="91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Lorem Ipsum is simply dummy text of the printing and typesetting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Lorem Ipsum is simply dummy text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18212" y="2505285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1698" y="2289842"/>
              <a:ext cx="953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502697" y="4189256"/>
            <a:ext cx="3171238" cy="1408962"/>
            <a:chOff x="541698" y="2289842"/>
            <a:chExt cx="3171238" cy="1408962"/>
          </a:xfrm>
        </p:grpSpPr>
        <p:sp>
          <p:nvSpPr>
            <p:cNvPr id="39" name="文本框 38"/>
            <p:cNvSpPr txBox="1"/>
            <p:nvPr/>
          </p:nvSpPr>
          <p:spPr>
            <a:xfrm>
              <a:off x="541698" y="2785669"/>
              <a:ext cx="3171238" cy="91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18212" y="2505285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41698" y="2289842"/>
              <a:ext cx="953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463696" y="4189256"/>
            <a:ext cx="3171238" cy="1408962"/>
            <a:chOff x="541698" y="2289842"/>
            <a:chExt cx="3171238" cy="1408962"/>
          </a:xfrm>
        </p:grpSpPr>
        <p:sp>
          <p:nvSpPr>
            <p:cNvPr id="43" name="文本框 42"/>
            <p:cNvSpPr txBox="1"/>
            <p:nvPr/>
          </p:nvSpPr>
          <p:spPr>
            <a:xfrm>
              <a:off x="541698" y="2785669"/>
              <a:ext cx="3171238" cy="91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Lorem Ipsum is simply dummy text of the printing and typesetting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Lorem Ipsum is simply dummy text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18212" y="2505285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41698" y="2289842"/>
              <a:ext cx="953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69456" y="806725"/>
            <a:ext cx="2453089" cy="1107996"/>
            <a:chOff x="353268" y="3007050"/>
            <a:chExt cx="2453089" cy="1107996"/>
          </a:xfrm>
        </p:grpSpPr>
        <p:sp>
          <p:nvSpPr>
            <p:cNvPr id="47" name="文本框 46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11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53268" y="3227834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cxnSp>
        <p:nvCxnSpPr>
          <p:cNvPr id="50" name="直接箭头连接符 49"/>
          <p:cNvCxnSpPr/>
          <p:nvPr/>
        </p:nvCxnSpPr>
        <p:spPr>
          <a:xfrm flipV="1">
            <a:off x="6096000" y="5905563"/>
            <a:ext cx="0" cy="952437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6096000" y="0"/>
            <a:ext cx="0" cy="952437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>
            <a:off x="6096000" y="1"/>
            <a:ext cx="0" cy="648000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round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1354138" y="1478756"/>
            <a:ext cx="10837862" cy="44505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en-US" altLang="zh-CN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endParaRPr lang="zh-CN" altLang="en-US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20" b="13987"/>
          <a:stretch>
            <a:fillRect/>
          </a:stretch>
        </p:blipFill>
        <p:spPr>
          <a:xfrm>
            <a:off x="470934" y="1100009"/>
            <a:ext cx="6891665" cy="44505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7875051" y="1920056"/>
            <a:ext cx="3974937" cy="78319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rPr>
              <a:t>Contact us</a:t>
            </a:r>
            <a:endParaRPr lang="zh-CN" altLang="en-US" sz="4000" dirty="0"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34010" y="3394864"/>
            <a:ext cx="618340" cy="618340"/>
            <a:chOff x="1626787" y="3556858"/>
            <a:chExt cx="618340" cy="618340"/>
          </a:xfrm>
        </p:grpSpPr>
        <p:sp>
          <p:nvSpPr>
            <p:cNvPr id="10" name="泪滴形 9"/>
            <p:cNvSpPr/>
            <p:nvPr/>
          </p:nvSpPr>
          <p:spPr>
            <a:xfrm rot="8205151">
              <a:off x="1626787" y="3556858"/>
              <a:ext cx="618340" cy="618340"/>
            </a:xfrm>
            <a:prstGeom prst="teardrop">
              <a:avLst>
                <a:gd name="adj" fmla="val 17856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785938" y="3716009"/>
              <a:ext cx="300038" cy="300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86980" y="2909627"/>
            <a:ext cx="2697134" cy="446530"/>
            <a:chOff x="7428297" y="5008401"/>
            <a:chExt cx="2697134" cy="446530"/>
          </a:xfrm>
        </p:grpSpPr>
        <p:sp>
          <p:nvSpPr>
            <p:cNvPr id="17" name="矩形: 圆角 16"/>
            <p:cNvSpPr/>
            <p:nvPr/>
          </p:nvSpPr>
          <p:spPr>
            <a:xfrm>
              <a:off x="7740049" y="5008401"/>
              <a:ext cx="2385382" cy="44653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123456780000003</a:t>
              </a:r>
              <a:endParaRPr lang="zh-CN" altLang="en-US" sz="1400" dirty="0">
                <a:solidFill>
                  <a:schemeClr val="tx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8" name="call-volume_17819"/>
            <p:cNvSpPr>
              <a:spLocks noChangeAspect="1"/>
            </p:cNvSpPr>
            <p:nvPr/>
          </p:nvSpPr>
          <p:spPr bwMode="auto">
            <a:xfrm>
              <a:off x="7428297" y="5039271"/>
              <a:ext cx="388554" cy="384790"/>
            </a:xfrm>
            <a:custGeom>
              <a:avLst/>
              <a:gdLst>
                <a:gd name="connsiteX0" fmla="*/ 251451 w 608736"/>
                <a:gd name="connsiteY0" fmla="*/ 247191 h 602841"/>
                <a:gd name="connsiteX1" fmla="*/ 262137 w 608736"/>
                <a:gd name="connsiteY1" fmla="*/ 250055 h 602841"/>
                <a:gd name="connsiteX2" fmla="*/ 323645 w 608736"/>
                <a:gd name="connsiteY2" fmla="*/ 285209 h 602841"/>
                <a:gd name="connsiteX3" fmla="*/ 359872 w 608736"/>
                <a:gd name="connsiteY3" fmla="*/ 350307 h 602841"/>
                <a:gd name="connsiteX4" fmla="*/ 363521 w 608736"/>
                <a:gd name="connsiteY4" fmla="*/ 365670 h 602841"/>
                <a:gd name="connsiteX5" fmla="*/ 347753 w 608736"/>
                <a:gd name="connsiteY5" fmla="*/ 364108 h 602841"/>
                <a:gd name="connsiteX6" fmla="*/ 342801 w 608736"/>
                <a:gd name="connsiteY6" fmla="*/ 363587 h 602841"/>
                <a:gd name="connsiteX7" fmla="*/ 326121 w 608736"/>
                <a:gd name="connsiteY7" fmla="*/ 362676 h 602841"/>
                <a:gd name="connsiteX8" fmla="*/ 323776 w 608736"/>
                <a:gd name="connsiteY8" fmla="*/ 354734 h 602841"/>
                <a:gd name="connsiteX9" fmla="*/ 298104 w 608736"/>
                <a:gd name="connsiteY9" fmla="*/ 310727 h 602841"/>
                <a:gd name="connsiteX10" fmla="*/ 251842 w 608736"/>
                <a:gd name="connsiteY10" fmla="*/ 284558 h 602841"/>
                <a:gd name="connsiteX11" fmla="*/ 238550 w 608736"/>
                <a:gd name="connsiteY11" fmla="*/ 281042 h 602841"/>
                <a:gd name="connsiteX12" fmla="*/ 244284 w 608736"/>
                <a:gd name="connsiteY12" fmla="*/ 268674 h 602841"/>
                <a:gd name="connsiteX13" fmla="*/ 248324 w 608736"/>
                <a:gd name="connsiteY13" fmla="*/ 257737 h 602841"/>
                <a:gd name="connsiteX14" fmla="*/ 246454 w 608736"/>
                <a:gd name="connsiteY14" fmla="*/ 168722 h 602841"/>
                <a:gd name="connsiteX15" fmla="*/ 261971 w 608736"/>
                <a:gd name="connsiteY15" fmla="*/ 171325 h 602841"/>
                <a:gd name="connsiteX16" fmla="*/ 378414 w 608736"/>
                <a:gd name="connsiteY16" fmla="*/ 230549 h 602841"/>
                <a:gd name="connsiteX17" fmla="*/ 439699 w 608736"/>
                <a:gd name="connsiteY17" fmla="*/ 360970 h 602841"/>
                <a:gd name="connsiteX18" fmla="*/ 441003 w 608736"/>
                <a:gd name="connsiteY18" fmla="*/ 373856 h 602841"/>
                <a:gd name="connsiteX19" fmla="*/ 425225 w 608736"/>
                <a:gd name="connsiteY19" fmla="*/ 373335 h 602841"/>
                <a:gd name="connsiteX20" fmla="*/ 417923 w 608736"/>
                <a:gd name="connsiteY20" fmla="*/ 373075 h 602841"/>
                <a:gd name="connsiteX21" fmla="*/ 404753 w 608736"/>
                <a:gd name="connsiteY21" fmla="*/ 371253 h 602841"/>
                <a:gd name="connsiteX22" fmla="*/ 403841 w 608736"/>
                <a:gd name="connsiteY22" fmla="*/ 362532 h 602841"/>
                <a:gd name="connsiteX23" fmla="*/ 352856 w 608736"/>
                <a:gd name="connsiteY23" fmla="*/ 256060 h 602841"/>
                <a:gd name="connsiteX24" fmla="*/ 260015 w 608736"/>
                <a:gd name="connsiteY24" fmla="*/ 207640 h 602841"/>
                <a:gd name="connsiteX25" fmla="*/ 251800 w 608736"/>
                <a:gd name="connsiteY25" fmla="*/ 206078 h 602841"/>
                <a:gd name="connsiteX26" fmla="*/ 250757 w 608736"/>
                <a:gd name="connsiteY26" fmla="*/ 197878 h 602841"/>
                <a:gd name="connsiteX27" fmla="*/ 248932 w 608736"/>
                <a:gd name="connsiteY27" fmla="*/ 184211 h 602841"/>
                <a:gd name="connsiteX28" fmla="*/ 73371 w 608736"/>
                <a:gd name="connsiteY28" fmla="*/ 111141 h 602841"/>
                <a:gd name="connsiteX29" fmla="*/ 97098 w 608736"/>
                <a:gd name="connsiteY29" fmla="*/ 120514 h 602841"/>
                <a:gd name="connsiteX30" fmla="*/ 175057 w 608736"/>
                <a:gd name="connsiteY30" fmla="*/ 198363 h 602841"/>
                <a:gd name="connsiteX31" fmla="*/ 174014 w 608736"/>
                <a:gd name="connsiteY31" fmla="*/ 247963 h 602841"/>
                <a:gd name="connsiteX32" fmla="*/ 131906 w 608736"/>
                <a:gd name="connsiteY32" fmla="*/ 290142 h 602841"/>
                <a:gd name="connsiteX33" fmla="*/ 138033 w 608736"/>
                <a:gd name="connsiteY33" fmla="*/ 301208 h 602841"/>
                <a:gd name="connsiteX34" fmla="*/ 207388 w 608736"/>
                <a:gd name="connsiteY34" fmla="*/ 396892 h 602841"/>
                <a:gd name="connsiteX35" fmla="*/ 302947 w 608736"/>
                <a:gd name="connsiteY35" fmla="*/ 466019 h 602841"/>
                <a:gd name="connsiteX36" fmla="*/ 314419 w 608736"/>
                <a:gd name="connsiteY36" fmla="*/ 472268 h 602841"/>
                <a:gd name="connsiteX37" fmla="*/ 356528 w 608736"/>
                <a:gd name="connsiteY37" fmla="*/ 430219 h 602841"/>
                <a:gd name="connsiteX38" fmla="*/ 382340 w 608736"/>
                <a:gd name="connsiteY38" fmla="*/ 419804 h 602841"/>
                <a:gd name="connsiteX39" fmla="*/ 406198 w 608736"/>
                <a:gd name="connsiteY39" fmla="*/ 429177 h 602841"/>
                <a:gd name="connsiteX40" fmla="*/ 484157 w 608736"/>
                <a:gd name="connsiteY40" fmla="*/ 507027 h 602841"/>
                <a:gd name="connsiteX41" fmla="*/ 483114 w 608736"/>
                <a:gd name="connsiteY41" fmla="*/ 556496 h 602841"/>
                <a:gd name="connsiteX42" fmla="*/ 465123 w 608736"/>
                <a:gd name="connsiteY42" fmla="*/ 574071 h 602841"/>
                <a:gd name="connsiteX43" fmla="*/ 460821 w 608736"/>
                <a:gd name="connsiteY43" fmla="*/ 577586 h 602841"/>
                <a:gd name="connsiteX44" fmla="*/ 430446 w 608736"/>
                <a:gd name="connsiteY44" fmla="*/ 594770 h 602841"/>
                <a:gd name="connsiteX45" fmla="*/ 399288 w 608736"/>
                <a:gd name="connsiteY45" fmla="*/ 602581 h 602841"/>
                <a:gd name="connsiteX46" fmla="*/ 390554 w 608736"/>
                <a:gd name="connsiteY46" fmla="*/ 602841 h 602841"/>
                <a:gd name="connsiteX47" fmla="*/ 134513 w 608736"/>
                <a:gd name="connsiteY47" fmla="*/ 469664 h 602841"/>
                <a:gd name="connsiteX48" fmla="*/ 1539 w 608736"/>
                <a:gd name="connsiteY48" fmla="*/ 205263 h 602841"/>
                <a:gd name="connsiteX49" fmla="*/ 9231 w 608736"/>
                <a:gd name="connsiteY49" fmla="*/ 174410 h 602841"/>
                <a:gd name="connsiteX50" fmla="*/ 26569 w 608736"/>
                <a:gd name="connsiteY50" fmla="*/ 143817 h 602841"/>
                <a:gd name="connsiteX51" fmla="*/ 28395 w 608736"/>
                <a:gd name="connsiteY51" fmla="*/ 140953 h 602841"/>
                <a:gd name="connsiteX52" fmla="*/ 47558 w 608736"/>
                <a:gd name="connsiteY52" fmla="*/ 121686 h 602841"/>
                <a:gd name="connsiteX53" fmla="*/ 73371 w 608736"/>
                <a:gd name="connsiteY53" fmla="*/ 111141 h 602841"/>
                <a:gd name="connsiteX54" fmla="*/ 229800 w 608736"/>
                <a:gd name="connsiteY54" fmla="*/ 83832 h 602841"/>
                <a:gd name="connsiteX55" fmla="*/ 244010 w 608736"/>
                <a:gd name="connsiteY55" fmla="*/ 84743 h 602841"/>
                <a:gd name="connsiteX56" fmla="*/ 437738 w 608736"/>
                <a:gd name="connsiteY56" fmla="*/ 171303 h 602841"/>
                <a:gd name="connsiteX57" fmla="*/ 523781 w 608736"/>
                <a:gd name="connsiteY57" fmla="*/ 359001 h 602841"/>
                <a:gd name="connsiteX58" fmla="*/ 524693 w 608736"/>
                <a:gd name="connsiteY58" fmla="*/ 370195 h 602841"/>
                <a:gd name="connsiteX59" fmla="*/ 508788 w 608736"/>
                <a:gd name="connsiteY59" fmla="*/ 371496 h 602841"/>
                <a:gd name="connsiteX60" fmla="*/ 499793 w 608736"/>
                <a:gd name="connsiteY60" fmla="*/ 372147 h 602841"/>
                <a:gd name="connsiteX61" fmla="*/ 488581 w 608736"/>
                <a:gd name="connsiteY61" fmla="*/ 372798 h 602841"/>
                <a:gd name="connsiteX62" fmla="*/ 487799 w 608736"/>
                <a:gd name="connsiteY62" fmla="*/ 361734 h 602841"/>
                <a:gd name="connsiteX63" fmla="*/ 412316 w 608736"/>
                <a:gd name="connsiteY63" fmla="*/ 196685 h 602841"/>
                <a:gd name="connsiteX64" fmla="*/ 245053 w 608736"/>
                <a:gd name="connsiteY64" fmla="*/ 121059 h 602841"/>
                <a:gd name="connsiteX65" fmla="*/ 236449 w 608736"/>
                <a:gd name="connsiteY65" fmla="*/ 120408 h 602841"/>
                <a:gd name="connsiteX66" fmla="*/ 234754 w 608736"/>
                <a:gd name="connsiteY66" fmla="*/ 111948 h 602841"/>
                <a:gd name="connsiteX67" fmla="*/ 232147 w 608736"/>
                <a:gd name="connsiteY67" fmla="*/ 97890 h 602841"/>
                <a:gd name="connsiteX68" fmla="*/ 230344 w 608736"/>
                <a:gd name="connsiteY68" fmla="*/ 0 h 602841"/>
                <a:gd name="connsiteX69" fmla="*/ 241293 w 608736"/>
                <a:gd name="connsiteY69" fmla="*/ 521 h 602841"/>
                <a:gd name="connsiteX70" fmla="*/ 497291 w 608736"/>
                <a:gd name="connsiteY70" fmla="*/ 111947 h 602841"/>
                <a:gd name="connsiteX71" fmla="*/ 607824 w 608736"/>
                <a:gd name="connsiteY71" fmla="*/ 351069 h 602841"/>
                <a:gd name="connsiteX72" fmla="*/ 608736 w 608736"/>
                <a:gd name="connsiteY72" fmla="*/ 362394 h 602841"/>
                <a:gd name="connsiteX73" fmla="*/ 596223 w 608736"/>
                <a:gd name="connsiteY73" fmla="*/ 363305 h 602841"/>
                <a:gd name="connsiteX74" fmla="*/ 584362 w 608736"/>
                <a:gd name="connsiteY74" fmla="*/ 364347 h 602841"/>
                <a:gd name="connsiteX75" fmla="*/ 572761 w 608736"/>
                <a:gd name="connsiteY75" fmla="*/ 365388 h 602841"/>
                <a:gd name="connsiteX76" fmla="*/ 571849 w 608736"/>
                <a:gd name="connsiteY76" fmla="*/ 353933 h 602841"/>
                <a:gd name="connsiteX77" fmla="*/ 471744 w 608736"/>
                <a:gd name="connsiteY77" fmla="*/ 137460 h 602841"/>
                <a:gd name="connsiteX78" fmla="*/ 239860 w 608736"/>
                <a:gd name="connsiteY78" fmla="*/ 36578 h 602841"/>
                <a:gd name="connsiteX79" fmla="*/ 228389 w 608736"/>
                <a:gd name="connsiteY79" fmla="*/ 36187 h 602841"/>
                <a:gd name="connsiteX80" fmla="*/ 229041 w 608736"/>
                <a:gd name="connsiteY80" fmla="*/ 20176 h 602841"/>
                <a:gd name="connsiteX81" fmla="*/ 229562 w 608736"/>
                <a:gd name="connsiteY81" fmla="*/ 11065 h 6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8736" h="602841">
                  <a:moveTo>
                    <a:pt x="251451" y="247191"/>
                  </a:moveTo>
                  <a:lnTo>
                    <a:pt x="262137" y="250055"/>
                  </a:lnTo>
                  <a:cubicBezTo>
                    <a:pt x="285463" y="256175"/>
                    <a:pt x="306704" y="268283"/>
                    <a:pt x="323645" y="285209"/>
                  </a:cubicBezTo>
                  <a:cubicBezTo>
                    <a:pt x="341498" y="303045"/>
                    <a:pt x="354008" y="325569"/>
                    <a:pt x="359872" y="350307"/>
                  </a:cubicBezTo>
                  <a:lnTo>
                    <a:pt x="363521" y="365670"/>
                  </a:lnTo>
                  <a:lnTo>
                    <a:pt x="347753" y="364108"/>
                  </a:lnTo>
                  <a:cubicBezTo>
                    <a:pt x="346190" y="363978"/>
                    <a:pt x="344495" y="363847"/>
                    <a:pt x="342801" y="363587"/>
                  </a:cubicBezTo>
                  <a:lnTo>
                    <a:pt x="326121" y="362676"/>
                  </a:lnTo>
                  <a:lnTo>
                    <a:pt x="323776" y="354734"/>
                  </a:lnTo>
                  <a:cubicBezTo>
                    <a:pt x="319215" y="338068"/>
                    <a:pt x="310353" y="322835"/>
                    <a:pt x="298104" y="310727"/>
                  </a:cubicBezTo>
                  <a:cubicBezTo>
                    <a:pt x="285463" y="297968"/>
                    <a:pt x="269435" y="288984"/>
                    <a:pt x="251842" y="284558"/>
                  </a:cubicBezTo>
                  <a:lnTo>
                    <a:pt x="238550" y="281042"/>
                  </a:lnTo>
                  <a:lnTo>
                    <a:pt x="244284" y="268674"/>
                  </a:lnTo>
                  <a:cubicBezTo>
                    <a:pt x="245848" y="265419"/>
                    <a:pt x="247151" y="261643"/>
                    <a:pt x="248324" y="257737"/>
                  </a:cubicBezTo>
                  <a:close/>
                  <a:moveTo>
                    <a:pt x="246454" y="168722"/>
                  </a:moveTo>
                  <a:lnTo>
                    <a:pt x="261971" y="171325"/>
                  </a:lnTo>
                  <a:cubicBezTo>
                    <a:pt x="306566" y="178614"/>
                    <a:pt x="346858" y="199180"/>
                    <a:pt x="378414" y="230549"/>
                  </a:cubicBezTo>
                  <a:cubicBezTo>
                    <a:pt x="413620" y="265822"/>
                    <a:pt x="434744" y="310858"/>
                    <a:pt x="439699" y="360970"/>
                  </a:cubicBezTo>
                  <a:lnTo>
                    <a:pt x="441003" y="373856"/>
                  </a:lnTo>
                  <a:lnTo>
                    <a:pt x="425225" y="373335"/>
                  </a:lnTo>
                  <a:cubicBezTo>
                    <a:pt x="422096" y="373205"/>
                    <a:pt x="420010" y="373335"/>
                    <a:pt x="417923" y="373075"/>
                  </a:cubicBezTo>
                  <a:lnTo>
                    <a:pt x="404753" y="371253"/>
                  </a:lnTo>
                  <a:lnTo>
                    <a:pt x="403841" y="362532"/>
                  </a:lnTo>
                  <a:cubicBezTo>
                    <a:pt x="399407" y="321792"/>
                    <a:pt x="381674" y="284956"/>
                    <a:pt x="352856" y="256060"/>
                  </a:cubicBezTo>
                  <a:cubicBezTo>
                    <a:pt x="327690" y="231069"/>
                    <a:pt x="295613" y="214278"/>
                    <a:pt x="260015" y="207640"/>
                  </a:cubicBezTo>
                  <a:lnTo>
                    <a:pt x="251800" y="206078"/>
                  </a:lnTo>
                  <a:lnTo>
                    <a:pt x="250757" y="197878"/>
                  </a:lnTo>
                  <a:cubicBezTo>
                    <a:pt x="250236" y="193323"/>
                    <a:pt x="249714" y="188767"/>
                    <a:pt x="248932" y="184211"/>
                  </a:cubicBezTo>
                  <a:close/>
                  <a:moveTo>
                    <a:pt x="73371" y="111141"/>
                  </a:moveTo>
                  <a:cubicBezTo>
                    <a:pt x="82627" y="111141"/>
                    <a:pt x="91101" y="114526"/>
                    <a:pt x="97098" y="120514"/>
                  </a:cubicBezTo>
                  <a:lnTo>
                    <a:pt x="175057" y="198363"/>
                  </a:lnTo>
                  <a:cubicBezTo>
                    <a:pt x="188485" y="211772"/>
                    <a:pt x="187963" y="234034"/>
                    <a:pt x="174014" y="247963"/>
                  </a:cubicBezTo>
                  <a:lnTo>
                    <a:pt x="131906" y="290142"/>
                  </a:lnTo>
                  <a:lnTo>
                    <a:pt x="138033" y="301208"/>
                  </a:lnTo>
                  <a:cubicBezTo>
                    <a:pt x="151982" y="326333"/>
                    <a:pt x="171016" y="360701"/>
                    <a:pt x="207388" y="396892"/>
                  </a:cubicBezTo>
                  <a:cubicBezTo>
                    <a:pt x="243630" y="433083"/>
                    <a:pt x="277917" y="452090"/>
                    <a:pt x="302947" y="466019"/>
                  </a:cubicBezTo>
                  <a:lnTo>
                    <a:pt x="314419" y="472268"/>
                  </a:lnTo>
                  <a:lnTo>
                    <a:pt x="356528" y="430219"/>
                  </a:lnTo>
                  <a:cubicBezTo>
                    <a:pt x="363177" y="423580"/>
                    <a:pt x="372563" y="419804"/>
                    <a:pt x="382340" y="419804"/>
                  </a:cubicBezTo>
                  <a:cubicBezTo>
                    <a:pt x="391597" y="419804"/>
                    <a:pt x="400070" y="423059"/>
                    <a:pt x="406198" y="429177"/>
                  </a:cubicBezTo>
                  <a:lnTo>
                    <a:pt x="484157" y="507027"/>
                  </a:lnTo>
                  <a:cubicBezTo>
                    <a:pt x="497454" y="520435"/>
                    <a:pt x="497063" y="542566"/>
                    <a:pt x="483114" y="556496"/>
                  </a:cubicBezTo>
                  <a:lnTo>
                    <a:pt x="465123" y="574071"/>
                  </a:lnTo>
                  <a:lnTo>
                    <a:pt x="460821" y="577586"/>
                  </a:lnTo>
                  <a:cubicBezTo>
                    <a:pt x="451696" y="584616"/>
                    <a:pt x="441397" y="590474"/>
                    <a:pt x="430446" y="594770"/>
                  </a:cubicBezTo>
                  <a:cubicBezTo>
                    <a:pt x="420147" y="598675"/>
                    <a:pt x="409978" y="601279"/>
                    <a:pt x="399288" y="602581"/>
                  </a:cubicBezTo>
                  <a:cubicBezTo>
                    <a:pt x="398506" y="602581"/>
                    <a:pt x="395508" y="602841"/>
                    <a:pt x="390554" y="602841"/>
                  </a:cubicBezTo>
                  <a:cubicBezTo>
                    <a:pt x="361873" y="602841"/>
                    <a:pt x="258362" y="593338"/>
                    <a:pt x="134513" y="469664"/>
                  </a:cubicBezTo>
                  <a:cubicBezTo>
                    <a:pt x="29959" y="365258"/>
                    <a:pt x="-8499" y="288710"/>
                    <a:pt x="1539" y="205263"/>
                  </a:cubicBezTo>
                  <a:cubicBezTo>
                    <a:pt x="2712" y="195109"/>
                    <a:pt x="5189" y="185085"/>
                    <a:pt x="9231" y="174410"/>
                  </a:cubicBezTo>
                  <a:cubicBezTo>
                    <a:pt x="13663" y="163214"/>
                    <a:pt x="19399" y="152930"/>
                    <a:pt x="26569" y="143817"/>
                  </a:cubicBezTo>
                  <a:lnTo>
                    <a:pt x="28395" y="140953"/>
                  </a:lnTo>
                  <a:lnTo>
                    <a:pt x="47558" y="121686"/>
                  </a:lnTo>
                  <a:cubicBezTo>
                    <a:pt x="54207" y="115047"/>
                    <a:pt x="63594" y="111141"/>
                    <a:pt x="73371" y="111141"/>
                  </a:cubicBezTo>
                  <a:close/>
                  <a:moveTo>
                    <a:pt x="229800" y="83832"/>
                  </a:moveTo>
                  <a:lnTo>
                    <a:pt x="244010" y="84743"/>
                  </a:lnTo>
                  <a:cubicBezTo>
                    <a:pt x="317277" y="88908"/>
                    <a:pt x="386112" y="119627"/>
                    <a:pt x="437738" y="171303"/>
                  </a:cubicBezTo>
                  <a:cubicBezTo>
                    <a:pt x="487799" y="221156"/>
                    <a:pt x="518436" y="287931"/>
                    <a:pt x="523781" y="359001"/>
                  </a:cubicBezTo>
                  <a:lnTo>
                    <a:pt x="524693" y="370195"/>
                  </a:lnTo>
                  <a:lnTo>
                    <a:pt x="508788" y="371496"/>
                  </a:lnTo>
                  <a:cubicBezTo>
                    <a:pt x="505008" y="371887"/>
                    <a:pt x="502400" y="372017"/>
                    <a:pt x="499793" y="372147"/>
                  </a:cubicBezTo>
                  <a:lnTo>
                    <a:pt x="488581" y="372798"/>
                  </a:lnTo>
                  <a:lnTo>
                    <a:pt x="487799" y="361734"/>
                  </a:lnTo>
                  <a:cubicBezTo>
                    <a:pt x="482975" y="299125"/>
                    <a:pt x="456120" y="240551"/>
                    <a:pt x="412316" y="196685"/>
                  </a:cubicBezTo>
                  <a:cubicBezTo>
                    <a:pt x="367730" y="152169"/>
                    <a:pt x="308282" y="125355"/>
                    <a:pt x="245053" y="121059"/>
                  </a:cubicBezTo>
                  <a:lnTo>
                    <a:pt x="236449" y="120408"/>
                  </a:lnTo>
                  <a:lnTo>
                    <a:pt x="234754" y="111948"/>
                  </a:lnTo>
                  <a:cubicBezTo>
                    <a:pt x="233711" y="107132"/>
                    <a:pt x="232929" y="102446"/>
                    <a:pt x="232147" y="97890"/>
                  </a:cubicBezTo>
                  <a:close/>
                  <a:moveTo>
                    <a:pt x="230344" y="0"/>
                  </a:moveTo>
                  <a:lnTo>
                    <a:pt x="241293" y="521"/>
                  </a:lnTo>
                  <a:cubicBezTo>
                    <a:pt x="338009" y="4166"/>
                    <a:pt x="428990" y="43737"/>
                    <a:pt x="497291" y="111947"/>
                  </a:cubicBezTo>
                  <a:cubicBezTo>
                    <a:pt x="561291" y="175860"/>
                    <a:pt x="600524" y="260731"/>
                    <a:pt x="607824" y="351069"/>
                  </a:cubicBezTo>
                  <a:lnTo>
                    <a:pt x="608736" y="362394"/>
                  </a:lnTo>
                  <a:lnTo>
                    <a:pt x="596223" y="363305"/>
                  </a:lnTo>
                  <a:cubicBezTo>
                    <a:pt x="592182" y="363566"/>
                    <a:pt x="588272" y="363956"/>
                    <a:pt x="584362" y="364347"/>
                  </a:cubicBezTo>
                  <a:lnTo>
                    <a:pt x="572761" y="365388"/>
                  </a:lnTo>
                  <a:lnTo>
                    <a:pt x="571849" y="353933"/>
                  </a:lnTo>
                  <a:cubicBezTo>
                    <a:pt x="565201" y="272186"/>
                    <a:pt x="529617" y="195256"/>
                    <a:pt x="471744" y="137460"/>
                  </a:cubicBezTo>
                  <a:cubicBezTo>
                    <a:pt x="409830" y="75629"/>
                    <a:pt x="327452" y="39832"/>
                    <a:pt x="239860" y="36578"/>
                  </a:cubicBezTo>
                  <a:lnTo>
                    <a:pt x="228389" y="36187"/>
                  </a:lnTo>
                  <a:lnTo>
                    <a:pt x="229041" y="20176"/>
                  </a:lnTo>
                  <a:cubicBezTo>
                    <a:pt x="229171" y="17183"/>
                    <a:pt x="229302" y="14058"/>
                    <a:pt x="229562" y="110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86980" y="3501640"/>
            <a:ext cx="2179253" cy="446530"/>
            <a:chOff x="7428297" y="5797803"/>
            <a:chExt cx="2179253" cy="446530"/>
          </a:xfrm>
        </p:grpSpPr>
        <p:sp>
          <p:nvSpPr>
            <p:cNvPr id="20" name="矩形: 圆角 19"/>
            <p:cNvSpPr/>
            <p:nvPr/>
          </p:nvSpPr>
          <p:spPr>
            <a:xfrm>
              <a:off x="7740049" y="5797803"/>
              <a:ext cx="1867501" cy="44653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123456@111.com</a:t>
              </a:r>
              <a:endParaRPr lang="zh-CN" altLang="en-US" sz="1400" dirty="0">
                <a:solidFill>
                  <a:schemeClr val="tx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1" name="call-volume_17819"/>
            <p:cNvSpPr>
              <a:spLocks noChangeAspect="1"/>
            </p:cNvSpPr>
            <p:nvPr/>
          </p:nvSpPr>
          <p:spPr bwMode="auto">
            <a:xfrm>
              <a:off x="7428297" y="5891536"/>
              <a:ext cx="388554" cy="259064"/>
            </a:xfrm>
            <a:custGeom>
              <a:avLst/>
              <a:gdLst>
                <a:gd name="T0" fmla="*/ 0 w 9600"/>
                <a:gd name="T1" fmla="*/ 0 h 6400"/>
                <a:gd name="T2" fmla="*/ 0 w 9600"/>
                <a:gd name="T3" fmla="*/ 6400 h 6400"/>
                <a:gd name="T4" fmla="*/ 9600 w 9600"/>
                <a:gd name="T5" fmla="*/ 6400 h 6400"/>
                <a:gd name="T6" fmla="*/ 9600 w 9600"/>
                <a:gd name="T7" fmla="*/ 0 h 6400"/>
                <a:gd name="T8" fmla="*/ 0 w 9600"/>
                <a:gd name="T9" fmla="*/ 0 h 6400"/>
                <a:gd name="T10" fmla="*/ 4800 w 9600"/>
                <a:gd name="T11" fmla="*/ 3497 h 6400"/>
                <a:gd name="T12" fmla="*/ 730 w 9600"/>
                <a:gd name="T13" fmla="*/ 400 h 6400"/>
                <a:gd name="T14" fmla="*/ 8870 w 9600"/>
                <a:gd name="T15" fmla="*/ 400 h 6400"/>
                <a:gd name="T16" fmla="*/ 4800 w 9600"/>
                <a:gd name="T17" fmla="*/ 3497 h 6400"/>
                <a:gd name="T18" fmla="*/ 400 w 9600"/>
                <a:gd name="T19" fmla="*/ 6000 h 6400"/>
                <a:gd name="T20" fmla="*/ 400 w 9600"/>
                <a:gd name="T21" fmla="*/ 653 h 6400"/>
                <a:gd name="T22" fmla="*/ 3278 w 9600"/>
                <a:gd name="T23" fmla="*/ 2843 h 6400"/>
                <a:gd name="T24" fmla="*/ 1575 w 9600"/>
                <a:gd name="T25" fmla="*/ 4775 h 6400"/>
                <a:gd name="T26" fmla="*/ 1625 w 9600"/>
                <a:gd name="T27" fmla="*/ 4825 h 6400"/>
                <a:gd name="T28" fmla="*/ 3598 w 9600"/>
                <a:gd name="T29" fmla="*/ 3085 h 6400"/>
                <a:gd name="T30" fmla="*/ 4800 w 9600"/>
                <a:gd name="T31" fmla="*/ 4000 h 6400"/>
                <a:gd name="T32" fmla="*/ 6003 w 9600"/>
                <a:gd name="T33" fmla="*/ 3085 h 6400"/>
                <a:gd name="T34" fmla="*/ 7975 w 9600"/>
                <a:gd name="T35" fmla="*/ 4825 h 6400"/>
                <a:gd name="T36" fmla="*/ 8025 w 9600"/>
                <a:gd name="T37" fmla="*/ 4775 h 6400"/>
                <a:gd name="T38" fmla="*/ 6322 w 9600"/>
                <a:gd name="T39" fmla="*/ 2840 h 6400"/>
                <a:gd name="T40" fmla="*/ 9200 w 9600"/>
                <a:gd name="T41" fmla="*/ 653 h 6400"/>
                <a:gd name="T42" fmla="*/ 9200 w 9600"/>
                <a:gd name="T43" fmla="*/ 6000 h 6400"/>
                <a:gd name="T44" fmla="*/ 400 w 9600"/>
                <a:gd name="T45" fmla="*/ 600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00" h="6400">
                  <a:moveTo>
                    <a:pt x="0" y="0"/>
                  </a:moveTo>
                  <a:lnTo>
                    <a:pt x="0" y="6400"/>
                  </a:lnTo>
                  <a:lnTo>
                    <a:pt x="9600" y="6400"/>
                  </a:lnTo>
                  <a:lnTo>
                    <a:pt x="9600" y="0"/>
                  </a:lnTo>
                  <a:lnTo>
                    <a:pt x="0" y="0"/>
                  </a:lnTo>
                  <a:close/>
                  <a:moveTo>
                    <a:pt x="4800" y="3497"/>
                  </a:moveTo>
                  <a:lnTo>
                    <a:pt x="730" y="400"/>
                  </a:lnTo>
                  <a:lnTo>
                    <a:pt x="8870" y="400"/>
                  </a:lnTo>
                  <a:lnTo>
                    <a:pt x="4800" y="3497"/>
                  </a:lnTo>
                  <a:close/>
                  <a:moveTo>
                    <a:pt x="400" y="6000"/>
                  </a:moveTo>
                  <a:lnTo>
                    <a:pt x="400" y="653"/>
                  </a:lnTo>
                  <a:lnTo>
                    <a:pt x="3278" y="2843"/>
                  </a:lnTo>
                  <a:lnTo>
                    <a:pt x="1575" y="4775"/>
                  </a:lnTo>
                  <a:lnTo>
                    <a:pt x="1625" y="4825"/>
                  </a:lnTo>
                  <a:lnTo>
                    <a:pt x="3598" y="3085"/>
                  </a:lnTo>
                  <a:lnTo>
                    <a:pt x="4800" y="4000"/>
                  </a:lnTo>
                  <a:lnTo>
                    <a:pt x="6003" y="3085"/>
                  </a:lnTo>
                  <a:lnTo>
                    <a:pt x="7975" y="4825"/>
                  </a:lnTo>
                  <a:lnTo>
                    <a:pt x="8025" y="4775"/>
                  </a:lnTo>
                  <a:lnTo>
                    <a:pt x="6322" y="2840"/>
                  </a:lnTo>
                  <a:lnTo>
                    <a:pt x="9200" y="653"/>
                  </a:lnTo>
                  <a:lnTo>
                    <a:pt x="9200" y="6000"/>
                  </a:lnTo>
                  <a:lnTo>
                    <a:pt x="400" y="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40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005804" y="4307712"/>
            <a:ext cx="3974936" cy="91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 of the printing and typesetting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，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299" y="5633842"/>
            <a:ext cx="2981202" cy="5608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51" y="1725999"/>
            <a:ext cx="2024047" cy="3987130"/>
          </a:xfrm>
          <a:prstGeom prst="rect">
            <a:avLst/>
          </a:prstGeom>
        </p:spPr>
      </p:pic>
      <p:sp>
        <p:nvSpPr>
          <p:cNvPr id="173" name="任意多边形: 形状 172"/>
          <p:cNvSpPr/>
          <p:nvPr/>
        </p:nvSpPr>
        <p:spPr>
          <a:xfrm>
            <a:off x="-1419225" y="2210853"/>
            <a:ext cx="15020925" cy="5479114"/>
          </a:xfrm>
          <a:custGeom>
            <a:avLst/>
            <a:gdLst>
              <a:gd name="connsiteX0" fmla="*/ 983661 w 10988704"/>
              <a:gd name="connsiteY0" fmla="*/ 3691764 h 4379233"/>
              <a:gd name="connsiteX1" fmla="*/ 2348004 w 10988704"/>
              <a:gd name="connsiteY1" fmla="*/ 3024107 h 4379233"/>
              <a:gd name="connsiteX2" fmla="*/ 3944575 w 10988704"/>
              <a:gd name="connsiteY2" fmla="*/ 3053136 h 4379233"/>
              <a:gd name="connsiteX3" fmla="*/ 5729832 w 10988704"/>
              <a:gd name="connsiteY3" fmla="*/ 3270850 h 4379233"/>
              <a:gd name="connsiteX4" fmla="*/ 6847432 w 10988704"/>
              <a:gd name="connsiteY4" fmla="*/ 2675764 h 4379233"/>
              <a:gd name="connsiteX5" fmla="*/ 7703775 w 10988704"/>
              <a:gd name="connsiteY5" fmla="*/ 1108221 h 4379233"/>
              <a:gd name="connsiteX6" fmla="*/ 8937490 w 10988704"/>
              <a:gd name="connsiteY6" fmla="*/ 179307 h 4379233"/>
              <a:gd name="connsiteX7" fmla="*/ 10142175 w 10988704"/>
              <a:gd name="connsiteY7" fmla="*/ 164793 h 4379233"/>
              <a:gd name="connsiteX8" fmla="*/ 10374404 w 10988704"/>
              <a:gd name="connsiteY8" fmla="*/ 338964 h 4379233"/>
              <a:gd name="connsiteX9" fmla="*/ 10243775 w 10988704"/>
              <a:gd name="connsiteY9" fmla="*/ 4127193 h 4379233"/>
              <a:gd name="connsiteX10" fmla="*/ 853032 w 10988704"/>
              <a:gd name="connsiteY10" fmla="*/ 3982050 h 4379233"/>
              <a:gd name="connsiteX11" fmla="*/ 1012690 w 10988704"/>
              <a:gd name="connsiteY11" fmla="*/ 3633707 h 437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8704" h="4379233">
                <a:moveTo>
                  <a:pt x="983661" y="3691764"/>
                </a:moveTo>
                <a:cubicBezTo>
                  <a:pt x="1419089" y="3411154"/>
                  <a:pt x="1854518" y="3130545"/>
                  <a:pt x="2348004" y="3024107"/>
                </a:cubicBezTo>
                <a:cubicBezTo>
                  <a:pt x="2841490" y="2917669"/>
                  <a:pt x="3380937" y="3012012"/>
                  <a:pt x="3944575" y="3053136"/>
                </a:cubicBezTo>
                <a:cubicBezTo>
                  <a:pt x="4508213" y="3094260"/>
                  <a:pt x="5246023" y="3333745"/>
                  <a:pt x="5729832" y="3270850"/>
                </a:cubicBezTo>
                <a:cubicBezTo>
                  <a:pt x="6213641" y="3207955"/>
                  <a:pt x="6518442" y="3036202"/>
                  <a:pt x="6847432" y="2675764"/>
                </a:cubicBezTo>
                <a:cubicBezTo>
                  <a:pt x="7176422" y="2315326"/>
                  <a:pt x="7355432" y="1524297"/>
                  <a:pt x="7703775" y="1108221"/>
                </a:cubicBezTo>
                <a:cubicBezTo>
                  <a:pt x="8052118" y="692145"/>
                  <a:pt x="8531090" y="336545"/>
                  <a:pt x="8937490" y="179307"/>
                </a:cubicBezTo>
                <a:cubicBezTo>
                  <a:pt x="9343890" y="22069"/>
                  <a:pt x="9902689" y="138184"/>
                  <a:pt x="10142175" y="164793"/>
                </a:cubicBezTo>
                <a:cubicBezTo>
                  <a:pt x="10381661" y="191402"/>
                  <a:pt x="10357471" y="-321436"/>
                  <a:pt x="10374404" y="338964"/>
                </a:cubicBezTo>
                <a:cubicBezTo>
                  <a:pt x="10391337" y="999364"/>
                  <a:pt x="11830670" y="3520012"/>
                  <a:pt x="10243775" y="4127193"/>
                </a:cubicBezTo>
                <a:cubicBezTo>
                  <a:pt x="8656880" y="4734374"/>
                  <a:pt x="2391546" y="4064298"/>
                  <a:pt x="853032" y="3982050"/>
                </a:cubicBezTo>
                <a:cubicBezTo>
                  <a:pt x="-685482" y="3899802"/>
                  <a:pt x="163604" y="3766754"/>
                  <a:pt x="1012690" y="3633707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60" y="5687704"/>
            <a:ext cx="384081" cy="2499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38" y="1922788"/>
            <a:ext cx="1012024" cy="3907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2694" y="2587292"/>
            <a:ext cx="599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连续插画风通用</a:t>
            </a:r>
            <a:r>
              <a:rPr lang="en-US" altLang="zh-CN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PPT</a:t>
            </a:r>
            <a:endParaRPr lang="zh-CN" altLang="en-US" sz="4000" dirty="0">
              <a:latin typeface="Alibaba Sans Light" panose="020B0303020203040204" pitchFamily="34" charset="0"/>
              <a:ea typeface="有爱魔兽锐方 CN Light" panose="020B0402040504020204" pitchFamily="34" charset="-122"/>
              <a:cs typeface="有爱魔兽锐方 CN Light" panose="020B0402040504020204" pitchFamily="34" charset="-122"/>
              <a:sym typeface="Alibaba Sans Light" panose="020B0303020203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920" y="1632928"/>
            <a:ext cx="593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15875">
                  <a:noFill/>
                </a:ln>
                <a:latin typeface="Alibaba Sans Light" panose="020B0303020203040204" pitchFamily="34" charset="0"/>
                <a:sym typeface="Alibaba Sans Light" panose="020B0303020203040204" pitchFamily="34" charset="0"/>
              </a:rPr>
              <a:t>Th</a:t>
            </a:r>
            <a:r>
              <a:rPr lang="en-US" altLang="zh-CN" sz="6000" dirty="0">
                <a:ln w="15875">
                  <a:noFill/>
                </a:ln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a</a:t>
            </a:r>
            <a:r>
              <a:rPr lang="en-US" altLang="zh-CN" sz="6000" dirty="0">
                <a:ln w="15875">
                  <a:noFill/>
                </a:ln>
                <a:latin typeface="Alibaba Sans Light" panose="020B0303020203040204" pitchFamily="34" charset="0"/>
                <a:sym typeface="Alibaba Sans Light" panose="020B0303020203040204" pitchFamily="34" charset="0"/>
              </a:rPr>
              <a:t>nk y</a:t>
            </a:r>
            <a:r>
              <a:rPr lang="en-US" altLang="zh-CN" sz="6000" dirty="0">
                <a:ln w="15875">
                  <a:noFill/>
                </a:ln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o</a:t>
            </a:r>
            <a:r>
              <a:rPr lang="en-US" altLang="zh-CN" sz="6000" dirty="0">
                <a:ln w="15875">
                  <a:noFill/>
                </a:ln>
                <a:latin typeface="Alibaba Sans Light" panose="020B0303020203040204" pitchFamily="34" charset="0"/>
                <a:sym typeface="Alibaba Sans Light" panose="020B0303020203040204" pitchFamily="34" charset="0"/>
              </a:rPr>
              <a:t>u</a:t>
            </a:r>
            <a:endParaRPr lang="en-US" altLang="zh-CN" sz="6000" dirty="0">
              <a:ln w="15875">
                <a:noFill/>
              </a:ln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629637" y="3528102"/>
            <a:ext cx="4064000" cy="447405"/>
          </a:xfrm>
          <a:prstGeom prst="roundRect">
            <a:avLst>
              <a:gd name="adj" fmla="val 260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汇报人：</a:t>
            </a:r>
            <a:r>
              <a:rPr lang="en-US" altLang="zh-CN" dirty="0">
                <a:solidFill>
                  <a:schemeClr val="bg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Your name here</a:t>
            </a:r>
            <a:endParaRPr lang="zh-CN" altLang="en-US" dirty="0">
              <a:solidFill>
                <a:schemeClr val="bg2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/>
          <p:cNvGrpSpPr/>
          <p:nvPr/>
        </p:nvGrpSpPr>
        <p:grpSpPr>
          <a:xfrm flipH="1">
            <a:off x="5184839" y="4491676"/>
            <a:ext cx="3051568" cy="3156033"/>
            <a:chOff x="3067540" y="-203200"/>
            <a:chExt cx="3051568" cy="3156033"/>
          </a:xfrm>
        </p:grpSpPr>
        <p:grpSp>
          <p:nvGrpSpPr>
            <p:cNvPr id="124" name="组合 123"/>
            <p:cNvGrpSpPr/>
            <p:nvPr/>
          </p:nvGrpSpPr>
          <p:grpSpPr>
            <a:xfrm flipH="1" flipV="1">
              <a:off x="3067540" y="1132099"/>
              <a:ext cx="1148058" cy="1820734"/>
              <a:chOff x="3350069" y="-688622"/>
              <a:chExt cx="1148058" cy="1820734"/>
            </a:xfrm>
          </p:grpSpPr>
          <p:sp>
            <p:nvSpPr>
              <p:cNvPr id="129" name="弧形 128"/>
              <p:cNvSpPr>
                <a:spLocks noChangeAspect="1"/>
              </p:cNvSpPr>
              <p:nvPr/>
            </p:nvSpPr>
            <p:spPr>
              <a:xfrm flipV="1">
                <a:off x="3350069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30" name="直接箭头连接符 129"/>
              <p:cNvCxnSpPr/>
              <p:nvPr/>
            </p:nvCxnSpPr>
            <p:spPr>
              <a:xfrm>
                <a:off x="4498127" y="-688622"/>
                <a:ext cx="0" cy="130162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4971050" y="-203200"/>
              <a:ext cx="1148058" cy="1335312"/>
              <a:chOff x="4971050" y="-203200"/>
              <a:chExt cx="1148058" cy="1335312"/>
            </a:xfrm>
          </p:grpSpPr>
          <p:sp>
            <p:nvSpPr>
              <p:cNvPr id="127" name="弧形 126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28" name="直接箭头连接符 127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直接箭头连接符 125"/>
            <p:cNvCxnSpPr/>
            <p:nvPr/>
          </p:nvCxnSpPr>
          <p:spPr>
            <a:xfrm flipH="1">
              <a:off x="3641569" y="1132112"/>
              <a:ext cx="1973440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0" y="437359"/>
            <a:ext cx="4830536" cy="112371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contents</a:t>
            </a:r>
            <a:endParaRPr lang="zh-CN" altLang="en-US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891317" y="1644200"/>
            <a:ext cx="5845693" cy="3392254"/>
            <a:chOff x="4891317" y="1561071"/>
            <a:chExt cx="5845693" cy="3392254"/>
          </a:xfrm>
        </p:grpSpPr>
        <p:grpSp>
          <p:nvGrpSpPr>
            <p:cNvPr id="14" name="组合 13"/>
            <p:cNvGrpSpPr/>
            <p:nvPr/>
          </p:nvGrpSpPr>
          <p:grpSpPr>
            <a:xfrm>
              <a:off x="4891317" y="1561071"/>
              <a:ext cx="5845693" cy="649054"/>
              <a:chOff x="5459416" y="1850884"/>
              <a:chExt cx="5845693" cy="6490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6236032" y="1868692"/>
                <a:ext cx="5069077" cy="61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Add</a:t>
                </a:r>
                <a:r>
                  <a:rPr lang="zh-CN" altLang="en-US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title here for part 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one</a:t>
                </a:r>
                <a:endParaRPr lang="zh-CN" altLang="en-US" sz="28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5459416" y="1850884"/>
                <a:ext cx="649054" cy="649054"/>
                <a:chOff x="5459416" y="1850884"/>
                <a:chExt cx="649054" cy="649054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5459416" y="1850884"/>
                  <a:ext cx="649054" cy="6490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496043" y="1910302"/>
                  <a:ext cx="5758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01</a:t>
                  </a:r>
                  <a:endParaRPr lang="zh-CN" altLang="en-US" sz="28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4891317" y="2475471"/>
              <a:ext cx="5845693" cy="649054"/>
              <a:chOff x="5459416" y="1850884"/>
              <a:chExt cx="5845693" cy="649054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6236033" y="1868692"/>
                <a:ext cx="5069076" cy="61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Add</a:t>
                </a:r>
                <a:r>
                  <a:rPr lang="zh-CN" altLang="en-US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title here for part 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two</a:t>
                </a:r>
                <a:endParaRPr lang="zh-CN" altLang="en-US" sz="28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5459416" y="1850884"/>
                <a:ext cx="649054" cy="649054"/>
                <a:chOff x="5459416" y="1850884"/>
                <a:chExt cx="649054" cy="649054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5459416" y="1850884"/>
                  <a:ext cx="649054" cy="6490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496042" y="1910302"/>
                  <a:ext cx="57579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02</a:t>
                  </a:r>
                  <a:endParaRPr lang="zh-CN" altLang="en-US" sz="28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</p:grpSp>
        <p:grpSp>
          <p:nvGrpSpPr>
            <p:cNvPr id="82" name="组合 81"/>
            <p:cNvGrpSpPr/>
            <p:nvPr/>
          </p:nvGrpSpPr>
          <p:grpSpPr>
            <a:xfrm>
              <a:off x="4891317" y="3389871"/>
              <a:ext cx="5845691" cy="649054"/>
              <a:chOff x="5459416" y="1850884"/>
              <a:chExt cx="5845691" cy="649054"/>
            </a:xfrm>
          </p:grpSpPr>
          <p:sp>
            <p:nvSpPr>
              <p:cNvPr id="83" name="文本框 82"/>
              <p:cNvSpPr txBox="1"/>
              <p:nvPr/>
            </p:nvSpPr>
            <p:spPr>
              <a:xfrm>
                <a:off x="6236032" y="1868692"/>
                <a:ext cx="5069075" cy="61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Add</a:t>
                </a:r>
                <a:r>
                  <a:rPr lang="zh-CN" altLang="en-US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title here for part 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three</a:t>
                </a:r>
                <a:endParaRPr lang="zh-CN" altLang="en-US" sz="28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5459416" y="1850884"/>
                <a:ext cx="649054" cy="649054"/>
                <a:chOff x="5459416" y="1850884"/>
                <a:chExt cx="649054" cy="649054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5459416" y="1850884"/>
                  <a:ext cx="649054" cy="6490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96043" y="1910302"/>
                  <a:ext cx="57579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03</a:t>
                  </a:r>
                  <a:endParaRPr lang="zh-CN" altLang="en-US" sz="28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</p:grpSp>
        <p:grpSp>
          <p:nvGrpSpPr>
            <p:cNvPr id="87" name="组合 86"/>
            <p:cNvGrpSpPr/>
            <p:nvPr/>
          </p:nvGrpSpPr>
          <p:grpSpPr>
            <a:xfrm>
              <a:off x="4891317" y="4304271"/>
              <a:ext cx="5845687" cy="649054"/>
              <a:chOff x="5459416" y="1850884"/>
              <a:chExt cx="5845687" cy="649054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6236032" y="1868692"/>
                <a:ext cx="5069071" cy="61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Add</a:t>
                </a:r>
                <a:r>
                  <a:rPr lang="zh-CN" altLang="en-US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>
                        <a:lumMod val="50000"/>
                      </a:schemeClr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title here for part 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four</a:t>
                </a:r>
                <a:endParaRPr lang="zh-CN" altLang="en-US" sz="28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grpSp>
            <p:nvGrpSpPr>
              <p:cNvPr id="89" name="组合 88"/>
              <p:cNvGrpSpPr/>
              <p:nvPr/>
            </p:nvGrpSpPr>
            <p:grpSpPr>
              <a:xfrm>
                <a:off x="5459416" y="1850884"/>
                <a:ext cx="649054" cy="649054"/>
                <a:chOff x="5459416" y="1850884"/>
                <a:chExt cx="649054" cy="649054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5459416" y="1850884"/>
                  <a:ext cx="649054" cy="6490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496043" y="1910302"/>
                  <a:ext cx="57579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04</a:t>
                  </a:r>
                  <a:endParaRPr lang="zh-CN" altLang="en-US" sz="28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</p:grpSp>
      </p:grpSp>
      <p:grpSp>
        <p:nvGrpSpPr>
          <p:cNvPr id="96" name="组合 95"/>
          <p:cNvGrpSpPr/>
          <p:nvPr/>
        </p:nvGrpSpPr>
        <p:grpSpPr>
          <a:xfrm>
            <a:off x="5184839" y="-494684"/>
            <a:ext cx="3051568" cy="2483356"/>
            <a:chOff x="3067540" y="-203200"/>
            <a:chExt cx="3051568" cy="2483356"/>
          </a:xfrm>
        </p:grpSpPr>
        <p:grpSp>
          <p:nvGrpSpPr>
            <p:cNvPr id="97" name="组合 96"/>
            <p:cNvGrpSpPr/>
            <p:nvPr/>
          </p:nvGrpSpPr>
          <p:grpSpPr>
            <a:xfrm flipH="1" flipV="1">
              <a:off x="3067540" y="1132099"/>
              <a:ext cx="1148058" cy="1148057"/>
              <a:chOff x="3350069" y="-15945"/>
              <a:chExt cx="1148058" cy="1148057"/>
            </a:xfrm>
          </p:grpSpPr>
          <p:sp>
            <p:nvSpPr>
              <p:cNvPr id="102" name="弧形 101"/>
              <p:cNvSpPr>
                <a:spLocks noChangeAspect="1"/>
              </p:cNvSpPr>
              <p:nvPr/>
            </p:nvSpPr>
            <p:spPr>
              <a:xfrm flipV="1">
                <a:off x="3350069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03" name="直接箭头连接符 102"/>
              <p:cNvCxnSpPr/>
              <p:nvPr/>
            </p:nvCxnSpPr>
            <p:spPr>
              <a:xfrm flipH="1">
                <a:off x="4498127" y="411656"/>
                <a:ext cx="0" cy="201348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4971050" y="-203200"/>
              <a:ext cx="1148058" cy="1335312"/>
              <a:chOff x="4971050" y="-203200"/>
              <a:chExt cx="1148058" cy="1335312"/>
            </a:xfrm>
          </p:grpSpPr>
          <p:sp>
            <p:nvSpPr>
              <p:cNvPr id="100" name="弧形 99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01" name="直接箭头连接符 100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箭头连接符 98"/>
            <p:cNvCxnSpPr/>
            <p:nvPr/>
          </p:nvCxnSpPr>
          <p:spPr>
            <a:xfrm flipH="1">
              <a:off x="3641569" y="1132112"/>
              <a:ext cx="1973440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接箭头连接符 80"/>
          <p:cNvCxnSpPr/>
          <p:nvPr/>
        </p:nvCxnSpPr>
        <p:spPr>
          <a:xfrm flipV="1">
            <a:off x="6053368" y="5594688"/>
            <a:ext cx="0" cy="1313429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 flipV="1">
            <a:off x="6053367" y="-965201"/>
            <a:ext cx="2183039" cy="2590345"/>
            <a:chOff x="3067540" y="-203200"/>
            <a:chExt cx="3051568" cy="3156033"/>
          </a:xfrm>
        </p:grpSpPr>
        <p:grpSp>
          <p:nvGrpSpPr>
            <p:cNvPr id="69" name="组合 68"/>
            <p:cNvGrpSpPr/>
            <p:nvPr/>
          </p:nvGrpSpPr>
          <p:grpSpPr>
            <a:xfrm flipH="1" flipV="1">
              <a:off x="3067540" y="1132099"/>
              <a:ext cx="1148058" cy="1820734"/>
              <a:chOff x="3350069" y="-688622"/>
              <a:chExt cx="1148058" cy="1820734"/>
            </a:xfrm>
          </p:grpSpPr>
          <p:sp>
            <p:nvSpPr>
              <p:cNvPr id="74" name="弧形 73"/>
              <p:cNvSpPr>
                <a:spLocks noChangeAspect="1"/>
              </p:cNvSpPr>
              <p:nvPr/>
            </p:nvSpPr>
            <p:spPr>
              <a:xfrm flipV="1">
                <a:off x="3350069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>
                <a:off x="4498127" y="-688622"/>
                <a:ext cx="0" cy="130162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4971050" y="-203200"/>
              <a:ext cx="1148058" cy="1335312"/>
              <a:chOff x="4971050" y="-203200"/>
              <a:chExt cx="1148058" cy="1335312"/>
            </a:xfrm>
          </p:grpSpPr>
          <p:sp>
            <p:nvSpPr>
              <p:cNvPr id="72" name="弧形 71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箭头连接符 70"/>
            <p:cNvCxnSpPr/>
            <p:nvPr/>
          </p:nvCxnSpPr>
          <p:spPr>
            <a:xfrm flipH="1">
              <a:off x="3641569" y="1132112"/>
              <a:ext cx="1973440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/>
          <p:cNvGrpSpPr/>
          <p:nvPr/>
        </p:nvGrpSpPr>
        <p:grpSpPr>
          <a:xfrm>
            <a:off x="8558213" y="1262210"/>
            <a:ext cx="3042098" cy="923154"/>
            <a:chOff x="8558213" y="1262210"/>
            <a:chExt cx="3042098" cy="923154"/>
          </a:xfrm>
        </p:grpSpPr>
        <p:sp>
          <p:nvSpPr>
            <p:cNvPr id="246" name="矩形: 圆角 245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87" name="文本框 486"/>
            <p:cNvSpPr txBox="1"/>
            <p:nvPr/>
          </p:nvSpPr>
          <p:spPr>
            <a:xfrm>
              <a:off x="8568483" y="1629634"/>
              <a:ext cx="3031828" cy="55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489" name="组合 488"/>
          <p:cNvGrpSpPr/>
          <p:nvPr/>
        </p:nvGrpSpPr>
        <p:grpSpPr>
          <a:xfrm>
            <a:off x="8558213" y="3074652"/>
            <a:ext cx="3042098" cy="923154"/>
            <a:chOff x="8558213" y="1262210"/>
            <a:chExt cx="3042098" cy="923154"/>
          </a:xfrm>
        </p:grpSpPr>
        <p:sp>
          <p:nvSpPr>
            <p:cNvPr id="490" name="矩形: 圆角 489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91" name="文本框 490"/>
            <p:cNvSpPr txBox="1"/>
            <p:nvPr/>
          </p:nvSpPr>
          <p:spPr>
            <a:xfrm>
              <a:off x="8568483" y="1629634"/>
              <a:ext cx="3031828" cy="55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492" name="组合 491"/>
          <p:cNvGrpSpPr/>
          <p:nvPr/>
        </p:nvGrpSpPr>
        <p:grpSpPr>
          <a:xfrm>
            <a:off x="8558213" y="4887094"/>
            <a:ext cx="3042098" cy="923154"/>
            <a:chOff x="8558213" y="1262210"/>
            <a:chExt cx="3042098" cy="923154"/>
          </a:xfrm>
        </p:grpSpPr>
        <p:sp>
          <p:nvSpPr>
            <p:cNvPr id="493" name="矩形: 圆角 492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94" name="文本框 493"/>
            <p:cNvSpPr txBox="1"/>
            <p:nvPr/>
          </p:nvSpPr>
          <p:spPr>
            <a:xfrm>
              <a:off x="8568483" y="1629634"/>
              <a:ext cx="3031828" cy="55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495" name="组合 494"/>
          <p:cNvGrpSpPr/>
          <p:nvPr/>
        </p:nvGrpSpPr>
        <p:grpSpPr>
          <a:xfrm>
            <a:off x="619980" y="1262210"/>
            <a:ext cx="3042098" cy="923154"/>
            <a:chOff x="8558213" y="1262210"/>
            <a:chExt cx="3042098" cy="923154"/>
          </a:xfrm>
        </p:grpSpPr>
        <p:sp>
          <p:nvSpPr>
            <p:cNvPr id="496" name="矩形: 圆角 495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97" name="文本框 496"/>
            <p:cNvSpPr txBox="1"/>
            <p:nvPr/>
          </p:nvSpPr>
          <p:spPr>
            <a:xfrm>
              <a:off x="8568483" y="1629634"/>
              <a:ext cx="3031828" cy="55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498" name="组合 497"/>
          <p:cNvGrpSpPr/>
          <p:nvPr/>
        </p:nvGrpSpPr>
        <p:grpSpPr>
          <a:xfrm>
            <a:off x="619980" y="3074652"/>
            <a:ext cx="3042098" cy="923154"/>
            <a:chOff x="8558213" y="1262210"/>
            <a:chExt cx="3042098" cy="923154"/>
          </a:xfrm>
        </p:grpSpPr>
        <p:sp>
          <p:nvSpPr>
            <p:cNvPr id="499" name="矩形: 圆角 498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500" name="文本框 499"/>
            <p:cNvSpPr txBox="1"/>
            <p:nvPr/>
          </p:nvSpPr>
          <p:spPr>
            <a:xfrm>
              <a:off x="8568483" y="1629634"/>
              <a:ext cx="3031828" cy="55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501" name="组合 500"/>
          <p:cNvGrpSpPr/>
          <p:nvPr/>
        </p:nvGrpSpPr>
        <p:grpSpPr>
          <a:xfrm>
            <a:off x="619980" y="4887094"/>
            <a:ext cx="3042098" cy="923154"/>
            <a:chOff x="8558213" y="1262210"/>
            <a:chExt cx="3042098" cy="923154"/>
          </a:xfrm>
        </p:grpSpPr>
        <p:sp>
          <p:nvSpPr>
            <p:cNvPr id="502" name="矩形: 圆角 501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503" name="文本框 502"/>
            <p:cNvSpPr txBox="1"/>
            <p:nvPr/>
          </p:nvSpPr>
          <p:spPr>
            <a:xfrm>
              <a:off x="8568483" y="1629634"/>
              <a:ext cx="3031828" cy="55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</a:t>
              </a:r>
              <a:r>
                <a:rPr lang="zh-CN" altLang="en-US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，行距</a:t>
              </a:r>
              <a:r>
                <a:rPr lang="en-US" altLang="zh-CN" sz="120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;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sp>
        <p:nvSpPr>
          <p:cNvPr id="506" name="不规则形状"/>
          <p:cNvSpPr/>
          <p:nvPr/>
        </p:nvSpPr>
        <p:spPr bwMode="auto">
          <a:xfrm>
            <a:off x="4146035" y="774925"/>
            <a:ext cx="3860800" cy="5383439"/>
          </a:xfrm>
          <a:custGeom>
            <a:avLst/>
            <a:gdLst>
              <a:gd name="T0" fmla="*/ 2240 w 2275"/>
              <a:gd name="T1" fmla="*/ 1285 h 1666"/>
              <a:gd name="T2" fmla="*/ 2076 w 2275"/>
              <a:gd name="T3" fmla="*/ 1482 h 1666"/>
              <a:gd name="T4" fmla="*/ 1648 w 2275"/>
              <a:gd name="T5" fmla="*/ 1604 h 1666"/>
              <a:gd name="T6" fmla="*/ 1348 w 2275"/>
              <a:gd name="T7" fmla="*/ 1592 h 1666"/>
              <a:gd name="T8" fmla="*/ 921 w 2275"/>
              <a:gd name="T9" fmla="*/ 1591 h 1666"/>
              <a:gd name="T10" fmla="*/ 488 w 2275"/>
              <a:gd name="T11" fmla="*/ 1665 h 1666"/>
              <a:gd name="T12" fmla="*/ 160 w 2275"/>
              <a:gd name="T13" fmla="*/ 1491 h 1666"/>
              <a:gd name="T14" fmla="*/ 149 w 2275"/>
              <a:gd name="T15" fmla="*/ 1458 h 1666"/>
              <a:gd name="T16" fmla="*/ 148 w 2275"/>
              <a:gd name="T17" fmla="*/ 1311 h 1666"/>
              <a:gd name="T18" fmla="*/ 38 w 2275"/>
              <a:gd name="T19" fmla="*/ 909 h 1666"/>
              <a:gd name="T20" fmla="*/ 389 w 2275"/>
              <a:gd name="T21" fmla="*/ 314 h 1666"/>
              <a:gd name="T22" fmla="*/ 1169 w 2275"/>
              <a:gd name="T23" fmla="*/ 135 h 1666"/>
              <a:gd name="T24" fmla="*/ 2025 w 2275"/>
              <a:gd name="T25" fmla="*/ 119 h 1666"/>
              <a:gd name="T26" fmla="*/ 2150 w 2275"/>
              <a:gd name="T27" fmla="*/ 224 h 1666"/>
              <a:gd name="T28" fmla="*/ 2180 w 2275"/>
              <a:gd name="T29" fmla="*/ 347 h 1666"/>
              <a:gd name="T30" fmla="*/ 2252 w 2275"/>
              <a:gd name="T31" fmla="*/ 981 h 1666"/>
              <a:gd name="T32" fmla="*/ 2240 w 2275"/>
              <a:gd name="T33" fmla="*/ 128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75" h="1666">
                <a:moveTo>
                  <a:pt x="2240" y="1285"/>
                </a:moveTo>
                <a:cubicBezTo>
                  <a:pt x="2210" y="1368"/>
                  <a:pt x="2151" y="1433"/>
                  <a:pt x="2076" y="1482"/>
                </a:cubicBezTo>
                <a:cubicBezTo>
                  <a:pt x="1957" y="1561"/>
                  <a:pt x="1797" y="1600"/>
                  <a:pt x="1648" y="1604"/>
                </a:cubicBezTo>
                <a:cubicBezTo>
                  <a:pt x="1548" y="1607"/>
                  <a:pt x="1448" y="1600"/>
                  <a:pt x="1348" y="1592"/>
                </a:cubicBezTo>
                <a:cubicBezTo>
                  <a:pt x="1205" y="1582"/>
                  <a:pt x="1062" y="1571"/>
                  <a:pt x="921" y="1591"/>
                </a:cubicBezTo>
                <a:cubicBezTo>
                  <a:pt x="775" y="1612"/>
                  <a:pt x="635" y="1664"/>
                  <a:pt x="488" y="1665"/>
                </a:cubicBezTo>
                <a:cubicBezTo>
                  <a:pt x="354" y="1666"/>
                  <a:pt x="205" y="1604"/>
                  <a:pt x="160" y="1491"/>
                </a:cubicBezTo>
                <a:cubicBezTo>
                  <a:pt x="155" y="1481"/>
                  <a:pt x="152" y="1469"/>
                  <a:pt x="149" y="1458"/>
                </a:cubicBezTo>
                <a:cubicBezTo>
                  <a:pt x="140" y="1410"/>
                  <a:pt x="149" y="1360"/>
                  <a:pt x="148" y="1311"/>
                </a:cubicBezTo>
                <a:cubicBezTo>
                  <a:pt x="145" y="1172"/>
                  <a:pt x="60" y="1046"/>
                  <a:pt x="38" y="909"/>
                </a:cubicBezTo>
                <a:cubicBezTo>
                  <a:pt x="0" y="672"/>
                  <a:pt x="164" y="433"/>
                  <a:pt x="389" y="314"/>
                </a:cubicBezTo>
                <a:cubicBezTo>
                  <a:pt x="624" y="190"/>
                  <a:pt x="911" y="195"/>
                  <a:pt x="1169" y="135"/>
                </a:cubicBezTo>
                <a:cubicBezTo>
                  <a:pt x="1430" y="73"/>
                  <a:pt x="1773" y="0"/>
                  <a:pt x="2025" y="119"/>
                </a:cubicBezTo>
                <a:cubicBezTo>
                  <a:pt x="2076" y="143"/>
                  <a:pt x="2124" y="177"/>
                  <a:pt x="2150" y="224"/>
                </a:cubicBezTo>
                <a:cubicBezTo>
                  <a:pt x="2171" y="261"/>
                  <a:pt x="2176" y="305"/>
                  <a:pt x="2180" y="347"/>
                </a:cubicBezTo>
                <a:cubicBezTo>
                  <a:pt x="2204" y="558"/>
                  <a:pt x="2228" y="770"/>
                  <a:pt x="2252" y="981"/>
                </a:cubicBezTo>
                <a:cubicBezTo>
                  <a:pt x="2264" y="1083"/>
                  <a:pt x="2275" y="1188"/>
                  <a:pt x="2240" y="1285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90000"/>
              </a:schemeClr>
            </a:solidFill>
          </a:ln>
          <a:effectLst>
            <a:glow rad="88900">
              <a:schemeClr val="accent3">
                <a:lumMod val="90000"/>
                <a:alpha val="32000"/>
              </a:schemeClr>
            </a:glow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680" y="1411148"/>
            <a:ext cx="2981202" cy="444436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/>
          <p:cNvGrpSpPr/>
          <p:nvPr/>
        </p:nvGrpSpPr>
        <p:grpSpPr>
          <a:xfrm>
            <a:off x="1380880" y="-486225"/>
            <a:ext cx="4672549" cy="8397902"/>
            <a:chOff x="2005357" y="-486225"/>
            <a:chExt cx="4672549" cy="8397902"/>
          </a:xfrm>
        </p:grpSpPr>
        <p:grpSp>
          <p:nvGrpSpPr>
            <p:cNvPr id="126" name="组合 125"/>
            <p:cNvGrpSpPr/>
            <p:nvPr/>
          </p:nvGrpSpPr>
          <p:grpSpPr>
            <a:xfrm flipH="1">
              <a:off x="2005357" y="4769352"/>
              <a:ext cx="4672549" cy="3142325"/>
              <a:chOff x="1446559" y="-203200"/>
              <a:chExt cx="4672549" cy="3142325"/>
            </a:xfrm>
          </p:grpSpPr>
          <p:grpSp>
            <p:nvGrpSpPr>
              <p:cNvPr id="127" name="组合 126"/>
              <p:cNvGrpSpPr/>
              <p:nvPr/>
            </p:nvGrpSpPr>
            <p:grpSpPr>
              <a:xfrm flipH="1" flipV="1">
                <a:off x="1446559" y="1132099"/>
                <a:ext cx="1148058" cy="1807026"/>
                <a:chOff x="4971050" y="-674914"/>
                <a:chExt cx="1148058" cy="1807026"/>
              </a:xfrm>
            </p:grpSpPr>
            <p:sp>
              <p:nvSpPr>
                <p:cNvPr id="132" name="弧形 131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133" name="直接箭头连接符 132"/>
                <p:cNvCxnSpPr/>
                <p:nvPr/>
              </p:nvCxnSpPr>
              <p:spPr>
                <a:xfrm>
                  <a:off x="6119108" y="-674914"/>
                  <a:ext cx="0" cy="1287918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组合 127"/>
              <p:cNvGrpSpPr/>
              <p:nvPr/>
            </p:nvGrpSpPr>
            <p:grpSpPr>
              <a:xfrm>
                <a:off x="4971050" y="-203200"/>
                <a:ext cx="1148058" cy="1335312"/>
                <a:chOff x="4971050" y="-203200"/>
                <a:chExt cx="1148058" cy="1335312"/>
              </a:xfrm>
            </p:grpSpPr>
            <p:sp>
              <p:nvSpPr>
                <p:cNvPr id="130" name="弧形 129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131" name="直接箭头连接符 130"/>
                <p:cNvCxnSpPr/>
                <p:nvPr/>
              </p:nvCxnSpPr>
              <p:spPr>
                <a:xfrm>
                  <a:off x="6119108" y="-203200"/>
                  <a:ext cx="0" cy="816204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直接箭头连接符 128"/>
              <p:cNvCxnSpPr/>
              <p:nvPr/>
            </p:nvCxnSpPr>
            <p:spPr>
              <a:xfrm flipH="1">
                <a:off x="2021871" y="1132112"/>
                <a:ext cx="3593138" cy="0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2005357" y="-486225"/>
              <a:ext cx="4672549" cy="3142325"/>
              <a:chOff x="1446559" y="-203200"/>
              <a:chExt cx="4672549" cy="3142325"/>
            </a:xfrm>
          </p:grpSpPr>
          <p:grpSp>
            <p:nvGrpSpPr>
              <p:cNvPr id="121" name="组合 120"/>
              <p:cNvGrpSpPr/>
              <p:nvPr/>
            </p:nvGrpSpPr>
            <p:grpSpPr>
              <a:xfrm flipH="1" flipV="1">
                <a:off x="1446559" y="1132099"/>
                <a:ext cx="1148058" cy="1807026"/>
                <a:chOff x="4971050" y="-674914"/>
                <a:chExt cx="1148058" cy="1807026"/>
              </a:xfrm>
            </p:grpSpPr>
            <p:sp>
              <p:nvSpPr>
                <p:cNvPr id="122" name="弧形 121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123" name="直接箭头连接符 122"/>
                <p:cNvCxnSpPr/>
                <p:nvPr/>
              </p:nvCxnSpPr>
              <p:spPr>
                <a:xfrm>
                  <a:off x="6119108" y="-674914"/>
                  <a:ext cx="0" cy="1287918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组合 119"/>
              <p:cNvGrpSpPr/>
              <p:nvPr/>
            </p:nvGrpSpPr>
            <p:grpSpPr>
              <a:xfrm>
                <a:off x="4971050" y="-203200"/>
                <a:ext cx="1148058" cy="1335312"/>
                <a:chOff x="4971050" y="-203200"/>
                <a:chExt cx="1148058" cy="1335312"/>
              </a:xfrm>
            </p:grpSpPr>
            <p:sp>
              <p:nvSpPr>
                <p:cNvPr id="8" name="弧形 7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>
                  <a:off x="6119108" y="-203200"/>
                  <a:ext cx="0" cy="816204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直接箭头连接符 117"/>
              <p:cNvCxnSpPr/>
              <p:nvPr/>
            </p:nvCxnSpPr>
            <p:spPr>
              <a:xfrm flipH="1">
                <a:off x="2021871" y="1132112"/>
                <a:ext cx="3593138" cy="0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不规则形状"/>
          <p:cNvSpPr/>
          <p:nvPr/>
        </p:nvSpPr>
        <p:spPr bwMode="auto">
          <a:xfrm>
            <a:off x="2899732" y="2055283"/>
            <a:ext cx="2907458" cy="290745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90000"/>
              </a:schemeClr>
            </a:solidFill>
          </a:ln>
          <a:effectLst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6447633" y="1353524"/>
            <a:ext cx="5142022" cy="4150952"/>
            <a:chOff x="6447633" y="1571782"/>
            <a:chExt cx="5142022" cy="4150952"/>
          </a:xfrm>
        </p:grpSpPr>
        <p:grpSp>
          <p:nvGrpSpPr>
            <p:cNvPr id="7" name="组合 6"/>
            <p:cNvGrpSpPr/>
            <p:nvPr/>
          </p:nvGrpSpPr>
          <p:grpSpPr>
            <a:xfrm>
              <a:off x="6447633" y="1571782"/>
              <a:ext cx="4198594" cy="1235818"/>
              <a:chOff x="4823732" y="4041610"/>
              <a:chExt cx="4198594" cy="1235818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16857" y="4041610"/>
                <a:ext cx="4105469" cy="1235818"/>
                <a:chOff x="4583482" y="3822535"/>
                <a:chExt cx="4105469" cy="1235818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4583482" y="4145283"/>
                  <a:ext cx="4105469" cy="913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点击输入文本内容，建议采用阿里巴巴普惠</a:t>
                  </a:r>
                  <a:r>
                    <a:rPr lang="en-US" altLang="zh-CN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/</a:t>
                  </a:r>
                  <a:r>
                    <a:rPr lang="zh-CN" altLang="en-US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微软雅黑字体，行距</a:t>
                  </a:r>
                  <a:r>
                    <a:rPr lang="en-US" altLang="zh-CN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1.2-1.5</a:t>
                  </a:r>
                  <a:r>
                    <a:rPr lang="zh-CN" altLang="en-US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倍；点击输入文本内容，建议采用</a:t>
                  </a:r>
                  <a:endParaRPr lang="zh-CN" altLang="en-US" sz="14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931827" y="3822535"/>
                  <a:ext cx="2084018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Key word here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583482" y="3822860"/>
                  <a:ext cx="515257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01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  <p:cxnSp>
            <p:nvCxnSpPr>
              <p:cNvPr id="17" name="直接连接符 16"/>
              <p:cNvCxnSpPr/>
              <p:nvPr/>
            </p:nvCxnSpPr>
            <p:spPr>
              <a:xfrm>
                <a:off x="4823732" y="4527252"/>
                <a:ext cx="0" cy="635298"/>
              </a:xfrm>
              <a:prstGeom prst="line">
                <a:avLst/>
              </a:prstGeom>
              <a:ln w="222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7391061" y="3029349"/>
              <a:ext cx="4198594" cy="1237357"/>
              <a:chOff x="4823732" y="4041610"/>
              <a:chExt cx="4198594" cy="1237357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4916857" y="4041610"/>
                <a:ext cx="4105469" cy="1237357"/>
                <a:chOff x="4583482" y="3822535"/>
                <a:chExt cx="4105469" cy="1237357"/>
              </a:xfrm>
            </p:grpSpPr>
            <p:sp>
              <p:nvSpPr>
                <p:cNvPr id="137" name="文本框 136"/>
                <p:cNvSpPr txBox="1"/>
                <p:nvPr/>
              </p:nvSpPr>
              <p:spPr>
                <a:xfrm>
                  <a:off x="4583482" y="4145283"/>
                  <a:ext cx="4105469" cy="914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dirty="0">
                      <a:solidFill>
                        <a:schemeClr val="tx2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Lorem Ipsum is simply dummy text of the printing and typesetting</a:t>
                  </a:r>
                  <a:r>
                    <a:rPr lang="zh-CN" altLang="en-US" sz="1400" dirty="0">
                      <a:solidFill>
                        <a:schemeClr val="tx2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，</a:t>
                  </a:r>
                  <a:r>
                    <a:rPr lang="en-US" altLang="zh-CN" sz="1400" dirty="0">
                      <a:solidFill>
                        <a:schemeClr val="tx2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Lorem Ipsum is simply dummy text</a:t>
                  </a:r>
                  <a:endParaRPr lang="zh-CN" altLang="en-US" sz="14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4931827" y="3822535"/>
                  <a:ext cx="2084018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Key word here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4583482" y="3822860"/>
                  <a:ext cx="515257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02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  <p:cxnSp>
            <p:nvCxnSpPr>
              <p:cNvPr id="136" name="直接连接符 135"/>
              <p:cNvCxnSpPr/>
              <p:nvPr/>
            </p:nvCxnSpPr>
            <p:spPr>
              <a:xfrm>
                <a:off x="4823732" y="4527252"/>
                <a:ext cx="0" cy="635298"/>
              </a:xfrm>
              <a:prstGeom prst="line">
                <a:avLst/>
              </a:prstGeom>
              <a:ln w="222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6447633" y="4486916"/>
              <a:ext cx="4198594" cy="1235818"/>
              <a:chOff x="4823732" y="4041610"/>
              <a:chExt cx="4198594" cy="1235818"/>
            </a:xfrm>
          </p:grpSpPr>
          <p:grpSp>
            <p:nvGrpSpPr>
              <p:cNvPr id="141" name="组合 140"/>
              <p:cNvGrpSpPr/>
              <p:nvPr/>
            </p:nvGrpSpPr>
            <p:grpSpPr>
              <a:xfrm>
                <a:off x="4916857" y="4041610"/>
                <a:ext cx="4105469" cy="1235818"/>
                <a:chOff x="4583482" y="3822535"/>
                <a:chExt cx="4105469" cy="1235818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4583482" y="4145283"/>
                  <a:ext cx="4105469" cy="913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点击输入文本内容，建议采用阿里巴巴普惠</a:t>
                  </a:r>
                  <a:r>
                    <a:rPr lang="en-US" altLang="zh-CN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/</a:t>
                  </a:r>
                  <a:r>
                    <a:rPr lang="zh-CN" altLang="en-US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微软雅黑字体，行距</a:t>
                  </a:r>
                  <a:r>
                    <a:rPr lang="en-US" altLang="zh-CN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1.2-1.5</a:t>
                  </a:r>
                  <a:r>
                    <a:rPr lang="zh-CN" altLang="en-US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倍；点击输入文本内容，建议采用</a:t>
                  </a:r>
                  <a:endParaRPr lang="zh-CN" altLang="en-US" sz="14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44" name="文本框 143"/>
                <p:cNvSpPr txBox="1"/>
                <p:nvPr/>
              </p:nvSpPr>
              <p:spPr>
                <a:xfrm>
                  <a:off x="4931827" y="3822535"/>
                  <a:ext cx="2084018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Key word here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45" name="文本框 144"/>
                <p:cNvSpPr txBox="1"/>
                <p:nvPr/>
              </p:nvSpPr>
              <p:spPr>
                <a:xfrm>
                  <a:off x="4583482" y="3822860"/>
                  <a:ext cx="515257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03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  <p:cxnSp>
            <p:nvCxnSpPr>
              <p:cNvPr id="142" name="直接连接符 141"/>
              <p:cNvCxnSpPr/>
              <p:nvPr/>
            </p:nvCxnSpPr>
            <p:spPr>
              <a:xfrm>
                <a:off x="4823732" y="4527252"/>
                <a:ext cx="0" cy="635298"/>
              </a:xfrm>
              <a:prstGeom prst="line">
                <a:avLst/>
              </a:prstGeom>
              <a:ln w="222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组合 149"/>
          <p:cNvGrpSpPr/>
          <p:nvPr/>
        </p:nvGrpSpPr>
        <p:grpSpPr>
          <a:xfrm>
            <a:off x="346011" y="3007050"/>
            <a:ext cx="2453089" cy="1107996"/>
            <a:chOff x="353268" y="3007050"/>
            <a:chExt cx="2453089" cy="1107996"/>
          </a:xfrm>
        </p:grpSpPr>
        <p:sp>
          <p:nvSpPr>
            <p:cNvPr id="149" name="文本框 148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01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53268" y="3227834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258" y="2381577"/>
            <a:ext cx="1798476" cy="2572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直接箭头连接符 116"/>
          <p:cNvCxnSpPr/>
          <p:nvPr/>
        </p:nvCxnSpPr>
        <p:spPr>
          <a:xfrm>
            <a:off x="6053429" y="-486225"/>
            <a:ext cx="0" cy="7590968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不规则形状"/>
          <p:cNvSpPr/>
          <p:nvPr/>
        </p:nvSpPr>
        <p:spPr bwMode="auto">
          <a:xfrm>
            <a:off x="4466771" y="1799771"/>
            <a:ext cx="3258458" cy="325845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90000"/>
              </a:schemeClr>
            </a:solidFill>
          </a:ln>
          <a:effectLst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78" name="不规则形状"/>
          <p:cNvSpPr/>
          <p:nvPr/>
        </p:nvSpPr>
        <p:spPr bwMode="auto">
          <a:xfrm>
            <a:off x="5029200" y="2362200"/>
            <a:ext cx="2133600" cy="2133600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90000"/>
              </a:schemeClr>
            </a:solidFill>
          </a:ln>
          <a:effectLst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869456" y="2875002"/>
            <a:ext cx="2453089" cy="1107996"/>
            <a:chOff x="353268" y="3007050"/>
            <a:chExt cx="2453089" cy="1107996"/>
          </a:xfrm>
        </p:grpSpPr>
        <p:sp>
          <p:nvSpPr>
            <p:cNvPr id="149" name="文本框 148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02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53268" y="3227834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 rot="24000">
            <a:off x="4023863" y="3064035"/>
            <a:ext cx="705926" cy="705926"/>
            <a:chOff x="5662477" y="2995477"/>
            <a:chExt cx="867046" cy="867046"/>
          </a:xfrm>
        </p:grpSpPr>
        <p:sp>
          <p:nvSpPr>
            <p:cNvPr id="96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97" name="数据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98" name="任意多边形 7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99" name="任意多边形 76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0" name="任意多边形 77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1" name="任意多边形 78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2" name="任意多边形 79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3" name="任意多边形 80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4" name="任意多边形 81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5" name="任意多边形 82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6" name="任意多边形 83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7" name="任意多边形 84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 rot="24000">
            <a:off x="4893844" y="1581188"/>
            <a:ext cx="705926" cy="705926"/>
            <a:chOff x="5662477" y="2995477"/>
            <a:chExt cx="867046" cy="867046"/>
          </a:xfrm>
        </p:grpSpPr>
        <p:sp>
          <p:nvSpPr>
            <p:cNvPr id="109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10" name="数据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11" name="任意多边形 75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2" name="任意多边形 76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3" name="任意多边形 77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4" name="任意多边形 78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5" name="任意多边形 79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6" name="任意多边形 80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9" name="任意多边形 81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24" name="任意多边形 82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47" name="任意多边形 83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52" name="任意多边形 84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53" name="组合 152"/>
          <p:cNvGrpSpPr/>
          <p:nvPr/>
        </p:nvGrpSpPr>
        <p:grpSpPr>
          <a:xfrm rot="24000">
            <a:off x="6613018" y="1593190"/>
            <a:ext cx="705926" cy="705926"/>
            <a:chOff x="5662477" y="2995477"/>
            <a:chExt cx="867046" cy="867046"/>
          </a:xfrm>
        </p:grpSpPr>
        <p:sp>
          <p:nvSpPr>
            <p:cNvPr id="154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55" name="数据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56" name="任意多边形 75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57" name="任意多边形 76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58" name="任意多边形 77"/>
              <p:cNvSpPr>
                <a:spLocks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59" name="任意多边形 78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0" name="任意多边形 79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1" name="任意多边形 80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2" name="任意多边形 81"/>
              <p:cNvSpPr>
                <a:spLocks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3" name="任意多边形 82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4" name="任意多边形 83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5" name="任意多边形 84"/>
              <p:cNvSpPr>
                <a:spLocks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66" name="组合 165"/>
          <p:cNvGrpSpPr/>
          <p:nvPr/>
        </p:nvGrpSpPr>
        <p:grpSpPr>
          <a:xfrm rot="24000">
            <a:off x="7462210" y="3088039"/>
            <a:ext cx="705926" cy="705926"/>
            <a:chOff x="5662477" y="2995477"/>
            <a:chExt cx="867046" cy="867046"/>
          </a:xfrm>
        </p:grpSpPr>
        <p:sp>
          <p:nvSpPr>
            <p:cNvPr id="167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68" name="数据"/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69" name="任意多边形 75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0" name="任意多边形 76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1" name="任意多边形 77"/>
              <p:cNvSpPr>
                <a:spLocks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2" name="任意多边形 78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3" name="任意多边形 79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4" name="任意多边形 80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5" name="任意多边形 81"/>
              <p:cNvSpPr>
                <a:spLocks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6" name="任意多边形 82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7" name="任意多边形 83"/>
              <p:cNvSpPr>
                <a:spLocks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8" name="任意多边形 84"/>
              <p:cNvSpPr>
                <a:spLocks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79" name="组合 178"/>
          <p:cNvGrpSpPr/>
          <p:nvPr/>
        </p:nvGrpSpPr>
        <p:grpSpPr>
          <a:xfrm rot="24000">
            <a:off x="6592229" y="4570886"/>
            <a:ext cx="705926" cy="705926"/>
            <a:chOff x="5662477" y="2995477"/>
            <a:chExt cx="867046" cy="867046"/>
          </a:xfrm>
        </p:grpSpPr>
        <p:sp>
          <p:nvSpPr>
            <p:cNvPr id="180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81" name="数据"/>
            <p:cNvGrpSpPr>
              <a:grpSpLocks noChangeAspect="1"/>
            </p:cNvGrpSpPr>
            <p:nvPr>
              <p:custDataLst>
                <p:tags r:id="rId45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82" name="任意多边形 75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3" name="任意多边形 76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4" name="任意多边形 77"/>
              <p:cNvSpPr>
                <a:spLocks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5" name="任意多边形 78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6" name="任意多边形 79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7" name="任意多边形 80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8" name="任意多边形 81"/>
              <p:cNvSpPr>
                <a:spLocks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9" name="任意多边形 82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0" name="任意多边形 83"/>
              <p:cNvSpPr>
                <a:spLocks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1" name="任意多边形 84"/>
              <p:cNvSpPr>
                <a:spLocks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92" name="组合 191"/>
          <p:cNvGrpSpPr/>
          <p:nvPr/>
        </p:nvGrpSpPr>
        <p:grpSpPr>
          <a:xfrm rot="24000">
            <a:off x="4873056" y="4558884"/>
            <a:ext cx="705926" cy="705926"/>
            <a:chOff x="5662477" y="2995477"/>
            <a:chExt cx="867046" cy="867046"/>
          </a:xfrm>
        </p:grpSpPr>
        <p:sp>
          <p:nvSpPr>
            <p:cNvPr id="193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94" name="数据"/>
            <p:cNvGrpSpPr>
              <a:grpSpLocks noChangeAspect="1"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95" name="任意多边形 75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6" name="任意多边形 76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7" name="任意多边形 77"/>
              <p:cNvSpPr>
                <a:spLocks noEditPoint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8" name="任意多边形 78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9" name="任意多边形 79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0" name="任意多边形 80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1" name="任意多边形 81"/>
              <p:cNvSpPr>
                <a:spLocks noEditPoint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2" name="任意多边形 82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3" name="任意多边形 83"/>
              <p:cNvSpPr>
                <a:spLocks noEditPoint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4" name="任意多边形 84"/>
              <p:cNvSpPr>
                <a:spLocks noEditPoint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205" name="组合 204"/>
          <p:cNvGrpSpPr/>
          <p:nvPr/>
        </p:nvGrpSpPr>
        <p:grpSpPr>
          <a:xfrm>
            <a:off x="8206348" y="3079365"/>
            <a:ext cx="3258459" cy="805908"/>
            <a:chOff x="4583482" y="3895105"/>
            <a:chExt cx="3258459" cy="805908"/>
          </a:xfrm>
        </p:grpSpPr>
        <p:sp>
          <p:nvSpPr>
            <p:cNvPr id="206" name="文本框 205"/>
            <p:cNvSpPr txBox="1"/>
            <p:nvPr/>
          </p:nvSpPr>
          <p:spPr>
            <a:xfrm>
              <a:off x="4583482" y="4145283"/>
              <a:ext cx="3258459" cy="55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倍；</a:t>
              </a:r>
              <a:endParaRPr lang="zh-CN" altLang="en-US" sz="1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4656059" y="3895105"/>
              <a:ext cx="2084018" cy="35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Key word here</a:t>
              </a:r>
              <a:endParaRPr lang="zh-CN" altLang="en-US" sz="1400" b="1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2546" y="1520433"/>
            <a:ext cx="10786908" cy="805908"/>
            <a:chOff x="534235" y="1520433"/>
            <a:chExt cx="10786908" cy="805908"/>
          </a:xfrm>
        </p:grpSpPr>
        <p:grpSp>
          <p:nvGrpSpPr>
            <p:cNvPr id="6" name="组合 5"/>
            <p:cNvGrpSpPr/>
            <p:nvPr/>
          </p:nvGrpSpPr>
          <p:grpSpPr>
            <a:xfrm>
              <a:off x="7633036" y="1520433"/>
              <a:ext cx="3688107" cy="805908"/>
              <a:chOff x="4583482" y="3895105"/>
              <a:chExt cx="3688107" cy="80590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4583482" y="4145283"/>
                <a:ext cx="3688107" cy="5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点击输入文本内容，建议采用阿里巴巴普惠</a:t>
                </a:r>
                <a:r>
                  <a:rPr lang="en-US" altLang="zh-CN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/</a:t>
                </a: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微软雅黑字体，行距</a:t>
                </a:r>
                <a:r>
                  <a:rPr lang="en-US" altLang="zh-CN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1.2-1.5</a:t>
                </a: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倍；点击输入文本内容</a:t>
                </a:r>
                <a:endPara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656059" y="3895105"/>
                <a:ext cx="2084018" cy="35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Key word here</a:t>
                </a:r>
                <a:endPara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 flipH="1">
              <a:off x="534235" y="1520433"/>
              <a:ext cx="3688107" cy="805908"/>
              <a:chOff x="4583482" y="3895105"/>
              <a:chExt cx="3688107" cy="805908"/>
            </a:xfrm>
          </p:grpSpPr>
          <p:sp>
            <p:nvSpPr>
              <p:cNvPr id="215" name="文本框 214"/>
              <p:cNvSpPr txBox="1"/>
              <p:nvPr/>
            </p:nvSpPr>
            <p:spPr>
              <a:xfrm>
                <a:off x="4583482" y="4145283"/>
                <a:ext cx="3688107" cy="5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点击输入文本内容，建议采用阿里巴巴普惠</a:t>
                </a:r>
                <a:r>
                  <a:rPr lang="en-US" altLang="zh-CN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/</a:t>
                </a: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微软雅黑字体，行距</a:t>
                </a:r>
                <a:r>
                  <a:rPr lang="en-US" altLang="zh-CN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1.2-1.5</a:t>
                </a: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倍；点击输入文本内容</a:t>
                </a:r>
                <a:endPara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16" name="文本框 215"/>
              <p:cNvSpPr txBox="1"/>
              <p:nvPr/>
            </p:nvSpPr>
            <p:spPr>
              <a:xfrm>
                <a:off x="4656059" y="3895105"/>
                <a:ext cx="2084018" cy="35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zh-CN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Key word here</a:t>
                </a:r>
                <a:endPara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 flipH="1">
            <a:off x="537028" y="3079365"/>
            <a:ext cx="3315197" cy="805908"/>
            <a:chOff x="4583483" y="3895105"/>
            <a:chExt cx="3315197" cy="805908"/>
          </a:xfrm>
        </p:grpSpPr>
        <p:sp>
          <p:nvSpPr>
            <p:cNvPr id="218" name="文本框 217"/>
            <p:cNvSpPr txBox="1"/>
            <p:nvPr/>
          </p:nvSpPr>
          <p:spPr>
            <a:xfrm>
              <a:off x="4583483" y="4145283"/>
              <a:ext cx="3315197" cy="55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endParaRPr lang="zh-CN" altLang="en-US" sz="1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4656059" y="3895105"/>
              <a:ext cx="2084018" cy="35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Key word here</a:t>
              </a:r>
              <a:endParaRPr lang="zh-CN" altLang="en-US" sz="1400" b="1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2546" y="4574124"/>
            <a:ext cx="10786908" cy="805908"/>
            <a:chOff x="534235" y="4574124"/>
            <a:chExt cx="10786908" cy="805908"/>
          </a:xfrm>
        </p:grpSpPr>
        <p:grpSp>
          <p:nvGrpSpPr>
            <p:cNvPr id="211" name="组合 210"/>
            <p:cNvGrpSpPr/>
            <p:nvPr/>
          </p:nvGrpSpPr>
          <p:grpSpPr>
            <a:xfrm>
              <a:off x="7633036" y="4574124"/>
              <a:ext cx="3688107" cy="805908"/>
              <a:chOff x="4583482" y="3895105"/>
              <a:chExt cx="3688107" cy="805908"/>
            </a:xfrm>
          </p:grpSpPr>
          <p:sp>
            <p:nvSpPr>
              <p:cNvPr id="212" name="文本框 211"/>
              <p:cNvSpPr txBox="1"/>
              <p:nvPr/>
            </p:nvSpPr>
            <p:spPr>
              <a:xfrm>
                <a:off x="4583482" y="4145283"/>
                <a:ext cx="3688107" cy="5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点击输入文本内容，建议采用阿里巴巴普惠</a:t>
                </a:r>
                <a:r>
                  <a:rPr lang="en-US" altLang="zh-CN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/</a:t>
                </a: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微软雅黑字体，行距</a:t>
                </a:r>
                <a:r>
                  <a:rPr lang="en-US" altLang="zh-CN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1.2-1.5</a:t>
                </a: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倍；点击输入文本内容</a:t>
                </a:r>
                <a:endPara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4656059" y="3895105"/>
                <a:ext cx="2084018" cy="35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Key word here</a:t>
                </a:r>
                <a:endPara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 flipH="1">
              <a:off x="534235" y="4574124"/>
              <a:ext cx="3688107" cy="805908"/>
              <a:chOff x="4583482" y="3895105"/>
              <a:chExt cx="3688107" cy="805908"/>
            </a:xfrm>
          </p:grpSpPr>
          <p:sp>
            <p:nvSpPr>
              <p:cNvPr id="221" name="文本框 220"/>
              <p:cNvSpPr txBox="1"/>
              <p:nvPr/>
            </p:nvSpPr>
            <p:spPr>
              <a:xfrm>
                <a:off x="4583482" y="4145283"/>
                <a:ext cx="3688107" cy="5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点击输入文本内容，建议采用阿里巴巴普惠</a:t>
                </a:r>
                <a:r>
                  <a:rPr lang="en-US" altLang="zh-CN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/</a:t>
                </a: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微软雅黑字体，行距</a:t>
                </a:r>
                <a:r>
                  <a:rPr lang="en-US" altLang="zh-CN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1.2-1.5</a:t>
                </a: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倍；点击输入文本内容</a:t>
                </a:r>
                <a:endPara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4656059" y="3895105"/>
                <a:ext cx="2084018" cy="35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zh-CN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Key word here</a:t>
                </a:r>
                <a:endPara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</p:spTree>
    <p:custDataLst>
      <p:tags r:id="rId67"/>
    </p:custData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文本框 372"/>
          <p:cNvSpPr txBox="1"/>
          <p:nvPr/>
        </p:nvSpPr>
        <p:spPr>
          <a:xfrm>
            <a:off x="6767369" y="3351976"/>
            <a:ext cx="4960174" cy="91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点击输入文本内容，建议采用阿里巴巴普惠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/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微软雅黑字体，行距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1.2-1.5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倍；点击输入文本内容，建议采用阿里巴巴普惠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/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微软雅黑字体，行距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1.2-1.5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倍；</a:t>
            </a:r>
            <a:endParaRPr lang="en-US" altLang="zh-CN" sz="1400" dirty="0">
              <a:solidFill>
                <a:schemeClr val="tx2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6767368" y="4525994"/>
            <a:ext cx="4729307" cy="6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 of the printing and typesetting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</a:t>
            </a:r>
            <a:endParaRPr lang="zh-CN" altLang="en-US" sz="14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 flipV="1">
            <a:off x="6734279" y="580562"/>
            <a:ext cx="1148058" cy="6843495"/>
            <a:chOff x="4971050" y="-5711383"/>
            <a:chExt cx="1148058" cy="6843495"/>
          </a:xfrm>
        </p:grpSpPr>
        <p:sp>
          <p:nvSpPr>
            <p:cNvPr id="55" name="弧形 54"/>
            <p:cNvSpPr>
              <a:spLocks noChangeAspect="1"/>
            </p:cNvSpPr>
            <p:nvPr/>
          </p:nvSpPr>
          <p:spPr>
            <a:xfrm flipV="1">
              <a:off x="4971050" y="-15945"/>
              <a:ext cx="1148057" cy="1148057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6119108" y="-674914"/>
              <a:ext cx="0" cy="1287918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119108" y="-5711383"/>
              <a:ext cx="0" cy="2122487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061830" y="-754737"/>
            <a:ext cx="1246477" cy="1335313"/>
            <a:chOff x="6061830" y="-754737"/>
            <a:chExt cx="1246477" cy="1335313"/>
          </a:xfrm>
        </p:grpSpPr>
        <p:grpSp>
          <p:nvGrpSpPr>
            <p:cNvPr id="51" name="组合 50"/>
            <p:cNvGrpSpPr/>
            <p:nvPr/>
          </p:nvGrpSpPr>
          <p:grpSpPr>
            <a:xfrm flipH="1">
              <a:off x="6061830" y="-754737"/>
              <a:ext cx="1148058" cy="1335312"/>
              <a:chOff x="4971050" y="-203200"/>
              <a:chExt cx="1148058" cy="1335312"/>
            </a:xfrm>
          </p:grpSpPr>
          <p:sp>
            <p:nvSpPr>
              <p:cNvPr id="53" name="弧形 52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54" name="直接箭头连接符 53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箭头连接符 51"/>
            <p:cNvCxnSpPr>
              <a:endCxn id="55" idx="0"/>
            </p:cNvCxnSpPr>
            <p:nvPr/>
          </p:nvCxnSpPr>
          <p:spPr>
            <a:xfrm flipV="1">
              <a:off x="6565929" y="580562"/>
              <a:ext cx="742378" cy="14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6553106" y="2171067"/>
            <a:ext cx="2453089" cy="1107996"/>
            <a:chOff x="353268" y="3007050"/>
            <a:chExt cx="2453089" cy="1107996"/>
          </a:xfrm>
        </p:grpSpPr>
        <p:sp>
          <p:nvSpPr>
            <p:cNvPr id="65" name="文本框 64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03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53268" y="3227834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2050" y="3894460"/>
            <a:ext cx="2115002" cy="2115002"/>
            <a:chOff x="3572050" y="3894460"/>
            <a:chExt cx="2115002" cy="2115002"/>
          </a:xfrm>
        </p:grpSpPr>
        <p:sp>
          <p:nvSpPr>
            <p:cNvPr id="107" name="矩形 106"/>
            <p:cNvSpPr/>
            <p:nvPr/>
          </p:nvSpPr>
          <p:spPr>
            <a:xfrm>
              <a:off x="3572050" y="3894460"/>
              <a:ext cx="2115002" cy="211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581724" y="5140726"/>
              <a:ext cx="2095654" cy="79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endParaRPr lang="zh-CN" altLang="en-US" sz="1200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980598" y="4574037"/>
              <a:ext cx="1297906" cy="4271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93649" y="4108029"/>
              <a:ext cx="871804" cy="835224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3572050" y="1532260"/>
            <a:ext cx="2115002" cy="2115002"/>
            <a:chOff x="3572050" y="3894460"/>
            <a:chExt cx="2115002" cy="2115002"/>
          </a:xfrm>
        </p:grpSpPr>
        <p:sp>
          <p:nvSpPr>
            <p:cNvPr id="60" name="矩形 59"/>
            <p:cNvSpPr/>
            <p:nvPr/>
          </p:nvSpPr>
          <p:spPr>
            <a:xfrm>
              <a:off x="3572050" y="3894460"/>
              <a:ext cx="2115002" cy="211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581724" y="5140726"/>
              <a:ext cx="2095654" cy="79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endParaRPr lang="zh-CN" altLang="en-US" sz="1200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80598" y="4574037"/>
              <a:ext cx="1297906" cy="4271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93649" y="4108029"/>
              <a:ext cx="871804" cy="835224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1271588" y="3603515"/>
            <a:ext cx="2115002" cy="2115002"/>
            <a:chOff x="3572050" y="3894460"/>
            <a:chExt cx="2115002" cy="2115002"/>
          </a:xfrm>
        </p:grpSpPr>
        <p:sp>
          <p:nvSpPr>
            <p:cNvPr id="68" name="矩形 67"/>
            <p:cNvSpPr/>
            <p:nvPr/>
          </p:nvSpPr>
          <p:spPr>
            <a:xfrm>
              <a:off x="3572050" y="3894460"/>
              <a:ext cx="2115002" cy="211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581724" y="5140726"/>
              <a:ext cx="2095654" cy="79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endParaRPr lang="zh-CN" altLang="en-US" sz="1200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80598" y="4574037"/>
              <a:ext cx="1297906" cy="4271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93649" y="4108029"/>
              <a:ext cx="871804" cy="835224"/>
            </a:xfrm>
            <a:prstGeom prst="rect">
              <a:avLst/>
            </a:prstGeom>
          </p:spPr>
        </p:pic>
      </p:grpSp>
      <p:grpSp>
        <p:nvGrpSpPr>
          <p:cNvPr id="73" name="组合 72"/>
          <p:cNvGrpSpPr/>
          <p:nvPr/>
        </p:nvGrpSpPr>
        <p:grpSpPr>
          <a:xfrm>
            <a:off x="1271588" y="1241315"/>
            <a:ext cx="2115002" cy="2115002"/>
            <a:chOff x="3572050" y="3894460"/>
            <a:chExt cx="2115002" cy="2115002"/>
          </a:xfrm>
        </p:grpSpPr>
        <p:sp>
          <p:nvSpPr>
            <p:cNvPr id="74" name="矩形 73"/>
            <p:cNvSpPr/>
            <p:nvPr/>
          </p:nvSpPr>
          <p:spPr>
            <a:xfrm>
              <a:off x="3572050" y="3894460"/>
              <a:ext cx="2115002" cy="211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581724" y="5140726"/>
              <a:ext cx="2095654" cy="79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点击输入文本内容，建议采用阿里巴巴普惠</a:t>
              </a:r>
              <a:r>
                <a:rPr lang="en-US" altLang="zh-CN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微软雅黑字体，行距</a:t>
              </a:r>
              <a:r>
                <a:rPr lang="en-US" altLang="zh-CN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1.2-1.5</a:t>
              </a:r>
              <a:r>
                <a:rPr lang="zh-CN" altLang="en-US" sz="1200" dirty="0">
                  <a:solidFill>
                    <a:schemeClr val="tx1">
                      <a:lumMod val="5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倍</a:t>
              </a:r>
              <a:endParaRPr lang="zh-CN" altLang="en-US" sz="1200" dirty="0">
                <a:solidFill>
                  <a:schemeClr val="tx1">
                    <a:lumMod val="5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80598" y="4574037"/>
              <a:ext cx="1297906" cy="4271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93649" y="4108029"/>
              <a:ext cx="871804" cy="835224"/>
            </a:xfrm>
            <a:prstGeom prst="rect">
              <a:avLst/>
            </a:prstGeom>
          </p:spPr>
        </p:pic>
      </p:grpSp>
    </p:spTree>
    <p:custDataLst>
      <p:tags r:id="rId2"/>
    </p:custData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ValueBack1"/>
          <p:cNvSpPr/>
          <p:nvPr/>
        </p:nvSpPr>
        <p:spPr>
          <a:xfrm>
            <a:off x="681892" y="1750858"/>
            <a:ext cx="833034" cy="80918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23" name="ValueBack2"/>
          <p:cNvSpPr/>
          <p:nvPr/>
        </p:nvSpPr>
        <p:spPr>
          <a:xfrm>
            <a:off x="681892" y="3023053"/>
            <a:ext cx="833034" cy="80918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25" name="ValueBack4"/>
          <p:cNvSpPr/>
          <p:nvPr/>
        </p:nvSpPr>
        <p:spPr>
          <a:xfrm>
            <a:off x="3773726" y="1750858"/>
            <a:ext cx="833034" cy="80918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26" name="ValueBack5"/>
          <p:cNvSpPr/>
          <p:nvPr/>
        </p:nvSpPr>
        <p:spPr>
          <a:xfrm>
            <a:off x="3773726" y="3023053"/>
            <a:ext cx="833034" cy="80918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27" name="ValueBack6"/>
          <p:cNvSpPr/>
          <p:nvPr/>
        </p:nvSpPr>
        <p:spPr>
          <a:xfrm>
            <a:off x="3773726" y="4295248"/>
            <a:ext cx="833034" cy="80918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28" name="IconShape1"/>
          <p:cNvSpPr/>
          <p:nvPr/>
        </p:nvSpPr>
        <p:spPr bwMode="auto">
          <a:xfrm>
            <a:off x="858312" y="1947532"/>
            <a:ext cx="480196" cy="415836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29" name="IconShape2"/>
          <p:cNvSpPr/>
          <p:nvPr/>
        </p:nvSpPr>
        <p:spPr bwMode="auto">
          <a:xfrm>
            <a:off x="897485" y="3187546"/>
            <a:ext cx="401848" cy="480196"/>
          </a:xfrm>
          <a:custGeom>
            <a:avLst/>
            <a:gdLst>
              <a:gd name="T0" fmla="*/ 282 w 427"/>
              <a:gd name="T1" fmla="*/ 126 h 511"/>
              <a:gd name="T2" fmla="*/ 332 w 427"/>
              <a:gd name="T3" fmla="*/ 126 h 511"/>
              <a:gd name="T4" fmla="*/ 331 w 427"/>
              <a:gd name="T5" fmla="*/ 96 h 511"/>
              <a:gd name="T6" fmla="*/ 289 w 427"/>
              <a:gd name="T7" fmla="*/ 96 h 511"/>
              <a:gd name="T8" fmla="*/ 329 w 427"/>
              <a:gd name="T9" fmla="*/ 13 h 511"/>
              <a:gd name="T10" fmla="*/ 283 w 427"/>
              <a:gd name="T11" fmla="*/ 9 h 511"/>
              <a:gd name="T12" fmla="*/ 244 w 427"/>
              <a:gd name="T13" fmla="*/ 40 h 511"/>
              <a:gd name="T14" fmla="*/ 257 w 427"/>
              <a:gd name="T15" fmla="*/ 5 h 511"/>
              <a:gd name="T16" fmla="*/ 211 w 427"/>
              <a:gd name="T17" fmla="*/ 0 h 511"/>
              <a:gd name="T18" fmla="*/ 195 w 427"/>
              <a:gd name="T19" fmla="*/ 43 h 511"/>
              <a:gd name="T20" fmla="*/ 170 w 427"/>
              <a:gd name="T21" fmla="*/ 10 h 511"/>
              <a:gd name="T22" fmla="*/ 102 w 427"/>
              <a:gd name="T23" fmla="*/ 7 h 511"/>
              <a:gd name="T24" fmla="*/ 147 w 427"/>
              <a:gd name="T25" fmla="*/ 96 h 511"/>
              <a:gd name="T26" fmla="*/ 106 w 427"/>
              <a:gd name="T27" fmla="*/ 94 h 511"/>
              <a:gd name="T28" fmla="*/ 106 w 427"/>
              <a:gd name="T29" fmla="*/ 126 h 511"/>
              <a:gd name="T30" fmla="*/ 146 w 427"/>
              <a:gd name="T31" fmla="*/ 126 h 511"/>
              <a:gd name="T32" fmla="*/ 0 w 427"/>
              <a:gd name="T33" fmla="*/ 375 h 511"/>
              <a:gd name="T34" fmla="*/ 214 w 427"/>
              <a:gd name="T35" fmla="*/ 511 h 511"/>
              <a:gd name="T36" fmla="*/ 427 w 427"/>
              <a:gd name="T37" fmla="*/ 375 h 511"/>
              <a:gd name="T38" fmla="*/ 282 w 427"/>
              <a:gd name="T39" fmla="*/ 126 h 511"/>
              <a:gd name="T40" fmla="*/ 232 w 427"/>
              <a:gd name="T41" fmla="*/ 417 h 511"/>
              <a:gd name="T42" fmla="*/ 232 w 427"/>
              <a:gd name="T43" fmla="*/ 447 h 511"/>
              <a:gd name="T44" fmla="*/ 202 w 427"/>
              <a:gd name="T45" fmla="*/ 447 h 511"/>
              <a:gd name="T46" fmla="*/ 202 w 427"/>
              <a:gd name="T47" fmla="*/ 419 h 511"/>
              <a:gd name="T48" fmla="*/ 152 w 427"/>
              <a:gd name="T49" fmla="*/ 406 h 511"/>
              <a:gd name="T50" fmla="*/ 161 w 427"/>
              <a:gd name="T51" fmla="*/ 371 h 511"/>
              <a:gd name="T52" fmla="*/ 210 w 427"/>
              <a:gd name="T53" fmla="*/ 384 h 511"/>
              <a:gd name="T54" fmla="*/ 239 w 427"/>
              <a:gd name="T55" fmla="*/ 366 h 511"/>
              <a:gd name="T56" fmla="*/ 207 w 427"/>
              <a:gd name="T57" fmla="*/ 340 h 511"/>
              <a:gd name="T58" fmla="*/ 154 w 427"/>
              <a:gd name="T59" fmla="*/ 286 h 511"/>
              <a:gd name="T60" fmla="*/ 204 w 427"/>
              <a:gd name="T61" fmla="*/ 233 h 511"/>
              <a:gd name="T62" fmla="*/ 204 w 427"/>
              <a:gd name="T63" fmla="*/ 205 h 511"/>
              <a:gd name="T64" fmla="*/ 233 w 427"/>
              <a:gd name="T65" fmla="*/ 205 h 511"/>
              <a:gd name="T66" fmla="*/ 233 w 427"/>
              <a:gd name="T67" fmla="*/ 231 h 511"/>
              <a:gd name="T68" fmla="*/ 276 w 427"/>
              <a:gd name="T69" fmla="*/ 241 h 511"/>
              <a:gd name="T70" fmla="*/ 267 w 427"/>
              <a:gd name="T71" fmla="*/ 274 h 511"/>
              <a:gd name="T72" fmla="*/ 225 w 427"/>
              <a:gd name="T73" fmla="*/ 264 h 511"/>
              <a:gd name="T74" fmla="*/ 199 w 427"/>
              <a:gd name="T75" fmla="*/ 281 h 511"/>
              <a:gd name="T76" fmla="*/ 235 w 427"/>
              <a:gd name="T77" fmla="*/ 306 h 511"/>
              <a:gd name="T78" fmla="*/ 284 w 427"/>
              <a:gd name="T79" fmla="*/ 362 h 511"/>
              <a:gd name="T80" fmla="*/ 232 w 427"/>
              <a:gd name="T81" fmla="*/ 41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7" h="511">
                <a:moveTo>
                  <a:pt x="282" y="126"/>
                </a:moveTo>
                <a:lnTo>
                  <a:pt x="332" y="126"/>
                </a:lnTo>
                <a:lnTo>
                  <a:pt x="331" y="96"/>
                </a:lnTo>
                <a:lnTo>
                  <a:pt x="289" y="96"/>
                </a:lnTo>
                <a:lnTo>
                  <a:pt x="329" y="13"/>
                </a:lnTo>
                <a:lnTo>
                  <a:pt x="283" y="9"/>
                </a:lnTo>
                <a:lnTo>
                  <a:pt x="244" y="40"/>
                </a:lnTo>
                <a:lnTo>
                  <a:pt x="257" y="5"/>
                </a:lnTo>
                <a:lnTo>
                  <a:pt x="211" y="0"/>
                </a:lnTo>
                <a:lnTo>
                  <a:pt x="195" y="43"/>
                </a:lnTo>
                <a:lnTo>
                  <a:pt x="170" y="10"/>
                </a:lnTo>
                <a:lnTo>
                  <a:pt x="102" y="7"/>
                </a:lnTo>
                <a:lnTo>
                  <a:pt x="147" y="96"/>
                </a:lnTo>
                <a:lnTo>
                  <a:pt x="106" y="94"/>
                </a:lnTo>
                <a:lnTo>
                  <a:pt x="106" y="126"/>
                </a:lnTo>
                <a:lnTo>
                  <a:pt x="146" y="126"/>
                </a:lnTo>
                <a:cubicBezTo>
                  <a:pt x="61" y="176"/>
                  <a:pt x="0" y="305"/>
                  <a:pt x="0" y="375"/>
                </a:cubicBezTo>
                <a:cubicBezTo>
                  <a:pt x="0" y="462"/>
                  <a:pt x="96" y="511"/>
                  <a:pt x="214" y="511"/>
                </a:cubicBezTo>
                <a:cubicBezTo>
                  <a:pt x="332" y="511"/>
                  <a:pt x="427" y="462"/>
                  <a:pt x="427" y="375"/>
                </a:cubicBezTo>
                <a:cubicBezTo>
                  <a:pt x="427" y="305"/>
                  <a:pt x="366" y="176"/>
                  <a:pt x="282" y="126"/>
                </a:cubicBezTo>
                <a:close/>
                <a:moveTo>
                  <a:pt x="232" y="417"/>
                </a:moveTo>
                <a:lnTo>
                  <a:pt x="232" y="447"/>
                </a:lnTo>
                <a:lnTo>
                  <a:pt x="202" y="447"/>
                </a:lnTo>
                <a:lnTo>
                  <a:pt x="202" y="419"/>
                </a:lnTo>
                <a:cubicBezTo>
                  <a:pt x="183" y="418"/>
                  <a:pt x="163" y="413"/>
                  <a:pt x="152" y="406"/>
                </a:cubicBezTo>
                <a:lnTo>
                  <a:pt x="161" y="371"/>
                </a:lnTo>
                <a:cubicBezTo>
                  <a:pt x="173" y="378"/>
                  <a:pt x="191" y="384"/>
                  <a:pt x="210" y="384"/>
                </a:cubicBezTo>
                <a:cubicBezTo>
                  <a:pt x="227" y="384"/>
                  <a:pt x="239" y="378"/>
                  <a:pt x="239" y="366"/>
                </a:cubicBezTo>
                <a:cubicBezTo>
                  <a:pt x="239" y="355"/>
                  <a:pt x="229" y="347"/>
                  <a:pt x="207" y="340"/>
                </a:cubicBezTo>
                <a:cubicBezTo>
                  <a:pt x="175" y="329"/>
                  <a:pt x="154" y="315"/>
                  <a:pt x="154" y="286"/>
                </a:cubicBezTo>
                <a:cubicBezTo>
                  <a:pt x="154" y="260"/>
                  <a:pt x="172" y="239"/>
                  <a:pt x="204" y="233"/>
                </a:cubicBezTo>
                <a:lnTo>
                  <a:pt x="204" y="205"/>
                </a:lnTo>
                <a:lnTo>
                  <a:pt x="233" y="205"/>
                </a:lnTo>
                <a:lnTo>
                  <a:pt x="233" y="231"/>
                </a:lnTo>
                <a:cubicBezTo>
                  <a:pt x="253" y="232"/>
                  <a:pt x="266" y="236"/>
                  <a:pt x="276" y="241"/>
                </a:cubicBezTo>
                <a:lnTo>
                  <a:pt x="267" y="274"/>
                </a:lnTo>
                <a:cubicBezTo>
                  <a:pt x="260" y="271"/>
                  <a:pt x="246" y="264"/>
                  <a:pt x="225" y="264"/>
                </a:cubicBezTo>
                <a:cubicBezTo>
                  <a:pt x="205" y="264"/>
                  <a:pt x="199" y="272"/>
                  <a:pt x="199" y="281"/>
                </a:cubicBezTo>
                <a:cubicBezTo>
                  <a:pt x="199" y="291"/>
                  <a:pt x="210" y="297"/>
                  <a:pt x="235" y="306"/>
                </a:cubicBezTo>
                <a:cubicBezTo>
                  <a:pt x="270" y="319"/>
                  <a:pt x="284" y="335"/>
                  <a:pt x="284" y="362"/>
                </a:cubicBezTo>
                <a:cubicBezTo>
                  <a:pt x="284" y="388"/>
                  <a:pt x="266" y="411"/>
                  <a:pt x="232" y="41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1892" y="4295248"/>
            <a:ext cx="833034" cy="809184"/>
            <a:chOff x="681892" y="4295248"/>
            <a:chExt cx="833034" cy="809184"/>
          </a:xfrm>
        </p:grpSpPr>
        <p:sp>
          <p:nvSpPr>
            <p:cNvPr id="24" name="ValueBack3"/>
            <p:cNvSpPr/>
            <p:nvPr/>
          </p:nvSpPr>
          <p:spPr>
            <a:xfrm>
              <a:off x="681892" y="4295248"/>
              <a:ext cx="833034" cy="80918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30" name="IconShape3"/>
            <p:cNvSpPr/>
            <p:nvPr/>
          </p:nvSpPr>
          <p:spPr bwMode="auto">
            <a:xfrm>
              <a:off x="900070" y="4459741"/>
              <a:ext cx="396679" cy="480196"/>
            </a:xfrm>
            <a:custGeom>
              <a:avLst/>
              <a:gdLst>
                <a:gd name="T0" fmla="*/ 405 w 810"/>
                <a:gd name="T1" fmla="*/ 0 h 982"/>
                <a:gd name="T2" fmla="*/ 208 w 810"/>
                <a:gd name="T3" fmla="*/ 189 h 982"/>
                <a:gd name="T4" fmla="*/ 31 w 810"/>
                <a:gd name="T5" fmla="*/ 189 h 982"/>
                <a:gd name="T6" fmla="*/ 0 w 810"/>
                <a:gd name="T7" fmla="*/ 982 h 982"/>
                <a:gd name="T8" fmla="*/ 810 w 810"/>
                <a:gd name="T9" fmla="*/ 982 h 982"/>
                <a:gd name="T10" fmla="*/ 779 w 810"/>
                <a:gd name="T11" fmla="*/ 189 h 982"/>
                <a:gd name="T12" fmla="*/ 603 w 810"/>
                <a:gd name="T13" fmla="*/ 189 h 982"/>
                <a:gd name="T14" fmla="*/ 405 w 810"/>
                <a:gd name="T15" fmla="*/ 0 h 982"/>
                <a:gd name="T16" fmla="*/ 405 w 810"/>
                <a:gd name="T17" fmla="*/ 31 h 982"/>
                <a:gd name="T18" fmla="*/ 571 w 810"/>
                <a:gd name="T19" fmla="*/ 189 h 982"/>
                <a:gd name="T20" fmla="*/ 239 w 810"/>
                <a:gd name="T21" fmla="*/ 189 h 982"/>
                <a:gd name="T22" fmla="*/ 405 w 810"/>
                <a:gd name="T23" fmla="*/ 31 h 982"/>
                <a:gd name="T24" fmla="*/ 565 w 810"/>
                <a:gd name="T25" fmla="*/ 496 h 982"/>
                <a:gd name="T26" fmla="*/ 565 w 810"/>
                <a:gd name="T27" fmla="*/ 539 h 982"/>
                <a:gd name="T28" fmla="*/ 484 w 810"/>
                <a:gd name="T29" fmla="*/ 539 h 982"/>
                <a:gd name="T30" fmla="*/ 443 w 810"/>
                <a:gd name="T31" fmla="*/ 608 h 982"/>
                <a:gd name="T32" fmla="*/ 554 w 810"/>
                <a:gd name="T33" fmla="*/ 608 h 982"/>
                <a:gd name="T34" fmla="*/ 554 w 810"/>
                <a:gd name="T35" fmla="*/ 652 h 982"/>
                <a:gd name="T36" fmla="*/ 435 w 810"/>
                <a:gd name="T37" fmla="*/ 652 h 982"/>
                <a:gd name="T38" fmla="*/ 435 w 810"/>
                <a:gd name="T39" fmla="*/ 802 h 982"/>
                <a:gd name="T40" fmla="*/ 375 w 810"/>
                <a:gd name="T41" fmla="*/ 802 h 982"/>
                <a:gd name="T42" fmla="*/ 375 w 810"/>
                <a:gd name="T43" fmla="*/ 652 h 982"/>
                <a:gd name="T44" fmla="*/ 259 w 810"/>
                <a:gd name="T45" fmla="*/ 652 h 982"/>
                <a:gd name="T46" fmla="*/ 259 w 810"/>
                <a:gd name="T47" fmla="*/ 608 h 982"/>
                <a:gd name="T48" fmla="*/ 367 w 810"/>
                <a:gd name="T49" fmla="*/ 608 h 982"/>
                <a:gd name="T50" fmla="*/ 326 w 810"/>
                <a:gd name="T51" fmla="*/ 539 h 982"/>
                <a:gd name="T52" fmla="*/ 244 w 810"/>
                <a:gd name="T53" fmla="*/ 539 h 982"/>
                <a:gd name="T54" fmla="*/ 244 w 810"/>
                <a:gd name="T55" fmla="*/ 496 h 982"/>
                <a:gd name="T56" fmla="*/ 301 w 810"/>
                <a:gd name="T57" fmla="*/ 496 h 982"/>
                <a:gd name="T58" fmla="*/ 217 w 810"/>
                <a:gd name="T59" fmla="*/ 354 h 982"/>
                <a:gd name="T60" fmla="*/ 288 w 810"/>
                <a:gd name="T61" fmla="*/ 354 h 982"/>
                <a:gd name="T62" fmla="*/ 405 w 810"/>
                <a:gd name="T63" fmla="*/ 569 h 982"/>
                <a:gd name="T64" fmla="*/ 522 w 810"/>
                <a:gd name="T65" fmla="*/ 354 h 982"/>
                <a:gd name="T66" fmla="*/ 593 w 810"/>
                <a:gd name="T67" fmla="*/ 354 h 982"/>
                <a:gd name="T68" fmla="*/ 509 w 810"/>
                <a:gd name="T69" fmla="*/ 496 h 982"/>
                <a:gd name="T70" fmla="*/ 565 w 810"/>
                <a:gd name="T71" fmla="*/ 49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0" h="982">
                  <a:moveTo>
                    <a:pt x="405" y="0"/>
                  </a:moveTo>
                  <a:cubicBezTo>
                    <a:pt x="299" y="0"/>
                    <a:pt x="213" y="84"/>
                    <a:pt x="208" y="189"/>
                  </a:cubicBezTo>
                  <a:lnTo>
                    <a:pt x="31" y="189"/>
                  </a:lnTo>
                  <a:lnTo>
                    <a:pt x="0" y="982"/>
                  </a:lnTo>
                  <a:lnTo>
                    <a:pt x="810" y="982"/>
                  </a:lnTo>
                  <a:lnTo>
                    <a:pt x="779" y="189"/>
                  </a:lnTo>
                  <a:lnTo>
                    <a:pt x="603" y="189"/>
                  </a:lnTo>
                  <a:cubicBezTo>
                    <a:pt x="598" y="84"/>
                    <a:pt x="511" y="0"/>
                    <a:pt x="405" y="0"/>
                  </a:cubicBezTo>
                  <a:close/>
                  <a:moveTo>
                    <a:pt x="405" y="31"/>
                  </a:moveTo>
                  <a:cubicBezTo>
                    <a:pt x="494" y="31"/>
                    <a:pt x="566" y="101"/>
                    <a:pt x="571" y="189"/>
                  </a:cubicBezTo>
                  <a:lnTo>
                    <a:pt x="239" y="189"/>
                  </a:lnTo>
                  <a:cubicBezTo>
                    <a:pt x="244" y="101"/>
                    <a:pt x="316" y="31"/>
                    <a:pt x="405" y="31"/>
                  </a:cubicBezTo>
                  <a:close/>
                  <a:moveTo>
                    <a:pt x="565" y="496"/>
                  </a:moveTo>
                  <a:lnTo>
                    <a:pt x="565" y="539"/>
                  </a:lnTo>
                  <a:lnTo>
                    <a:pt x="484" y="539"/>
                  </a:lnTo>
                  <a:lnTo>
                    <a:pt x="443" y="608"/>
                  </a:lnTo>
                  <a:lnTo>
                    <a:pt x="554" y="608"/>
                  </a:lnTo>
                  <a:lnTo>
                    <a:pt x="554" y="652"/>
                  </a:lnTo>
                  <a:lnTo>
                    <a:pt x="435" y="652"/>
                  </a:lnTo>
                  <a:lnTo>
                    <a:pt x="435" y="802"/>
                  </a:lnTo>
                  <a:lnTo>
                    <a:pt x="375" y="802"/>
                  </a:lnTo>
                  <a:lnTo>
                    <a:pt x="375" y="652"/>
                  </a:lnTo>
                  <a:lnTo>
                    <a:pt x="259" y="652"/>
                  </a:lnTo>
                  <a:lnTo>
                    <a:pt x="259" y="608"/>
                  </a:lnTo>
                  <a:lnTo>
                    <a:pt x="367" y="608"/>
                  </a:lnTo>
                  <a:lnTo>
                    <a:pt x="326" y="539"/>
                  </a:lnTo>
                  <a:lnTo>
                    <a:pt x="244" y="539"/>
                  </a:lnTo>
                  <a:lnTo>
                    <a:pt x="244" y="496"/>
                  </a:lnTo>
                  <a:lnTo>
                    <a:pt x="301" y="496"/>
                  </a:lnTo>
                  <a:lnTo>
                    <a:pt x="217" y="354"/>
                  </a:lnTo>
                  <a:lnTo>
                    <a:pt x="288" y="354"/>
                  </a:lnTo>
                  <a:lnTo>
                    <a:pt x="405" y="569"/>
                  </a:lnTo>
                  <a:lnTo>
                    <a:pt x="522" y="354"/>
                  </a:lnTo>
                  <a:lnTo>
                    <a:pt x="593" y="354"/>
                  </a:lnTo>
                  <a:lnTo>
                    <a:pt x="509" y="496"/>
                  </a:lnTo>
                  <a:lnTo>
                    <a:pt x="565" y="4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sp>
        <p:nvSpPr>
          <p:cNvPr id="31" name="IconShape4"/>
          <p:cNvSpPr/>
          <p:nvPr/>
        </p:nvSpPr>
        <p:spPr bwMode="auto">
          <a:xfrm>
            <a:off x="3950144" y="1932715"/>
            <a:ext cx="480196" cy="445468"/>
          </a:xfrm>
          <a:custGeom>
            <a:avLst/>
            <a:gdLst>
              <a:gd name="connsiteX0" fmla="*/ 31765 w 608226"/>
              <a:gd name="connsiteY0" fmla="*/ 449854 h 564241"/>
              <a:gd name="connsiteX1" fmla="*/ 247309 w 608226"/>
              <a:gd name="connsiteY1" fmla="*/ 449854 h 564241"/>
              <a:gd name="connsiteX2" fmla="*/ 252786 w 608226"/>
              <a:gd name="connsiteY2" fmla="*/ 464263 h 564241"/>
              <a:gd name="connsiteX3" fmla="*/ 294551 w 608226"/>
              <a:gd name="connsiteY3" fmla="*/ 526133 h 564241"/>
              <a:gd name="connsiteX4" fmla="*/ 299409 w 608226"/>
              <a:gd name="connsiteY4" fmla="*/ 530793 h 564241"/>
              <a:gd name="connsiteX5" fmla="*/ 31765 w 608226"/>
              <a:gd name="connsiteY5" fmla="*/ 530793 h 564241"/>
              <a:gd name="connsiteX6" fmla="*/ 0 w 608226"/>
              <a:gd name="connsiteY6" fmla="*/ 499074 h 564241"/>
              <a:gd name="connsiteX7" fmla="*/ 0 w 608226"/>
              <a:gd name="connsiteY7" fmla="*/ 481573 h 564241"/>
              <a:gd name="connsiteX8" fmla="*/ 31765 w 608226"/>
              <a:gd name="connsiteY8" fmla="*/ 449854 h 564241"/>
              <a:gd name="connsiteX9" fmla="*/ 82493 w 608226"/>
              <a:gd name="connsiteY9" fmla="*/ 336385 h 564241"/>
              <a:gd name="connsiteX10" fmla="*/ 244510 w 608226"/>
              <a:gd name="connsiteY10" fmla="*/ 336385 h 564241"/>
              <a:gd name="connsiteX11" fmla="*/ 237464 w 608226"/>
              <a:gd name="connsiteY11" fmla="*/ 388490 h 564241"/>
              <a:gd name="connsiteX12" fmla="*/ 239558 w 608226"/>
              <a:gd name="connsiteY12" fmla="*/ 417253 h 564241"/>
              <a:gd name="connsiteX13" fmla="*/ 82493 w 608226"/>
              <a:gd name="connsiteY13" fmla="*/ 417253 h 564241"/>
              <a:gd name="connsiteX14" fmla="*/ 50737 w 608226"/>
              <a:gd name="connsiteY14" fmla="*/ 385543 h 564241"/>
              <a:gd name="connsiteX15" fmla="*/ 50737 w 608226"/>
              <a:gd name="connsiteY15" fmla="*/ 368048 h 564241"/>
              <a:gd name="connsiteX16" fmla="*/ 82493 w 608226"/>
              <a:gd name="connsiteY16" fmla="*/ 336385 h 564241"/>
              <a:gd name="connsiteX17" fmla="*/ 490359 w 608226"/>
              <a:gd name="connsiteY17" fmla="*/ 289450 h 564241"/>
              <a:gd name="connsiteX18" fmla="*/ 480406 w 608226"/>
              <a:gd name="connsiteY18" fmla="*/ 296423 h 564241"/>
              <a:gd name="connsiteX19" fmla="*/ 442689 w 608226"/>
              <a:gd name="connsiteY19" fmla="*/ 355436 h 564241"/>
              <a:gd name="connsiteX20" fmla="*/ 432402 w 608226"/>
              <a:gd name="connsiteY20" fmla="*/ 371557 h 564241"/>
              <a:gd name="connsiteX21" fmla="*/ 409924 w 608226"/>
              <a:gd name="connsiteY21" fmla="*/ 336367 h 564241"/>
              <a:gd name="connsiteX22" fmla="*/ 384779 w 608226"/>
              <a:gd name="connsiteY22" fmla="*/ 296994 h 564241"/>
              <a:gd name="connsiteX23" fmla="*/ 384398 w 608226"/>
              <a:gd name="connsiteY23" fmla="*/ 296423 h 564241"/>
              <a:gd name="connsiteX24" fmla="*/ 362492 w 608226"/>
              <a:gd name="connsiteY24" fmla="*/ 291573 h 564241"/>
              <a:gd name="connsiteX25" fmla="*/ 355205 w 608226"/>
              <a:gd name="connsiteY25" fmla="*/ 305791 h 564241"/>
              <a:gd name="connsiteX26" fmla="*/ 357682 w 608226"/>
              <a:gd name="connsiteY26" fmla="*/ 313447 h 564241"/>
              <a:gd name="connsiteX27" fmla="*/ 372254 w 608226"/>
              <a:gd name="connsiteY27" fmla="*/ 336367 h 564241"/>
              <a:gd name="connsiteX28" fmla="*/ 405162 w 608226"/>
              <a:gd name="connsiteY28" fmla="*/ 387725 h 564241"/>
              <a:gd name="connsiteX29" fmla="*/ 389208 w 608226"/>
              <a:gd name="connsiteY29" fmla="*/ 387725 h 564241"/>
              <a:gd name="connsiteX30" fmla="*/ 373350 w 608226"/>
              <a:gd name="connsiteY30" fmla="*/ 403560 h 564241"/>
              <a:gd name="connsiteX31" fmla="*/ 381303 w 608226"/>
              <a:gd name="connsiteY31" fmla="*/ 417255 h 564241"/>
              <a:gd name="connsiteX32" fmla="*/ 389208 w 608226"/>
              <a:gd name="connsiteY32" fmla="*/ 419395 h 564241"/>
              <a:gd name="connsiteX33" fmla="*/ 416591 w 608226"/>
              <a:gd name="connsiteY33" fmla="*/ 419395 h 564241"/>
              <a:gd name="connsiteX34" fmla="*/ 416591 w 608226"/>
              <a:gd name="connsiteY34" fmla="*/ 430522 h 564241"/>
              <a:gd name="connsiteX35" fmla="*/ 389208 w 608226"/>
              <a:gd name="connsiteY35" fmla="*/ 430522 h 564241"/>
              <a:gd name="connsiteX36" fmla="*/ 373350 w 608226"/>
              <a:gd name="connsiteY36" fmla="*/ 446357 h 564241"/>
              <a:gd name="connsiteX37" fmla="*/ 374350 w 608226"/>
              <a:gd name="connsiteY37" fmla="*/ 451921 h 564241"/>
              <a:gd name="connsiteX38" fmla="*/ 388065 w 608226"/>
              <a:gd name="connsiteY38" fmla="*/ 462145 h 564241"/>
              <a:gd name="connsiteX39" fmla="*/ 389208 w 608226"/>
              <a:gd name="connsiteY39" fmla="*/ 462192 h 564241"/>
              <a:gd name="connsiteX40" fmla="*/ 416591 w 608226"/>
              <a:gd name="connsiteY40" fmla="*/ 462192 h 564241"/>
              <a:gd name="connsiteX41" fmla="*/ 416591 w 608226"/>
              <a:gd name="connsiteY41" fmla="*/ 484352 h 564241"/>
              <a:gd name="connsiteX42" fmla="*/ 432450 w 608226"/>
              <a:gd name="connsiteY42" fmla="*/ 500187 h 564241"/>
              <a:gd name="connsiteX43" fmla="*/ 448356 w 608226"/>
              <a:gd name="connsiteY43" fmla="*/ 484352 h 564241"/>
              <a:gd name="connsiteX44" fmla="*/ 448356 w 608226"/>
              <a:gd name="connsiteY44" fmla="*/ 462192 h 564241"/>
              <a:gd name="connsiteX45" fmla="*/ 475692 w 608226"/>
              <a:gd name="connsiteY45" fmla="*/ 462192 h 564241"/>
              <a:gd name="connsiteX46" fmla="*/ 491598 w 608226"/>
              <a:gd name="connsiteY46" fmla="*/ 446357 h 564241"/>
              <a:gd name="connsiteX47" fmla="*/ 475692 w 608226"/>
              <a:gd name="connsiteY47" fmla="*/ 430522 h 564241"/>
              <a:gd name="connsiteX48" fmla="*/ 448356 w 608226"/>
              <a:gd name="connsiteY48" fmla="*/ 430522 h 564241"/>
              <a:gd name="connsiteX49" fmla="*/ 448356 w 608226"/>
              <a:gd name="connsiteY49" fmla="*/ 419347 h 564241"/>
              <a:gd name="connsiteX50" fmla="*/ 475692 w 608226"/>
              <a:gd name="connsiteY50" fmla="*/ 419347 h 564241"/>
              <a:gd name="connsiteX51" fmla="*/ 491598 w 608226"/>
              <a:gd name="connsiteY51" fmla="*/ 403512 h 564241"/>
              <a:gd name="connsiteX52" fmla="*/ 475692 w 608226"/>
              <a:gd name="connsiteY52" fmla="*/ 387629 h 564241"/>
              <a:gd name="connsiteX53" fmla="*/ 459785 w 608226"/>
              <a:gd name="connsiteY53" fmla="*/ 387629 h 564241"/>
              <a:gd name="connsiteX54" fmla="*/ 507123 w 608226"/>
              <a:gd name="connsiteY54" fmla="*/ 313447 h 564241"/>
              <a:gd name="connsiteX55" fmla="*/ 502313 w 608226"/>
              <a:gd name="connsiteY55" fmla="*/ 291573 h 564241"/>
              <a:gd name="connsiteX56" fmla="*/ 490359 w 608226"/>
              <a:gd name="connsiteY56" fmla="*/ 289450 h 564241"/>
              <a:gd name="connsiteX57" fmla="*/ 31765 w 608226"/>
              <a:gd name="connsiteY57" fmla="*/ 224963 h 564241"/>
              <a:gd name="connsiteX58" fmla="*/ 326647 w 608226"/>
              <a:gd name="connsiteY58" fmla="*/ 224963 h 564241"/>
              <a:gd name="connsiteX59" fmla="*/ 294549 w 608226"/>
              <a:gd name="connsiteY59" fmla="*/ 250826 h 564241"/>
              <a:gd name="connsiteX60" fmla="*/ 255879 w 608226"/>
              <a:gd name="connsiteY60" fmla="*/ 305831 h 564241"/>
              <a:gd name="connsiteX61" fmla="*/ 31765 w 608226"/>
              <a:gd name="connsiteY61" fmla="*/ 305831 h 564241"/>
              <a:gd name="connsiteX62" fmla="*/ 0 w 608226"/>
              <a:gd name="connsiteY62" fmla="*/ 274168 h 564241"/>
              <a:gd name="connsiteX63" fmla="*/ 0 w 608226"/>
              <a:gd name="connsiteY63" fmla="*/ 256673 h 564241"/>
              <a:gd name="connsiteX64" fmla="*/ 31765 w 608226"/>
              <a:gd name="connsiteY64" fmla="*/ 224963 h 564241"/>
              <a:gd name="connsiteX65" fmla="*/ 432402 w 608226"/>
              <a:gd name="connsiteY65" fmla="*/ 212825 h 564241"/>
              <a:gd name="connsiteX66" fmla="*/ 608226 w 608226"/>
              <a:gd name="connsiteY66" fmla="*/ 388581 h 564241"/>
              <a:gd name="connsiteX67" fmla="*/ 432355 w 608226"/>
              <a:gd name="connsiteY67" fmla="*/ 564241 h 564241"/>
              <a:gd name="connsiteX68" fmla="*/ 329155 w 608226"/>
              <a:gd name="connsiteY68" fmla="*/ 530811 h 564241"/>
              <a:gd name="connsiteX69" fmla="*/ 267484 w 608226"/>
              <a:gd name="connsiteY69" fmla="*/ 449924 h 564241"/>
              <a:gd name="connsiteX70" fmla="*/ 258816 w 608226"/>
              <a:gd name="connsiteY70" fmla="*/ 417303 h 564241"/>
              <a:gd name="connsiteX71" fmla="*/ 256435 w 608226"/>
              <a:gd name="connsiteY71" fmla="*/ 388533 h 564241"/>
              <a:gd name="connsiteX72" fmla="*/ 264340 w 608226"/>
              <a:gd name="connsiteY72" fmla="*/ 336415 h 564241"/>
              <a:gd name="connsiteX73" fmla="*/ 277151 w 608226"/>
              <a:gd name="connsiteY73" fmla="*/ 305838 h 564241"/>
              <a:gd name="connsiteX74" fmla="*/ 367301 w 608226"/>
              <a:gd name="connsiteY74" fmla="*/ 225284 h 564241"/>
              <a:gd name="connsiteX75" fmla="*/ 432402 w 608226"/>
              <a:gd name="connsiteY75" fmla="*/ 212825 h 564241"/>
              <a:gd name="connsiteX76" fmla="*/ 31760 w 608226"/>
              <a:gd name="connsiteY76" fmla="*/ 113540 h 564241"/>
              <a:gd name="connsiteX77" fmla="*/ 362842 w 608226"/>
              <a:gd name="connsiteY77" fmla="*/ 113540 h 564241"/>
              <a:gd name="connsiteX78" fmla="*/ 394602 w 608226"/>
              <a:gd name="connsiteY78" fmla="*/ 145250 h 564241"/>
              <a:gd name="connsiteX79" fmla="*/ 394602 w 608226"/>
              <a:gd name="connsiteY79" fmla="*/ 162745 h 564241"/>
              <a:gd name="connsiteX80" fmla="*/ 362794 w 608226"/>
              <a:gd name="connsiteY80" fmla="*/ 194408 h 564241"/>
              <a:gd name="connsiteX81" fmla="*/ 31760 w 608226"/>
              <a:gd name="connsiteY81" fmla="*/ 194408 h 564241"/>
              <a:gd name="connsiteX82" fmla="*/ 0 w 608226"/>
              <a:gd name="connsiteY82" fmla="*/ 162745 h 564241"/>
              <a:gd name="connsiteX83" fmla="*/ 0 w 608226"/>
              <a:gd name="connsiteY83" fmla="*/ 145250 h 564241"/>
              <a:gd name="connsiteX84" fmla="*/ 31760 w 608226"/>
              <a:gd name="connsiteY84" fmla="*/ 113540 h 564241"/>
              <a:gd name="connsiteX85" fmla="*/ 82496 w 608226"/>
              <a:gd name="connsiteY85" fmla="*/ 0 h 564241"/>
              <a:gd name="connsiteX86" fmla="*/ 413509 w 608226"/>
              <a:gd name="connsiteY86" fmla="*/ 0 h 564241"/>
              <a:gd name="connsiteX87" fmla="*/ 445268 w 608226"/>
              <a:gd name="connsiteY87" fmla="*/ 31719 h 564241"/>
              <a:gd name="connsiteX88" fmla="*/ 445268 w 608226"/>
              <a:gd name="connsiteY88" fmla="*/ 49220 h 564241"/>
              <a:gd name="connsiteX89" fmla="*/ 413509 w 608226"/>
              <a:gd name="connsiteY89" fmla="*/ 80939 h 564241"/>
              <a:gd name="connsiteX90" fmla="*/ 82496 w 608226"/>
              <a:gd name="connsiteY90" fmla="*/ 80939 h 564241"/>
              <a:gd name="connsiteX91" fmla="*/ 50737 w 608226"/>
              <a:gd name="connsiteY91" fmla="*/ 49220 h 564241"/>
              <a:gd name="connsiteX92" fmla="*/ 50737 w 608226"/>
              <a:gd name="connsiteY92" fmla="*/ 31719 h 564241"/>
              <a:gd name="connsiteX93" fmla="*/ 82496 w 608226"/>
              <a:gd name="connsiteY93" fmla="*/ 0 h 5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8226" h="564241">
                <a:moveTo>
                  <a:pt x="31765" y="449854"/>
                </a:moveTo>
                <a:lnTo>
                  <a:pt x="247309" y="449854"/>
                </a:lnTo>
                <a:cubicBezTo>
                  <a:pt x="248976" y="454705"/>
                  <a:pt x="250738" y="459508"/>
                  <a:pt x="252786" y="464263"/>
                </a:cubicBezTo>
                <a:cubicBezTo>
                  <a:pt x="262644" y="487470"/>
                  <a:pt x="276645" y="508252"/>
                  <a:pt x="294551" y="526133"/>
                </a:cubicBezTo>
                <a:cubicBezTo>
                  <a:pt x="296171" y="527749"/>
                  <a:pt x="297790" y="529271"/>
                  <a:pt x="299409" y="530793"/>
                </a:cubicBezTo>
                <a:lnTo>
                  <a:pt x="31765" y="530793"/>
                </a:lnTo>
                <a:cubicBezTo>
                  <a:pt x="14239" y="530793"/>
                  <a:pt x="0" y="516574"/>
                  <a:pt x="0" y="499074"/>
                </a:cubicBezTo>
                <a:lnTo>
                  <a:pt x="0" y="481573"/>
                </a:lnTo>
                <a:cubicBezTo>
                  <a:pt x="0" y="464073"/>
                  <a:pt x="14239" y="449854"/>
                  <a:pt x="31765" y="449854"/>
                </a:cubicBezTo>
                <a:close/>
                <a:moveTo>
                  <a:pt x="82493" y="336385"/>
                </a:moveTo>
                <a:lnTo>
                  <a:pt x="244510" y="336385"/>
                </a:lnTo>
                <a:cubicBezTo>
                  <a:pt x="239797" y="353215"/>
                  <a:pt x="237464" y="370662"/>
                  <a:pt x="237464" y="388490"/>
                </a:cubicBezTo>
                <a:cubicBezTo>
                  <a:pt x="237464" y="398189"/>
                  <a:pt x="238130" y="407792"/>
                  <a:pt x="239558" y="417253"/>
                </a:cubicBezTo>
                <a:lnTo>
                  <a:pt x="82493" y="417253"/>
                </a:lnTo>
                <a:cubicBezTo>
                  <a:pt x="64972" y="417253"/>
                  <a:pt x="50737" y="403038"/>
                  <a:pt x="50737" y="385543"/>
                </a:cubicBezTo>
                <a:lnTo>
                  <a:pt x="50737" y="368048"/>
                </a:lnTo>
                <a:cubicBezTo>
                  <a:pt x="50737" y="350552"/>
                  <a:pt x="64972" y="336385"/>
                  <a:pt x="82493" y="336385"/>
                </a:cubicBezTo>
                <a:close/>
                <a:moveTo>
                  <a:pt x="490359" y="289450"/>
                </a:moveTo>
                <a:cubicBezTo>
                  <a:pt x="486395" y="290336"/>
                  <a:pt x="482764" y="292738"/>
                  <a:pt x="480406" y="296423"/>
                </a:cubicBezTo>
                <a:lnTo>
                  <a:pt x="442689" y="355436"/>
                </a:lnTo>
                <a:lnTo>
                  <a:pt x="432402" y="371557"/>
                </a:lnTo>
                <a:lnTo>
                  <a:pt x="409924" y="336367"/>
                </a:lnTo>
                <a:lnTo>
                  <a:pt x="384779" y="296994"/>
                </a:lnTo>
                <a:lnTo>
                  <a:pt x="384398" y="296423"/>
                </a:lnTo>
                <a:cubicBezTo>
                  <a:pt x="379683" y="289052"/>
                  <a:pt x="369873" y="286912"/>
                  <a:pt x="362492" y="291573"/>
                </a:cubicBezTo>
                <a:cubicBezTo>
                  <a:pt x="357491" y="294759"/>
                  <a:pt x="354872" y="300275"/>
                  <a:pt x="355205" y="305791"/>
                </a:cubicBezTo>
                <a:cubicBezTo>
                  <a:pt x="355300" y="308454"/>
                  <a:pt x="356158" y="311069"/>
                  <a:pt x="357682" y="313447"/>
                </a:cubicBezTo>
                <a:lnTo>
                  <a:pt x="372254" y="336367"/>
                </a:lnTo>
                <a:lnTo>
                  <a:pt x="405162" y="387725"/>
                </a:lnTo>
                <a:lnTo>
                  <a:pt x="389208" y="387725"/>
                </a:lnTo>
                <a:cubicBezTo>
                  <a:pt x="380445" y="387725"/>
                  <a:pt x="373350" y="394810"/>
                  <a:pt x="373350" y="403560"/>
                </a:cubicBezTo>
                <a:cubicBezTo>
                  <a:pt x="373350" y="409409"/>
                  <a:pt x="376588" y="414544"/>
                  <a:pt x="381303" y="417255"/>
                </a:cubicBezTo>
                <a:cubicBezTo>
                  <a:pt x="383589" y="418634"/>
                  <a:pt x="386303" y="419395"/>
                  <a:pt x="389208" y="419395"/>
                </a:cubicBezTo>
                <a:lnTo>
                  <a:pt x="416591" y="419395"/>
                </a:lnTo>
                <a:lnTo>
                  <a:pt x="416591" y="430522"/>
                </a:lnTo>
                <a:lnTo>
                  <a:pt x="389208" y="430522"/>
                </a:lnTo>
                <a:cubicBezTo>
                  <a:pt x="380445" y="430522"/>
                  <a:pt x="373350" y="437608"/>
                  <a:pt x="373350" y="446357"/>
                </a:cubicBezTo>
                <a:cubicBezTo>
                  <a:pt x="373350" y="448307"/>
                  <a:pt x="373731" y="450209"/>
                  <a:pt x="374350" y="451921"/>
                </a:cubicBezTo>
                <a:cubicBezTo>
                  <a:pt x="376540" y="457580"/>
                  <a:pt x="381779" y="461717"/>
                  <a:pt x="388065" y="462145"/>
                </a:cubicBezTo>
                <a:cubicBezTo>
                  <a:pt x="388446" y="462192"/>
                  <a:pt x="388827" y="462192"/>
                  <a:pt x="389208" y="462192"/>
                </a:cubicBezTo>
                <a:lnTo>
                  <a:pt x="416591" y="462192"/>
                </a:lnTo>
                <a:lnTo>
                  <a:pt x="416591" y="484352"/>
                </a:lnTo>
                <a:cubicBezTo>
                  <a:pt x="416591" y="493102"/>
                  <a:pt x="423687" y="500187"/>
                  <a:pt x="432450" y="500187"/>
                </a:cubicBezTo>
                <a:cubicBezTo>
                  <a:pt x="441212" y="500187"/>
                  <a:pt x="448356" y="493102"/>
                  <a:pt x="448356" y="484352"/>
                </a:cubicBezTo>
                <a:lnTo>
                  <a:pt x="448356" y="462192"/>
                </a:lnTo>
                <a:lnTo>
                  <a:pt x="475692" y="462192"/>
                </a:lnTo>
                <a:cubicBezTo>
                  <a:pt x="484454" y="462192"/>
                  <a:pt x="491598" y="455107"/>
                  <a:pt x="491598" y="446357"/>
                </a:cubicBezTo>
                <a:cubicBezTo>
                  <a:pt x="491598" y="437608"/>
                  <a:pt x="484454" y="430522"/>
                  <a:pt x="475692" y="430522"/>
                </a:cubicBezTo>
                <a:lnTo>
                  <a:pt x="448356" y="430522"/>
                </a:lnTo>
                <a:lnTo>
                  <a:pt x="448356" y="419347"/>
                </a:lnTo>
                <a:lnTo>
                  <a:pt x="475692" y="419347"/>
                </a:lnTo>
                <a:cubicBezTo>
                  <a:pt x="484454" y="419347"/>
                  <a:pt x="491598" y="412262"/>
                  <a:pt x="491598" y="403512"/>
                </a:cubicBezTo>
                <a:cubicBezTo>
                  <a:pt x="491598" y="394762"/>
                  <a:pt x="484454" y="387629"/>
                  <a:pt x="475692" y="387629"/>
                </a:cubicBezTo>
                <a:lnTo>
                  <a:pt x="459785" y="387629"/>
                </a:lnTo>
                <a:lnTo>
                  <a:pt x="507123" y="313447"/>
                </a:lnTo>
                <a:cubicBezTo>
                  <a:pt x="511837" y="306124"/>
                  <a:pt x="509694" y="296280"/>
                  <a:pt x="502313" y="291573"/>
                </a:cubicBezTo>
                <a:cubicBezTo>
                  <a:pt x="498622" y="289195"/>
                  <a:pt x="494324" y="288565"/>
                  <a:pt x="490359" y="289450"/>
                </a:cubicBezTo>
                <a:close/>
                <a:moveTo>
                  <a:pt x="31765" y="224963"/>
                </a:moveTo>
                <a:lnTo>
                  <a:pt x="326647" y="224963"/>
                </a:lnTo>
                <a:cubicBezTo>
                  <a:pt x="315122" y="232379"/>
                  <a:pt x="304407" y="240984"/>
                  <a:pt x="294549" y="250826"/>
                </a:cubicBezTo>
                <a:cubicBezTo>
                  <a:pt x="278500" y="266942"/>
                  <a:pt x="265499" y="285388"/>
                  <a:pt x="255879" y="305831"/>
                </a:cubicBezTo>
                <a:lnTo>
                  <a:pt x="31765" y="305831"/>
                </a:lnTo>
                <a:cubicBezTo>
                  <a:pt x="14239" y="305831"/>
                  <a:pt x="0" y="291664"/>
                  <a:pt x="0" y="274168"/>
                </a:cubicBezTo>
                <a:lnTo>
                  <a:pt x="0" y="256673"/>
                </a:lnTo>
                <a:cubicBezTo>
                  <a:pt x="0" y="239178"/>
                  <a:pt x="14239" y="224963"/>
                  <a:pt x="31765" y="224963"/>
                </a:cubicBezTo>
                <a:close/>
                <a:moveTo>
                  <a:pt x="432402" y="212825"/>
                </a:moveTo>
                <a:cubicBezTo>
                  <a:pt x="529553" y="212825"/>
                  <a:pt x="608274" y="291478"/>
                  <a:pt x="608226" y="388581"/>
                </a:cubicBezTo>
                <a:cubicBezTo>
                  <a:pt x="608226" y="485589"/>
                  <a:pt x="529506" y="564241"/>
                  <a:pt x="432355" y="564241"/>
                </a:cubicBezTo>
                <a:cubicBezTo>
                  <a:pt x="393780" y="564241"/>
                  <a:pt x="358110" y="551782"/>
                  <a:pt x="329155" y="530811"/>
                </a:cubicBezTo>
                <a:cubicBezTo>
                  <a:pt x="301391" y="510649"/>
                  <a:pt x="279675" y="482545"/>
                  <a:pt x="267484" y="449924"/>
                </a:cubicBezTo>
                <a:cubicBezTo>
                  <a:pt x="263579" y="439510"/>
                  <a:pt x="260626" y="428620"/>
                  <a:pt x="258816" y="417303"/>
                </a:cubicBezTo>
                <a:cubicBezTo>
                  <a:pt x="257292" y="407935"/>
                  <a:pt x="256435" y="398376"/>
                  <a:pt x="256435" y="388533"/>
                </a:cubicBezTo>
                <a:cubicBezTo>
                  <a:pt x="256435" y="370415"/>
                  <a:pt x="259197" y="352916"/>
                  <a:pt x="264340" y="336415"/>
                </a:cubicBezTo>
                <a:cubicBezTo>
                  <a:pt x="267674" y="325763"/>
                  <a:pt x="271960" y="315539"/>
                  <a:pt x="277151" y="305838"/>
                </a:cubicBezTo>
                <a:cubicBezTo>
                  <a:pt x="296629" y="269413"/>
                  <a:pt x="328584" y="240691"/>
                  <a:pt x="367301" y="225284"/>
                </a:cubicBezTo>
                <a:cubicBezTo>
                  <a:pt x="387446" y="217295"/>
                  <a:pt x="409400" y="212825"/>
                  <a:pt x="432402" y="212825"/>
                </a:cubicBezTo>
                <a:close/>
                <a:moveTo>
                  <a:pt x="31760" y="113540"/>
                </a:moveTo>
                <a:lnTo>
                  <a:pt x="362842" y="113540"/>
                </a:lnTo>
                <a:cubicBezTo>
                  <a:pt x="380365" y="113540"/>
                  <a:pt x="394602" y="127755"/>
                  <a:pt x="394602" y="145250"/>
                </a:cubicBezTo>
                <a:lnTo>
                  <a:pt x="394602" y="162745"/>
                </a:lnTo>
                <a:cubicBezTo>
                  <a:pt x="394602" y="180241"/>
                  <a:pt x="380365" y="194408"/>
                  <a:pt x="362794" y="194408"/>
                </a:cubicBezTo>
                <a:lnTo>
                  <a:pt x="31760" y="194408"/>
                </a:lnTo>
                <a:cubicBezTo>
                  <a:pt x="14237" y="194408"/>
                  <a:pt x="0" y="180241"/>
                  <a:pt x="0" y="162745"/>
                </a:cubicBezTo>
                <a:lnTo>
                  <a:pt x="0" y="145250"/>
                </a:lnTo>
                <a:cubicBezTo>
                  <a:pt x="0" y="127755"/>
                  <a:pt x="14237" y="113540"/>
                  <a:pt x="31760" y="113540"/>
                </a:cubicBezTo>
                <a:close/>
                <a:moveTo>
                  <a:pt x="82496" y="0"/>
                </a:moveTo>
                <a:lnTo>
                  <a:pt x="413509" y="0"/>
                </a:lnTo>
                <a:cubicBezTo>
                  <a:pt x="431031" y="0"/>
                  <a:pt x="445268" y="14219"/>
                  <a:pt x="445268" y="31719"/>
                </a:cubicBezTo>
                <a:lnTo>
                  <a:pt x="445268" y="49220"/>
                </a:lnTo>
                <a:cubicBezTo>
                  <a:pt x="445268" y="66720"/>
                  <a:pt x="431031" y="80939"/>
                  <a:pt x="413509" y="80939"/>
                </a:cubicBezTo>
                <a:lnTo>
                  <a:pt x="82496" y="80939"/>
                </a:lnTo>
                <a:cubicBezTo>
                  <a:pt x="64974" y="80939"/>
                  <a:pt x="50737" y="66720"/>
                  <a:pt x="50737" y="49220"/>
                </a:cubicBezTo>
                <a:lnTo>
                  <a:pt x="50737" y="31719"/>
                </a:lnTo>
                <a:cubicBezTo>
                  <a:pt x="50737" y="14219"/>
                  <a:pt x="64974" y="0"/>
                  <a:pt x="82496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2" name="IconShape5"/>
          <p:cNvSpPr/>
          <p:nvPr/>
        </p:nvSpPr>
        <p:spPr bwMode="auto">
          <a:xfrm>
            <a:off x="4009878" y="3187546"/>
            <a:ext cx="360728" cy="480196"/>
          </a:xfrm>
          <a:custGeom>
            <a:avLst/>
            <a:gdLst>
              <a:gd name="connsiteX0" fmla="*/ 250200 w 456895"/>
              <a:gd name="connsiteY0" fmla="*/ 282631 h 608211"/>
              <a:gd name="connsiteX1" fmla="*/ 139337 w 456895"/>
              <a:gd name="connsiteY1" fmla="*/ 361608 h 608211"/>
              <a:gd name="connsiteX2" fmla="*/ 110275 w 456895"/>
              <a:gd name="connsiteY2" fmla="*/ 361608 h 608211"/>
              <a:gd name="connsiteX3" fmla="*/ 94119 w 456895"/>
              <a:gd name="connsiteY3" fmla="*/ 377644 h 608211"/>
              <a:gd name="connsiteX4" fmla="*/ 110275 w 456895"/>
              <a:gd name="connsiteY4" fmla="*/ 393681 h 608211"/>
              <a:gd name="connsiteX5" fmla="*/ 133116 w 456895"/>
              <a:gd name="connsiteY5" fmla="*/ 393681 h 608211"/>
              <a:gd name="connsiteX6" fmla="*/ 132930 w 456895"/>
              <a:gd name="connsiteY6" fmla="*/ 399706 h 608211"/>
              <a:gd name="connsiteX7" fmla="*/ 133116 w 456895"/>
              <a:gd name="connsiteY7" fmla="*/ 405638 h 608211"/>
              <a:gd name="connsiteX8" fmla="*/ 110275 w 456895"/>
              <a:gd name="connsiteY8" fmla="*/ 405638 h 608211"/>
              <a:gd name="connsiteX9" fmla="*/ 94119 w 456895"/>
              <a:gd name="connsiteY9" fmla="*/ 421768 h 608211"/>
              <a:gd name="connsiteX10" fmla="*/ 110275 w 456895"/>
              <a:gd name="connsiteY10" fmla="*/ 437804 h 608211"/>
              <a:gd name="connsiteX11" fmla="*/ 139337 w 456895"/>
              <a:gd name="connsiteY11" fmla="*/ 437804 h 608211"/>
              <a:gd name="connsiteX12" fmla="*/ 250200 w 456895"/>
              <a:gd name="connsiteY12" fmla="*/ 516688 h 608211"/>
              <a:gd name="connsiteX13" fmla="*/ 304981 w 456895"/>
              <a:gd name="connsiteY13" fmla="*/ 503155 h 608211"/>
              <a:gd name="connsiteX14" fmla="*/ 311666 w 456895"/>
              <a:gd name="connsiteY14" fmla="*/ 481464 h 608211"/>
              <a:gd name="connsiteX15" fmla="*/ 289939 w 456895"/>
              <a:gd name="connsiteY15" fmla="*/ 474790 h 608211"/>
              <a:gd name="connsiteX16" fmla="*/ 250200 w 456895"/>
              <a:gd name="connsiteY16" fmla="*/ 484615 h 608211"/>
              <a:gd name="connsiteX17" fmla="*/ 174155 w 456895"/>
              <a:gd name="connsiteY17" fmla="*/ 437804 h 608211"/>
              <a:gd name="connsiteX18" fmla="*/ 254935 w 456895"/>
              <a:gd name="connsiteY18" fmla="*/ 437804 h 608211"/>
              <a:gd name="connsiteX19" fmla="*/ 271091 w 456895"/>
              <a:gd name="connsiteY19" fmla="*/ 421768 h 608211"/>
              <a:gd name="connsiteX20" fmla="*/ 254935 w 456895"/>
              <a:gd name="connsiteY20" fmla="*/ 405638 h 608211"/>
              <a:gd name="connsiteX21" fmla="*/ 165335 w 456895"/>
              <a:gd name="connsiteY21" fmla="*/ 405638 h 608211"/>
              <a:gd name="connsiteX22" fmla="*/ 165056 w 456895"/>
              <a:gd name="connsiteY22" fmla="*/ 399706 h 608211"/>
              <a:gd name="connsiteX23" fmla="*/ 165335 w 456895"/>
              <a:gd name="connsiteY23" fmla="*/ 393681 h 608211"/>
              <a:gd name="connsiteX24" fmla="*/ 254935 w 456895"/>
              <a:gd name="connsiteY24" fmla="*/ 393681 h 608211"/>
              <a:gd name="connsiteX25" fmla="*/ 271091 w 456895"/>
              <a:gd name="connsiteY25" fmla="*/ 377644 h 608211"/>
              <a:gd name="connsiteX26" fmla="*/ 254935 w 456895"/>
              <a:gd name="connsiteY26" fmla="*/ 361608 h 608211"/>
              <a:gd name="connsiteX27" fmla="*/ 174155 w 456895"/>
              <a:gd name="connsiteY27" fmla="*/ 361608 h 608211"/>
              <a:gd name="connsiteX28" fmla="*/ 250200 w 456895"/>
              <a:gd name="connsiteY28" fmla="*/ 314704 h 608211"/>
              <a:gd name="connsiteX29" fmla="*/ 289939 w 456895"/>
              <a:gd name="connsiteY29" fmla="*/ 324529 h 608211"/>
              <a:gd name="connsiteX30" fmla="*/ 311666 w 456895"/>
              <a:gd name="connsiteY30" fmla="*/ 317948 h 608211"/>
              <a:gd name="connsiteX31" fmla="*/ 304981 w 456895"/>
              <a:gd name="connsiteY31" fmla="*/ 296164 h 608211"/>
              <a:gd name="connsiteX32" fmla="*/ 250200 w 456895"/>
              <a:gd name="connsiteY32" fmla="*/ 282631 h 608211"/>
              <a:gd name="connsiteX33" fmla="*/ 80284 w 456895"/>
              <a:gd name="connsiteY33" fmla="*/ 143031 h 608211"/>
              <a:gd name="connsiteX34" fmla="*/ 126152 w 456895"/>
              <a:gd name="connsiteY34" fmla="*/ 166205 h 608211"/>
              <a:gd name="connsiteX35" fmla="*/ 174805 w 456895"/>
              <a:gd name="connsiteY35" fmla="*/ 193550 h 608211"/>
              <a:gd name="connsiteX36" fmla="*/ 206096 w 456895"/>
              <a:gd name="connsiteY36" fmla="*/ 192345 h 608211"/>
              <a:gd name="connsiteX37" fmla="*/ 234229 w 456895"/>
              <a:gd name="connsiteY37" fmla="*/ 186134 h 608211"/>
              <a:gd name="connsiteX38" fmla="*/ 264963 w 456895"/>
              <a:gd name="connsiteY38" fmla="*/ 192252 h 608211"/>
              <a:gd name="connsiteX39" fmla="*/ 302288 w 456895"/>
              <a:gd name="connsiteY39" fmla="*/ 199019 h 608211"/>
              <a:gd name="connsiteX40" fmla="*/ 331350 w 456895"/>
              <a:gd name="connsiteY40" fmla="*/ 224974 h 608211"/>
              <a:gd name="connsiteX41" fmla="*/ 425222 w 456895"/>
              <a:gd name="connsiteY41" fmla="*/ 338248 h 608211"/>
              <a:gd name="connsiteX42" fmla="*/ 449177 w 456895"/>
              <a:gd name="connsiteY42" fmla="*/ 498705 h 608211"/>
              <a:gd name="connsiteX43" fmla="*/ 364219 w 456895"/>
              <a:gd name="connsiteY43" fmla="*/ 585098 h 608211"/>
              <a:gd name="connsiteX44" fmla="*/ 228751 w 456895"/>
              <a:gd name="connsiteY44" fmla="*/ 607901 h 608211"/>
              <a:gd name="connsiteX45" fmla="*/ 103218 w 456895"/>
              <a:gd name="connsiteY45" fmla="*/ 577868 h 608211"/>
              <a:gd name="connsiteX46" fmla="*/ 48251 w 456895"/>
              <a:gd name="connsiteY46" fmla="*/ 532910 h 608211"/>
              <a:gd name="connsiteX47" fmla="*/ 6283 w 456895"/>
              <a:gd name="connsiteY47" fmla="*/ 462925 h 608211"/>
              <a:gd name="connsiteX48" fmla="*/ 25967 w 456895"/>
              <a:gd name="connsiteY48" fmla="*/ 331852 h 608211"/>
              <a:gd name="connsiteX49" fmla="*/ 131259 w 456895"/>
              <a:gd name="connsiteY49" fmla="*/ 215333 h 608211"/>
              <a:gd name="connsiteX50" fmla="*/ 122809 w 456895"/>
              <a:gd name="connsiteY50" fmla="*/ 214685 h 608211"/>
              <a:gd name="connsiteX51" fmla="*/ 69792 w 456895"/>
              <a:gd name="connsiteY51" fmla="*/ 228589 h 608211"/>
              <a:gd name="connsiteX52" fmla="*/ 62828 w 456895"/>
              <a:gd name="connsiteY52" fmla="*/ 203746 h 608211"/>
              <a:gd name="connsiteX53" fmla="*/ 114546 w 456895"/>
              <a:gd name="connsiteY53" fmla="*/ 189564 h 608211"/>
              <a:gd name="connsiteX54" fmla="*/ 114453 w 456895"/>
              <a:gd name="connsiteY54" fmla="*/ 189471 h 608211"/>
              <a:gd name="connsiteX55" fmla="*/ 73413 w 456895"/>
              <a:gd name="connsiteY55" fmla="*/ 167873 h 608211"/>
              <a:gd name="connsiteX56" fmla="*/ 80284 w 456895"/>
              <a:gd name="connsiteY56" fmla="*/ 143031 h 608211"/>
              <a:gd name="connsiteX57" fmla="*/ 193924 w 456895"/>
              <a:gd name="connsiteY57" fmla="*/ 0 h 608211"/>
              <a:gd name="connsiteX58" fmla="*/ 204415 w 456895"/>
              <a:gd name="connsiteY58" fmla="*/ 1669 h 608211"/>
              <a:gd name="connsiteX59" fmla="*/ 238485 w 456895"/>
              <a:gd name="connsiteY59" fmla="*/ 20582 h 608211"/>
              <a:gd name="connsiteX60" fmla="*/ 258815 w 456895"/>
              <a:gd name="connsiteY60" fmla="*/ 33654 h 608211"/>
              <a:gd name="connsiteX61" fmla="*/ 306532 w 456895"/>
              <a:gd name="connsiteY61" fmla="*/ 42925 h 608211"/>
              <a:gd name="connsiteX62" fmla="*/ 337909 w 456895"/>
              <a:gd name="connsiteY62" fmla="*/ 42091 h 608211"/>
              <a:gd name="connsiteX63" fmla="*/ 372722 w 456895"/>
              <a:gd name="connsiteY63" fmla="*/ 57666 h 608211"/>
              <a:gd name="connsiteX64" fmla="*/ 372351 w 456895"/>
              <a:gd name="connsiteY64" fmla="*/ 87612 h 608211"/>
              <a:gd name="connsiteX65" fmla="*/ 353505 w 456895"/>
              <a:gd name="connsiteY65" fmla="*/ 126365 h 608211"/>
              <a:gd name="connsiteX66" fmla="*/ 291400 w 456895"/>
              <a:gd name="connsiteY66" fmla="*/ 176522 h 608211"/>
              <a:gd name="connsiteX67" fmla="*/ 286944 w 456895"/>
              <a:gd name="connsiteY67" fmla="*/ 176986 h 608211"/>
              <a:gd name="connsiteX68" fmla="*/ 271812 w 456895"/>
              <a:gd name="connsiteY68" fmla="*/ 172350 h 608211"/>
              <a:gd name="connsiteX69" fmla="*/ 238392 w 456895"/>
              <a:gd name="connsiteY69" fmla="*/ 164933 h 608211"/>
              <a:gd name="connsiteX70" fmla="*/ 238020 w 456895"/>
              <a:gd name="connsiteY70" fmla="*/ 164933 h 608211"/>
              <a:gd name="connsiteX71" fmla="*/ 214626 w 456895"/>
              <a:gd name="connsiteY71" fmla="*/ 169847 h 608211"/>
              <a:gd name="connsiteX72" fmla="*/ 187797 w 456895"/>
              <a:gd name="connsiteY72" fmla="*/ 175224 h 608211"/>
              <a:gd name="connsiteX73" fmla="*/ 179535 w 456895"/>
              <a:gd name="connsiteY73" fmla="*/ 174483 h 608211"/>
              <a:gd name="connsiteX74" fmla="*/ 165610 w 456895"/>
              <a:gd name="connsiteY74" fmla="*/ 168086 h 608211"/>
              <a:gd name="connsiteX75" fmla="*/ 147508 w 456895"/>
              <a:gd name="connsiteY75" fmla="*/ 133504 h 608211"/>
              <a:gd name="connsiteX76" fmla="*/ 135625 w 456895"/>
              <a:gd name="connsiteY76" fmla="*/ 85480 h 608211"/>
              <a:gd name="connsiteX77" fmla="*/ 150478 w 456895"/>
              <a:gd name="connsiteY77" fmla="*/ 35601 h 608211"/>
              <a:gd name="connsiteX78" fmla="*/ 193924 w 456895"/>
              <a:gd name="connsiteY78" fmla="*/ 0 h 60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56895" h="608211">
                <a:moveTo>
                  <a:pt x="250200" y="282631"/>
                </a:moveTo>
                <a:cubicBezTo>
                  <a:pt x="198854" y="282631"/>
                  <a:pt x="155214" y="315723"/>
                  <a:pt x="139337" y="361608"/>
                </a:cubicBezTo>
                <a:lnTo>
                  <a:pt x="110275" y="361608"/>
                </a:lnTo>
                <a:cubicBezTo>
                  <a:pt x="101361" y="361608"/>
                  <a:pt x="94119" y="368745"/>
                  <a:pt x="94119" y="377644"/>
                </a:cubicBezTo>
                <a:cubicBezTo>
                  <a:pt x="94119" y="386450"/>
                  <a:pt x="101361" y="393681"/>
                  <a:pt x="110275" y="393681"/>
                </a:cubicBezTo>
                <a:lnTo>
                  <a:pt x="133116" y="393681"/>
                </a:lnTo>
                <a:cubicBezTo>
                  <a:pt x="132930" y="395627"/>
                  <a:pt x="132930" y="397667"/>
                  <a:pt x="132930" y="399706"/>
                </a:cubicBezTo>
                <a:cubicBezTo>
                  <a:pt x="132930" y="401653"/>
                  <a:pt x="132930" y="403692"/>
                  <a:pt x="133116" y="405638"/>
                </a:cubicBezTo>
                <a:lnTo>
                  <a:pt x="110275" y="405638"/>
                </a:lnTo>
                <a:cubicBezTo>
                  <a:pt x="101361" y="405638"/>
                  <a:pt x="94119" y="412869"/>
                  <a:pt x="94119" y="421768"/>
                </a:cubicBezTo>
                <a:cubicBezTo>
                  <a:pt x="94119" y="430574"/>
                  <a:pt x="101361" y="437804"/>
                  <a:pt x="110275" y="437804"/>
                </a:cubicBezTo>
                <a:lnTo>
                  <a:pt x="139337" y="437804"/>
                </a:lnTo>
                <a:cubicBezTo>
                  <a:pt x="155214" y="483689"/>
                  <a:pt x="198854" y="516688"/>
                  <a:pt x="250200" y="516688"/>
                </a:cubicBezTo>
                <a:cubicBezTo>
                  <a:pt x="269234" y="516688"/>
                  <a:pt x="288268" y="512054"/>
                  <a:pt x="304981" y="503155"/>
                </a:cubicBezTo>
                <a:cubicBezTo>
                  <a:pt x="312873" y="498983"/>
                  <a:pt x="315845" y="489250"/>
                  <a:pt x="311666" y="481464"/>
                </a:cubicBezTo>
                <a:cubicBezTo>
                  <a:pt x="307488" y="473585"/>
                  <a:pt x="297832" y="470618"/>
                  <a:pt x="289939" y="474790"/>
                </a:cubicBezTo>
                <a:cubicBezTo>
                  <a:pt x="277590" y="481278"/>
                  <a:pt x="264220" y="484615"/>
                  <a:pt x="250200" y="484615"/>
                </a:cubicBezTo>
                <a:cubicBezTo>
                  <a:pt x="216959" y="484615"/>
                  <a:pt x="188176" y="465520"/>
                  <a:pt x="174155" y="437804"/>
                </a:cubicBezTo>
                <a:lnTo>
                  <a:pt x="254935" y="437804"/>
                </a:lnTo>
                <a:cubicBezTo>
                  <a:pt x="263849" y="437804"/>
                  <a:pt x="271091" y="430574"/>
                  <a:pt x="271091" y="421768"/>
                </a:cubicBezTo>
                <a:cubicBezTo>
                  <a:pt x="271091" y="412869"/>
                  <a:pt x="263849" y="405638"/>
                  <a:pt x="254935" y="405638"/>
                </a:cubicBezTo>
                <a:lnTo>
                  <a:pt x="165335" y="405638"/>
                </a:lnTo>
                <a:cubicBezTo>
                  <a:pt x="165149" y="403692"/>
                  <a:pt x="165056" y="401653"/>
                  <a:pt x="165056" y="399706"/>
                </a:cubicBezTo>
                <a:cubicBezTo>
                  <a:pt x="165056" y="397667"/>
                  <a:pt x="165149" y="395627"/>
                  <a:pt x="165335" y="393681"/>
                </a:cubicBezTo>
                <a:lnTo>
                  <a:pt x="254935" y="393681"/>
                </a:lnTo>
                <a:cubicBezTo>
                  <a:pt x="263849" y="393681"/>
                  <a:pt x="271091" y="386450"/>
                  <a:pt x="271091" y="377644"/>
                </a:cubicBezTo>
                <a:cubicBezTo>
                  <a:pt x="271091" y="368745"/>
                  <a:pt x="263849" y="361608"/>
                  <a:pt x="254935" y="361608"/>
                </a:cubicBezTo>
                <a:lnTo>
                  <a:pt x="174155" y="361608"/>
                </a:lnTo>
                <a:cubicBezTo>
                  <a:pt x="188176" y="333799"/>
                  <a:pt x="216959" y="314704"/>
                  <a:pt x="250200" y="314704"/>
                </a:cubicBezTo>
                <a:cubicBezTo>
                  <a:pt x="264220" y="314704"/>
                  <a:pt x="277590" y="318041"/>
                  <a:pt x="289939" y="324529"/>
                </a:cubicBezTo>
                <a:cubicBezTo>
                  <a:pt x="297832" y="328701"/>
                  <a:pt x="307488" y="325734"/>
                  <a:pt x="311666" y="317948"/>
                </a:cubicBezTo>
                <a:cubicBezTo>
                  <a:pt x="315845" y="310069"/>
                  <a:pt x="312873" y="300336"/>
                  <a:pt x="304981" y="296164"/>
                </a:cubicBezTo>
                <a:cubicBezTo>
                  <a:pt x="288268" y="287358"/>
                  <a:pt x="269234" y="282631"/>
                  <a:pt x="250200" y="282631"/>
                </a:cubicBezTo>
                <a:close/>
                <a:moveTo>
                  <a:pt x="80284" y="143031"/>
                </a:moveTo>
                <a:cubicBezTo>
                  <a:pt x="97368" y="146738"/>
                  <a:pt x="112224" y="155915"/>
                  <a:pt x="126152" y="166205"/>
                </a:cubicBezTo>
                <a:cubicBezTo>
                  <a:pt x="160321" y="191511"/>
                  <a:pt x="174805" y="193550"/>
                  <a:pt x="174805" y="193550"/>
                </a:cubicBezTo>
                <a:cubicBezTo>
                  <a:pt x="185483" y="195589"/>
                  <a:pt x="195604" y="194848"/>
                  <a:pt x="206096" y="192345"/>
                </a:cubicBezTo>
                <a:cubicBezTo>
                  <a:pt x="215474" y="190120"/>
                  <a:pt x="224480" y="186690"/>
                  <a:pt x="234229" y="186134"/>
                </a:cubicBezTo>
                <a:cubicBezTo>
                  <a:pt x="244721" y="185393"/>
                  <a:pt x="255121" y="189008"/>
                  <a:pt x="264963" y="192252"/>
                </a:cubicBezTo>
                <a:cubicBezTo>
                  <a:pt x="275640" y="195775"/>
                  <a:pt x="293561" y="195867"/>
                  <a:pt x="302288" y="199019"/>
                </a:cubicBezTo>
                <a:cubicBezTo>
                  <a:pt x="312038" y="207176"/>
                  <a:pt x="321323" y="215519"/>
                  <a:pt x="331350" y="224974"/>
                </a:cubicBezTo>
                <a:cubicBezTo>
                  <a:pt x="367469" y="258993"/>
                  <a:pt x="401267" y="294496"/>
                  <a:pt x="425222" y="338248"/>
                </a:cubicBezTo>
                <a:cubicBezTo>
                  <a:pt x="451406" y="385894"/>
                  <a:pt x="467190" y="445312"/>
                  <a:pt x="449177" y="498705"/>
                </a:cubicBezTo>
                <a:cubicBezTo>
                  <a:pt x="435528" y="539121"/>
                  <a:pt x="402752" y="568320"/>
                  <a:pt x="364219" y="585098"/>
                </a:cubicBezTo>
                <a:cubicBezTo>
                  <a:pt x="321973" y="603452"/>
                  <a:pt x="274619" y="609755"/>
                  <a:pt x="228751" y="607901"/>
                </a:cubicBezTo>
                <a:cubicBezTo>
                  <a:pt x="185947" y="606140"/>
                  <a:pt x="141379" y="597983"/>
                  <a:pt x="103218" y="577868"/>
                </a:cubicBezTo>
                <a:cubicBezTo>
                  <a:pt x="82048" y="566651"/>
                  <a:pt x="64221" y="550615"/>
                  <a:pt x="48251" y="532910"/>
                </a:cubicBezTo>
                <a:cubicBezTo>
                  <a:pt x="30052" y="512517"/>
                  <a:pt x="14453" y="489250"/>
                  <a:pt x="6283" y="462925"/>
                </a:cubicBezTo>
                <a:cubicBezTo>
                  <a:pt x="-7645" y="418060"/>
                  <a:pt x="2754" y="371712"/>
                  <a:pt x="25967" y="331852"/>
                </a:cubicBezTo>
                <a:cubicBezTo>
                  <a:pt x="52800" y="285782"/>
                  <a:pt x="90498" y="248889"/>
                  <a:pt x="131259" y="215333"/>
                </a:cubicBezTo>
                <a:cubicBezTo>
                  <a:pt x="128473" y="214870"/>
                  <a:pt x="125688" y="214499"/>
                  <a:pt x="122809" y="214685"/>
                </a:cubicBezTo>
                <a:cubicBezTo>
                  <a:pt x="104518" y="215519"/>
                  <a:pt x="87248" y="223862"/>
                  <a:pt x="69792" y="228589"/>
                </a:cubicBezTo>
                <a:cubicBezTo>
                  <a:pt x="53636" y="233038"/>
                  <a:pt x="46765" y="208103"/>
                  <a:pt x="62828" y="203746"/>
                </a:cubicBezTo>
                <a:cubicBezTo>
                  <a:pt x="80098" y="199019"/>
                  <a:pt x="96718" y="191881"/>
                  <a:pt x="114546" y="189564"/>
                </a:cubicBezTo>
                <a:cubicBezTo>
                  <a:pt x="114546" y="189564"/>
                  <a:pt x="114546" y="189564"/>
                  <a:pt x="114453" y="189471"/>
                </a:cubicBezTo>
                <a:cubicBezTo>
                  <a:pt x="101825" y="180202"/>
                  <a:pt x="89012" y="171303"/>
                  <a:pt x="73413" y="167873"/>
                </a:cubicBezTo>
                <a:cubicBezTo>
                  <a:pt x="57072" y="164351"/>
                  <a:pt x="64035" y="139508"/>
                  <a:pt x="80284" y="143031"/>
                </a:cubicBezTo>
                <a:close/>
                <a:moveTo>
                  <a:pt x="193924" y="0"/>
                </a:moveTo>
                <a:cubicBezTo>
                  <a:pt x="197359" y="0"/>
                  <a:pt x="200887" y="556"/>
                  <a:pt x="204415" y="1669"/>
                </a:cubicBezTo>
                <a:cubicBezTo>
                  <a:pt x="217133" y="5563"/>
                  <a:pt x="227994" y="13258"/>
                  <a:pt x="238485" y="20582"/>
                </a:cubicBezTo>
                <a:cubicBezTo>
                  <a:pt x="245354" y="25495"/>
                  <a:pt x="251853" y="30131"/>
                  <a:pt x="258815" y="33654"/>
                </a:cubicBezTo>
                <a:cubicBezTo>
                  <a:pt x="274875" y="41813"/>
                  <a:pt x="291957" y="42925"/>
                  <a:pt x="306532" y="42925"/>
                </a:cubicBezTo>
                <a:cubicBezTo>
                  <a:pt x="312380" y="42925"/>
                  <a:pt x="334289" y="42091"/>
                  <a:pt x="337909" y="42091"/>
                </a:cubicBezTo>
                <a:cubicBezTo>
                  <a:pt x="349792" y="42091"/>
                  <a:pt x="366502" y="43667"/>
                  <a:pt x="372722" y="57666"/>
                </a:cubicBezTo>
                <a:cubicBezTo>
                  <a:pt x="377642" y="68421"/>
                  <a:pt x="374857" y="79917"/>
                  <a:pt x="372351" y="87612"/>
                </a:cubicBezTo>
                <a:cubicBezTo>
                  <a:pt x="366966" y="104207"/>
                  <a:pt x="360746" y="116909"/>
                  <a:pt x="353505" y="126365"/>
                </a:cubicBezTo>
                <a:cubicBezTo>
                  <a:pt x="338838" y="145279"/>
                  <a:pt x="316836" y="163079"/>
                  <a:pt x="291400" y="176522"/>
                </a:cubicBezTo>
                <a:cubicBezTo>
                  <a:pt x="290471" y="176986"/>
                  <a:pt x="289079" y="177542"/>
                  <a:pt x="286944" y="176986"/>
                </a:cubicBezTo>
                <a:cubicBezTo>
                  <a:pt x="281745" y="175688"/>
                  <a:pt x="276732" y="173926"/>
                  <a:pt x="271812" y="172350"/>
                </a:cubicBezTo>
                <a:cubicBezTo>
                  <a:pt x="260486" y="168642"/>
                  <a:pt x="249810" y="165026"/>
                  <a:pt x="238392" y="164933"/>
                </a:cubicBezTo>
                <a:lnTo>
                  <a:pt x="238020" y="164933"/>
                </a:lnTo>
                <a:cubicBezTo>
                  <a:pt x="230315" y="164933"/>
                  <a:pt x="222703" y="167344"/>
                  <a:pt x="214626" y="169847"/>
                </a:cubicBezTo>
                <a:cubicBezTo>
                  <a:pt x="206086" y="172536"/>
                  <a:pt x="197174" y="175224"/>
                  <a:pt x="187797" y="175224"/>
                </a:cubicBezTo>
                <a:cubicBezTo>
                  <a:pt x="184920" y="175224"/>
                  <a:pt x="182135" y="174946"/>
                  <a:pt x="179535" y="174483"/>
                </a:cubicBezTo>
                <a:cubicBezTo>
                  <a:pt x="168117" y="172350"/>
                  <a:pt x="166260" y="169291"/>
                  <a:pt x="165610" y="168086"/>
                </a:cubicBezTo>
                <a:cubicBezTo>
                  <a:pt x="159112" y="156960"/>
                  <a:pt x="152892" y="145928"/>
                  <a:pt x="147508" y="133504"/>
                </a:cubicBezTo>
                <a:cubicBezTo>
                  <a:pt x="141938" y="120710"/>
                  <a:pt x="135532" y="103651"/>
                  <a:pt x="135625" y="85480"/>
                </a:cubicBezTo>
                <a:cubicBezTo>
                  <a:pt x="135718" y="65454"/>
                  <a:pt x="143609" y="48302"/>
                  <a:pt x="150478" y="35601"/>
                </a:cubicBezTo>
                <a:cubicBezTo>
                  <a:pt x="155213" y="26793"/>
                  <a:pt x="169788" y="0"/>
                  <a:pt x="193924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3" name="IconShape6"/>
          <p:cNvSpPr/>
          <p:nvPr/>
        </p:nvSpPr>
        <p:spPr bwMode="auto">
          <a:xfrm>
            <a:off x="3950144" y="4460107"/>
            <a:ext cx="480196" cy="479466"/>
          </a:xfrm>
          <a:custGeom>
            <a:avLst/>
            <a:gdLst>
              <a:gd name="T0" fmla="*/ 3776 w 3922"/>
              <a:gd name="T1" fmla="*/ 145 h 3922"/>
              <a:gd name="T2" fmla="*/ 2386 w 3922"/>
              <a:gd name="T3" fmla="*/ 0 h 3922"/>
              <a:gd name="T4" fmla="*/ 0 w 3922"/>
              <a:gd name="T5" fmla="*/ 2386 h 3922"/>
              <a:gd name="T6" fmla="*/ 1535 w 3922"/>
              <a:gd name="T7" fmla="*/ 3922 h 3922"/>
              <a:gd name="T8" fmla="*/ 3922 w 3922"/>
              <a:gd name="T9" fmla="*/ 1535 h 3922"/>
              <a:gd name="T10" fmla="*/ 3776 w 3922"/>
              <a:gd name="T11" fmla="*/ 145 h 3922"/>
              <a:gd name="T12" fmla="*/ 1542 w 3922"/>
              <a:gd name="T13" fmla="*/ 3201 h 3922"/>
              <a:gd name="T14" fmla="*/ 720 w 3922"/>
              <a:gd name="T15" fmla="*/ 2380 h 3922"/>
              <a:gd name="T16" fmla="*/ 909 w 3922"/>
              <a:gd name="T17" fmla="*/ 2191 h 3922"/>
              <a:gd name="T18" fmla="*/ 1731 w 3922"/>
              <a:gd name="T19" fmla="*/ 3013 h 3922"/>
              <a:gd name="T20" fmla="*/ 1542 w 3922"/>
              <a:gd name="T21" fmla="*/ 3201 h 3922"/>
              <a:gd name="T22" fmla="*/ 3102 w 3922"/>
              <a:gd name="T23" fmla="*/ 1291 h 3922"/>
              <a:gd name="T24" fmla="*/ 2631 w 3922"/>
              <a:gd name="T25" fmla="*/ 1291 h 3922"/>
              <a:gd name="T26" fmla="*/ 2631 w 3922"/>
              <a:gd name="T27" fmla="*/ 820 h 3922"/>
              <a:gd name="T28" fmla="*/ 3102 w 3922"/>
              <a:gd name="T29" fmla="*/ 820 h 3922"/>
              <a:gd name="T30" fmla="*/ 3102 w 3922"/>
              <a:gd name="T31" fmla="*/ 1291 h 3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22" h="3922">
                <a:moveTo>
                  <a:pt x="3776" y="145"/>
                </a:moveTo>
                <a:lnTo>
                  <a:pt x="2386" y="0"/>
                </a:lnTo>
                <a:lnTo>
                  <a:pt x="0" y="2386"/>
                </a:lnTo>
                <a:lnTo>
                  <a:pt x="1535" y="3922"/>
                </a:lnTo>
                <a:lnTo>
                  <a:pt x="3922" y="1535"/>
                </a:lnTo>
                <a:lnTo>
                  <a:pt x="3776" y="145"/>
                </a:lnTo>
                <a:close/>
                <a:moveTo>
                  <a:pt x="1542" y="3201"/>
                </a:moveTo>
                <a:lnTo>
                  <a:pt x="720" y="2380"/>
                </a:lnTo>
                <a:lnTo>
                  <a:pt x="909" y="2191"/>
                </a:lnTo>
                <a:lnTo>
                  <a:pt x="1731" y="3013"/>
                </a:lnTo>
                <a:lnTo>
                  <a:pt x="1542" y="3201"/>
                </a:lnTo>
                <a:close/>
                <a:moveTo>
                  <a:pt x="3102" y="1291"/>
                </a:moveTo>
                <a:cubicBezTo>
                  <a:pt x="2972" y="1421"/>
                  <a:pt x="2761" y="1421"/>
                  <a:pt x="2631" y="1291"/>
                </a:cubicBezTo>
                <a:cubicBezTo>
                  <a:pt x="2501" y="1161"/>
                  <a:pt x="2501" y="950"/>
                  <a:pt x="2631" y="820"/>
                </a:cubicBezTo>
                <a:cubicBezTo>
                  <a:pt x="2761" y="689"/>
                  <a:pt x="2972" y="689"/>
                  <a:pt x="3102" y="820"/>
                </a:cubicBezTo>
                <a:cubicBezTo>
                  <a:pt x="3232" y="950"/>
                  <a:pt x="3232" y="1161"/>
                  <a:pt x="3102" y="129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4" name="ValueText1"/>
          <p:cNvSpPr txBox="1"/>
          <p:nvPr/>
        </p:nvSpPr>
        <p:spPr>
          <a:xfrm>
            <a:off x="1663342" y="1750858"/>
            <a:ext cx="851636" cy="404591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40000" lnSpcReduction="20000"/>
          </a:bodyPr>
          <a:lstStyle/>
          <a:p>
            <a:r>
              <a:rPr lang="en-US" sz="60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77%</a:t>
            </a:r>
            <a:endParaRPr lang="en-US" sz="60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5" name="ValueText2"/>
          <p:cNvSpPr txBox="1"/>
          <p:nvPr/>
        </p:nvSpPr>
        <p:spPr>
          <a:xfrm>
            <a:off x="1663342" y="3058373"/>
            <a:ext cx="851636" cy="404591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40000" lnSpcReduction="20000"/>
          </a:bodyPr>
          <a:lstStyle/>
          <a:p>
            <a:r>
              <a:rPr lang="en-US" sz="60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63%</a:t>
            </a:r>
            <a:endParaRPr lang="en-US" sz="60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6" name="ValueText3"/>
          <p:cNvSpPr txBox="1"/>
          <p:nvPr/>
        </p:nvSpPr>
        <p:spPr>
          <a:xfrm>
            <a:off x="1663342" y="4365717"/>
            <a:ext cx="851636" cy="404591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40000" lnSpcReduction="20000"/>
          </a:bodyPr>
          <a:lstStyle/>
          <a:p>
            <a:r>
              <a:rPr lang="en-US" sz="60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49%</a:t>
            </a:r>
            <a:endParaRPr lang="en-US" sz="60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7" name="ValueText4"/>
          <p:cNvSpPr txBox="1"/>
          <p:nvPr/>
        </p:nvSpPr>
        <p:spPr>
          <a:xfrm>
            <a:off x="4773778" y="1750858"/>
            <a:ext cx="851636" cy="404591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40000" lnSpcReduction="20000"/>
          </a:bodyPr>
          <a:lstStyle/>
          <a:p>
            <a:r>
              <a:rPr lang="en-US" sz="60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75%</a:t>
            </a:r>
            <a:endParaRPr lang="en-US" sz="60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8" name="ValueText5"/>
          <p:cNvSpPr txBox="1"/>
          <p:nvPr/>
        </p:nvSpPr>
        <p:spPr>
          <a:xfrm>
            <a:off x="4773778" y="3058202"/>
            <a:ext cx="851636" cy="404591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40000" lnSpcReduction="20000"/>
          </a:bodyPr>
          <a:lstStyle/>
          <a:p>
            <a:r>
              <a:rPr lang="en-US" sz="60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67%</a:t>
            </a:r>
            <a:endParaRPr lang="en-US" sz="60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39" name="ValueText6"/>
          <p:cNvSpPr txBox="1"/>
          <p:nvPr/>
        </p:nvSpPr>
        <p:spPr>
          <a:xfrm>
            <a:off x="4773778" y="4365717"/>
            <a:ext cx="851636" cy="404591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rmAutofit fontScale="40000" lnSpcReduction="20000"/>
          </a:bodyPr>
          <a:lstStyle/>
          <a:p>
            <a:r>
              <a:rPr lang="en-US" sz="60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33%</a:t>
            </a:r>
            <a:endParaRPr lang="en-US" sz="60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42" name="CustomText"/>
          <p:cNvSpPr/>
          <p:nvPr/>
        </p:nvSpPr>
        <p:spPr>
          <a:xfrm>
            <a:off x="1514926" y="2181051"/>
            <a:ext cx="1535500" cy="51388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r>
              <a:rPr lang="en-US" altLang="zh-CN" sz="12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Key word</a:t>
            </a:r>
            <a:endParaRPr lang="en-US" altLang="zh-CN" sz="12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43" name="CustomText"/>
          <p:cNvSpPr/>
          <p:nvPr/>
        </p:nvSpPr>
        <p:spPr>
          <a:xfrm>
            <a:off x="1514926" y="3447158"/>
            <a:ext cx="1535500" cy="51388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r>
              <a:rPr lang="en-US" altLang="zh-CN" sz="12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Key word</a:t>
            </a:r>
            <a:endParaRPr lang="en-US" altLang="zh-CN" sz="12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44" name="CustomText"/>
          <p:cNvSpPr/>
          <p:nvPr/>
        </p:nvSpPr>
        <p:spPr>
          <a:xfrm>
            <a:off x="1514926" y="4743921"/>
            <a:ext cx="1535500" cy="51388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r>
              <a:rPr lang="en-US" altLang="zh-CN" sz="12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Key word</a:t>
            </a:r>
            <a:endParaRPr lang="en-US" altLang="zh-CN" sz="12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45" name="CustomText"/>
          <p:cNvSpPr/>
          <p:nvPr/>
        </p:nvSpPr>
        <p:spPr>
          <a:xfrm>
            <a:off x="4661550" y="2181051"/>
            <a:ext cx="1535500" cy="51388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r>
              <a:rPr lang="en-US" altLang="zh-CN" sz="12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Key word</a:t>
            </a:r>
            <a:endParaRPr lang="en-US" altLang="zh-CN" sz="12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46" name="CustomText"/>
          <p:cNvSpPr/>
          <p:nvPr/>
        </p:nvSpPr>
        <p:spPr>
          <a:xfrm>
            <a:off x="4661550" y="3447158"/>
            <a:ext cx="1535500" cy="51388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r>
              <a:rPr lang="en-US" altLang="zh-CN" sz="12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Key word</a:t>
            </a:r>
            <a:endParaRPr lang="en-US" altLang="zh-CN" sz="12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47" name="CustomText"/>
          <p:cNvSpPr/>
          <p:nvPr/>
        </p:nvSpPr>
        <p:spPr>
          <a:xfrm>
            <a:off x="4661550" y="4743921"/>
            <a:ext cx="1535500" cy="51388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r>
              <a:rPr lang="en-US" altLang="zh-CN" sz="12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Key word</a:t>
            </a:r>
            <a:endParaRPr lang="en-US" altLang="zh-CN" sz="12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7882337" y="-39698"/>
            <a:ext cx="0" cy="1473562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767369" y="2564008"/>
            <a:ext cx="4960174" cy="91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点击输入文本内容，建议采用阿里巴巴普惠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/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微软雅黑字体，行距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1.2-1.5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倍；点击输入文本内容，建议采用阿里巴巴普惠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/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微软雅黑字体，行距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1.2-1.5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倍；</a:t>
            </a:r>
            <a:endParaRPr lang="en-US" altLang="zh-CN" sz="1400" dirty="0">
              <a:solidFill>
                <a:schemeClr val="tx2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67368" y="3738026"/>
            <a:ext cx="4729307" cy="6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 of the printing and typesetting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</a:t>
            </a:r>
            <a:endParaRPr lang="zh-CN" altLang="en-US" sz="14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553106" y="1383099"/>
            <a:ext cx="2453089" cy="1107996"/>
            <a:chOff x="353268" y="3007050"/>
            <a:chExt cx="2453089" cy="1107996"/>
          </a:xfrm>
        </p:grpSpPr>
        <p:sp>
          <p:nvSpPr>
            <p:cNvPr id="57" name="文本框 56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04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53268" y="3227834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cxnSp>
        <p:nvCxnSpPr>
          <p:cNvPr id="61" name="直接箭头连接符 60"/>
          <p:cNvCxnSpPr/>
          <p:nvPr/>
        </p:nvCxnSpPr>
        <p:spPr>
          <a:xfrm flipV="1">
            <a:off x="10132045" y="6213364"/>
            <a:ext cx="0" cy="985324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 flipH="1">
            <a:off x="7877287" y="4359723"/>
            <a:ext cx="1148058" cy="1278388"/>
            <a:chOff x="4971050" y="-732066"/>
            <a:chExt cx="1148058" cy="1278388"/>
          </a:xfrm>
        </p:grpSpPr>
        <p:sp>
          <p:nvSpPr>
            <p:cNvPr id="63" name="弧形 62"/>
            <p:cNvSpPr>
              <a:spLocks noChangeAspect="1"/>
            </p:cNvSpPr>
            <p:nvPr/>
          </p:nvSpPr>
          <p:spPr>
            <a:xfrm flipV="1">
              <a:off x="4971050" y="-601735"/>
              <a:ext cx="1148057" cy="1148057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 flipH="1">
              <a:off x="6119108" y="-732066"/>
              <a:ext cx="0" cy="716121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 rot="5400000" flipH="1" flipV="1">
            <a:off x="8716448" y="5372981"/>
            <a:ext cx="1149281" cy="1679542"/>
            <a:chOff x="4971050" y="-1133220"/>
            <a:chExt cx="1149281" cy="1679542"/>
          </a:xfrm>
        </p:grpSpPr>
        <p:sp>
          <p:nvSpPr>
            <p:cNvPr id="67" name="弧形 66"/>
            <p:cNvSpPr>
              <a:spLocks noChangeAspect="1"/>
            </p:cNvSpPr>
            <p:nvPr/>
          </p:nvSpPr>
          <p:spPr>
            <a:xfrm flipV="1">
              <a:off x="4971050" y="-601735"/>
              <a:ext cx="1148057" cy="1148057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rot="16200000" flipH="1" flipV="1">
              <a:off x="5561081" y="-575195"/>
              <a:ext cx="1117275" cy="1225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/>
        </p:nvSpPr>
        <p:spPr>
          <a:xfrm>
            <a:off x="340" y="192"/>
            <a:ext cx="12191321" cy="6511274"/>
          </a:xfrm>
          <a:prstGeom prst="rect">
            <a:avLst/>
          </a:prstGeom>
          <a:solidFill>
            <a:srgbClr val="1D7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 Light" panose="020B0303020203040204" pitchFamily="34" charset="0"/>
              <a:ea typeface="阿里巴巴普惠体 L" panose="00020600040101010101" pitchFamily="18" charset="-122"/>
              <a:cs typeface="阿里巴巴普惠体 L" panose="00020600040101010101" pitchFamily="18" charset="-122"/>
              <a:sym typeface="Alibaba Sans Light" panose="020B030302020304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93273" y="0"/>
            <a:ext cx="4303903" cy="6858000"/>
            <a:chOff x="4460874" y="0"/>
            <a:chExt cx="4472273" cy="7126288"/>
          </a:xfrm>
        </p:grpSpPr>
        <p:sp>
          <p:nvSpPr>
            <p:cNvPr id="46" name="任意多边形: 形状 45"/>
            <p:cNvSpPr/>
            <p:nvPr/>
          </p:nvSpPr>
          <p:spPr>
            <a:xfrm flipH="1">
              <a:off x="4460874" y="0"/>
              <a:ext cx="4472273" cy="7126288"/>
            </a:xfrm>
            <a:custGeom>
              <a:avLst/>
              <a:gdLst>
                <a:gd name="connsiteX0" fmla="*/ 249523 w 4472273"/>
                <a:gd name="connsiteY0" fmla="*/ 0 h 6766374"/>
                <a:gd name="connsiteX1" fmla="*/ 4472273 w 4472273"/>
                <a:gd name="connsiteY1" fmla="*/ 0 h 6766374"/>
                <a:gd name="connsiteX2" fmla="*/ 4472273 w 4472273"/>
                <a:gd name="connsiteY2" fmla="*/ 6766374 h 6766374"/>
                <a:gd name="connsiteX3" fmla="*/ 249523 w 4472273"/>
                <a:gd name="connsiteY3" fmla="*/ 6766374 h 6766374"/>
                <a:gd name="connsiteX4" fmla="*/ 249523 w 4472273"/>
                <a:gd name="connsiteY4" fmla="*/ 3742544 h 6766374"/>
                <a:gd name="connsiteX5" fmla="*/ 53562 w 4472273"/>
                <a:gd name="connsiteY5" fmla="*/ 3544984 h 6766374"/>
                <a:gd name="connsiteX6" fmla="*/ 53562 w 4472273"/>
                <a:gd name="connsiteY6" fmla="*/ 3221390 h 6766374"/>
                <a:gd name="connsiteX7" fmla="*/ 249523 w 4472273"/>
                <a:gd name="connsiteY7" fmla="*/ 3023831 h 676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2273" h="6766374">
                  <a:moveTo>
                    <a:pt x="249523" y="0"/>
                  </a:moveTo>
                  <a:lnTo>
                    <a:pt x="4472273" y="0"/>
                  </a:lnTo>
                  <a:lnTo>
                    <a:pt x="4472273" y="6766374"/>
                  </a:lnTo>
                  <a:lnTo>
                    <a:pt x="249523" y="6766374"/>
                  </a:lnTo>
                  <a:lnTo>
                    <a:pt x="249523" y="3742544"/>
                  </a:lnTo>
                  <a:lnTo>
                    <a:pt x="53562" y="3544984"/>
                  </a:lnTo>
                  <a:cubicBezTo>
                    <a:pt x="-17855" y="3472985"/>
                    <a:pt x="-17855" y="3293389"/>
                    <a:pt x="53562" y="3221390"/>
                  </a:cubicBezTo>
                  <a:lnTo>
                    <a:pt x="249523" y="3023831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904145" y="1745833"/>
              <a:ext cx="3665560" cy="3602429"/>
              <a:chOff x="4173638" y="1304772"/>
              <a:chExt cx="3527757" cy="346699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199472" y="1304772"/>
                <a:ext cx="3501923" cy="1250849"/>
                <a:chOff x="1846942" y="1438122"/>
                <a:chExt cx="3501923" cy="1250849"/>
              </a:xfrm>
            </p:grpSpPr>
            <p:sp>
              <p:nvSpPr>
                <p:cNvPr id="31" name="矩形: 圆角 30"/>
                <p:cNvSpPr/>
                <p:nvPr/>
              </p:nvSpPr>
              <p:spPr>
                <a:xfrm>
                  <a:off x="1857776" y="1438122"/>
                  <a:ext cx="1675307" cy="44994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TITLE</a:t>
                  </a:r>
                  <a:r>
                    <a:rPr lang="zh-CN" altLang="en-US" b="1" dirty="0">
                      <a:solidFill>
                        <a:schemeClr val="tx1"/>
                      </a:solidFill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 </a:t>
                  </a:r>
                  <a:r>
                    <a:rPr lang="en-US" altLang="zh-CN" b="1" dirty="0">
                      <a:solidFill>
                        <a:schemeClr val="tx1"/>
                      </a:solidFill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HERE</a:t>
                  </a:r>
                  <a:endParaRPr lang="zh-CN" altLang="en-US" dirty="0">
                    <a:solidFill>
                      <a:schemeClr val="tx1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1846942" y="1806821"/>
                  <a:ext cx="3501923" cy="8821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345" dirty="0"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点击输入文字描述，注意简洁明了，建议使用阿里巴巴普惠或微软雅黑字体，行距</a:t>
                  </a:r>
                  <a:r>
                    <a:rPr lang="en-US" altLang="zh-CN" sz="1345" dirty="0"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1.2-1.5</a:t>
                  </a:r>
                  <a:r>
                    <a:rPr lang="zh-CN" altLang="en-US" sz="1345" dirty="0"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倍</a:t>
                  </a:r>
                  <a:endParaRPr lang="zh-CN" altLang="en-US" sz="1345" dirty="0"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4173638" y="3520922"/>
                <a:ext cx="3527757" cy="1250849"/>
                <a:chOff x="1821108" y="1438122"/>
                <a:chExt cx="3527757" cy="1250849"/>
              </a:xfrm>
            </p:grpSpPr>
            <p:sp>
              <p:nvSpPr>
                <p:cNvPr id="34" name="矩形: 圆角 33"/>
                <p:cNvSpPr/>
                <p:nvPr/>
              </p:nvSpPr>
              <p:spPr>
                <a:xfrm>
                  <a:off x="1821108" y="1438122"/>
                  <a:ext cx="1675307" cy="44994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TITLE</a:t>
                  </a:r>
                  <a:r>
                    <a:rPr lang="zh-CN" altLang="en-US" b="1" dirty="0">
                      <a:solidFill>
                        <a:schemeClr val="tx1"/>
                      </a:solidFill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 </a:t>
                  </a:r>
                  <a:r>
                    <a:rPr lang="en-US" altLang="zh-CN" b="1" dirty="0">
                      <a:solidFill>
                        <a:schemeClr val="tx1"/>
                      </a:solidFill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HERE</a:t>
                  </a:r>
                  <a:endParaRPr lang="zh-CN" altLang="en-US" dirty="0">
                    <a:solidFill>
                      <a:schemeClr val="tx1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846942" y="1806821"/>
                  <a:ext cx="3501923" cy="8821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345" dirty="0"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点击输入文字描述，注意简洁明了，建议使用阿里巴巴普惠或微软雅黑字体，行距</a:t>
                  </a:r>
                  <a:r>
                    <a:rPr lang="en-US" altLang="zh-CN" sz="1345" dirty="0"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1.2-1.5</a:t>
                  </a:r>
                  <a:r>
                    <a:rPr lang="zh-CN" altLang="en-US" sz="1345" dirty="0">
                      <a:latin typeface="Alibaba Sans Light" panose="020B0303020203040204" pitchFamily="34" charset="0"/>
                      <a:ea typeface="阿里巴巴普惠体 L" panose="00020600040101010101" pitchFamily="18" charset="-122"/>
                      <a:cs typeface="阿里巴巴普惠体 L" panose="00020600040101010101" pitchFamily="18" charset="-122"/>
                      <a:sym typeface="Alibaba Sans Light" panose="020B0303020203040204" pitchFamily="34" charset="0"/>
                    </a:rPr>
                    <a:t>倍</a:t>
                  </a:r>
                  <a:endParaRPr lang="zh-CN" altLang="en-US" sz="1345" dirty="0"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endParaRP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341" y="0"/>
            <a:ext cx="4789354" cy="6858000"/>
            <a:chOff x="1" y="0"/>
            <a:chExt cx="4976715" cy="7126288"/>
          </a:xfrm>
        </p:grpSpPr>
        <p:grpSp>
          <p:nvGrpSpPr>
            <p:cNvPr id="30" name="组合 29"/>
            <p:cNvGrpSpPr/>
            <p:nvPr/>
          </p:nvGrpSpPr>
          <p:grpSpPr>
            <a:xfrm flipH="1">
              <a:off x="1" y="0"/>
              <a:ext cx="4976715" cy="7126288"/>
              <a:chOff x="3823858" y="0"/>
              <a:chExt cx="4789620" cy="6511636"/>
            </a:xfrm>
            <a:gradFill>
              <a:gsLst>
                <a:gs pos="0">
                  <a:srgbClr val="A11DF6"/>
                </a:gs>
                <a:gs pos="100000">
                  <a:srgbClr val="3041A2"/>
                </a:gs>
              </a:gsLst>
              <a:lin ang="2700000" scaled="1"/>
            </a:gradFill>
          </p:grpSpPr>
          <p:sp>
            <p:nvSpPr>
              <p:cNvPr id="44" name="任意多边形: 形状 43"/>
              <p:cNvSpPr/>
              <p:nvPr/>
            </p:nvSpPr>
            <p:spPr>
              <a:xfrm>
                <a:off x="4063999" y="0"/>
                <a:ext cx="4549479" cy="6511636"/>
              </a:xfrm>
              <a:custGeom>
                <a:avLst/>
                <a:gdLst>
                  <a:gd name="connsiteX0" fmla="*/ 0 w 4064000"/>
                  <a:gd name="connsiteY0" fmla="*/ 0 h 6511636"/>
                  <a:gd name="connsiteX1" fmla="*/ 4064000 w 4064000"/>
                  <a:gd name="connsiteY1" fmla="*/ 0 h 6511636"/>
                  <a:gd name="connsiteX2" fmla="*/ 4064000 w 4064000"/>
                  <a:gd name="connsiteY2" fmla="*/ 6511636 h 6511636"/>
                  <a:gd name="connsiteX3" fmla="*/ 0 w 4064000"/>
                  <a:gd name="connsiteY3" fmla="*/ 6511636 h 651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4000" h="6511636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6511636"/>
                    </a:lnTo>
                    <a:lnTo>
                      <a:pt x="0" y="651163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bg2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45" name="等腰三角形 11"/>
              <p:cNvSpPr/>
              <p:nvPr/>
            </p:nvSpPr>
            <p:spPr>
              <a:xfrm rot="16200000">
                <a:off x="3637306" y="3044226"/>
                <a:ext cx="796287" cy="423184"/>
              </a:xfrm>
              <a:custGeom>
                <a:avLst/>
                <a:gdLst>
                  <a:gd name="connsiteX0" fmla="*/ 24571 w 796287"/>
                  <a:gd name="connsiteY0" fmla="*/ 465231 h 735540"/>
                  <a:gd name="connsiteX1" fmla="*/ 242438 w 796287"/>
                  <a:gd name="connsiteY1" fmla="*/ 89598 h 735540"/>
                  <a:gd name="connsiteX2" fmla="*/ 553850 w 796287"/>
                  <a:gd name="connsiteY2" fmla="*/ 89598 h 735540"/>
                  <a:gd name="connsiteX3" fmla="*/ 771716 w 796287"/>
                  <a:gd name="connsiteY3" fmla="*/ 465230 h 735540"/>
                  <a:gd name="connsiteX4" fmla="*/ 616011 w 796287"/>
                  <a:gd name="connsiteY4" fmla="*/ 735540 h 735540"/>
                  <a:gd name="connsiteX5" fmla="*/ 180277 w 796287"/>
                  <a:gd name="connsiteY5" fmla="*/ 735540 h 735540"/>
                  <a:gd name="connsiteX6" fmla="*/ 24571 w 796287"/>
                  <a:gd name="connsiteY6" fmla="*/ 465231 h 73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6287" h="735540">
                    <a:moveTo>
                      <a:pt x="24571" y="465231"/>
                    </a:moveTo>
                    <a:lnTo>
                      <a:pt x="242438" y="89598"/>
                    </a:lnTo>
                    <a:cubicBezTo>
                      <a:pt x="311727" y="-29866"/>
                      <a:pt x="484561" y="-29866"/>
                      <a:pt x="553850" y="89598"/>
                    </a:cubicBezTo>
                    <a:lnTo>
                      <a:pt x="771716" y="465230"/>
                    </a:lnTo>
                    <a:cubicBezTo>
                      <a:pt x="841327" y="585248"/>
                      <a:pt x="754754" y="735540"/>
                      <a:pt x="616011" y="735540"/>
                    </a:cubicBezTo>
                    <a:lnTo>
                      <a:pt x="180277" y="735540"/>
                    </a:lnTo>
                    <a:cubicBezTo>
                      <a:pt x="41534" y="735540"/>
                      <a:pt x="-45038" y="585248"/>
                      <a:pt x="24571" y="465231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75442" y="1163799"/>
              <a:ext cx="3638717" cy="1417309"/>
              <a:chOff x="1846942" y="1438122"/>
              <a:chExt cx="3501923" cy="1364027"/>
            </a:xfrm>
          </p:grpSpPr>
          <p:sp>
            <p:nvSpPr>
              <p:cNvPr id="42" name="矩形: 圆角 41"/>
              <p:cNvSpPr/>
              <p:nvPr/>
            </p:nvSpPr>
            <p:spPr>
              <a:xfrm>
                <a:off x="1908614" y="1438122"/>
                <a:ext cx="1734472" cy="44994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TITLE</a:t>
                </a:r>
                <a:r>
                  <a:rPr lang="zh-CN" altLang="en-US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 </a:t>
                </a:r>
                <a:r>
                  <a:rPr lang="en-US" altLang="zh-CN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HERE</a:t>
                </a:r>
                <a:endParaRPr lang="zh-CN" altLang="en-US" dirty="0">
                  <a:solidFill>
                    <a:schemeClr val="bg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46942" y="1806821"/>
                <a:ext cx="3501923" cy="99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点击输入文字描述，注意简洁明了，建议使用阿里巴巴普惠或微软雅黑字体，行距</a:t>
                </a:r>
                <a:r>
                  <a:rPr lang="en-US" altLang="zh-CN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1.2-1.5</a:t>
                </a:r>
                <a:r>
                  <a:rPr lang="zh-CN" altLang="en-US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倍</a:t>
                </a:r>
                <a:endParaRPr lang="zh-CN" altLang="en-US" sz="1540" dirty="0">
                  <a:solidFill>
                    <a:schemeClr val="bg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75442" y="3143833"/>
              <a:ext cx="3638717" cy="1417309"/>
              <a:chOff x="1846942" y="1438122"/>
              <a:chExt cx="3501923" cy="1364027"/>
            </a:xfrm>
          </p:grpSpPr>
          <p:sp>
            <p:nvSpPr>
              <p:cNvPr id="40" name="矩形: 圆角 39"/>
              <p:cNvSpPr/>
              <p:nvPr/>
            </p:nvSpPr>
            <p:spPr>
              <a:xfrm>
                <a:off x="1872619" y="1438122"/>
                <a:ext cx="1770467" cy="44994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TITLE</a:t>
                </a:r>
                <a:r>
                  <a:rPr lang="zh-CN" altLang="en-US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 </a:t>
                </a:r>
                <a:r>
                  <a:rPr lang="en-US" altLang="zh-CN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HERE</a:t>
                </a:r>
                <a:endParaRPr lang="zh-CN" altLang="en-US" dirty="0">
                  <a:solidFill>
                    <a:schemeClr val="bg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846942" y="1806821"/>
                <a:ext cx="3501923" cy="99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点击输入文字描述，注意简洁明了，建议使用阿里巴巴普惠或微软雅黑字体，行距</a:t>
                </a:r>
                <a:r>
                  <a:rPr lang="en-US" altLang="zh-CN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1.2-1.5</a:t>
                </a:r>
                <a:r>
                  <a:rPr lang="zh-CN" altLang="en-US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倍</a:t>
                </a:r>
                <a:endParaRPr lang="zh-CN" altLang="en-US" sz="1540" dirty="0">
                  <a:solidFill>
                    <a:schemeClr val="bg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75442" y="5123867"/>
              <a:ext cx="3638717" cy="1417309"/>
              <a:chOff x="1846942" y="1438122"/>
              <a:chExt cx="3501923" cy="1364027"/>
            </a:xfrm>
          </p:grpSpPr>
          <p:sp>
            <p:nvSpPr>
              <p:cNvPr id="48" name="矩形: 圆角 47"/>
              <p:cNvSpPr/>
              <p:nvPr/>
            </p:nvSpPr>
            <p:spPr>
              <a:xfrm>
                <a:off x="1872619" y="1438122"/>
                <a:ext cx="1770467" cy="44994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TITLE</a:t>
                </a:r>
                <a:r>
                  <a:rPr lang="zh-CN" altLang="en-US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 </a:t>
                </a:r>
                <a:r>
                  <a:rPr lang="en-US" altLang="zh-CN" b="1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HERE</a:t>
                </a:r>
                <a:endParaRPr lang="zh-CN" altLang="en-US" dirty="0">
                  <a:solidFill>
                    <a:schemeClr val="bg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846942" y="1806821"/>
                <a:ext cx="3501923" cy="99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点击输入文字描述，注意简洁明了，建议使用阿里巴巴普惠或微软雅黑字体，行距</a:t>
                </a:r>
                <a:r>
                  <a:rPr lang="en-US" altLang="zh-CN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1.2-1.5</a:t>
                </a:r>
                <a:r>
                  <a:rPr lang="zh-CN" altLang="en-US" sz="1540" dirty="0">
                    <a:solidFill>
                      <a:schemeClr val="bg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倍</a:t>
                </a:r>
                <a:endParaRPr lang="zh-CN" altLang="en-US" sz="1540" dirty="0">
                  <a:solidFill>
                    <a:schemeClr val="bg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 flipV="1">
            <a:off x="10132045" y="-37313"/>
            <a:ext cx="0" cy="7236000"/>
            <a:chOff x="6119108" y="-5711383"/>
            <a:chExt cx="0" cy="6324387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6119108" y="-1861612"/>
              <a:ext cx="0" cy="2474616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6119108" y="-5711383"/>
              <a:ext cx="0" cy="268987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819788" y="2875002"/>
            <a:ext cx="2453089" cy="1107996"/>
            <a:chOff x="353268" y="3007050"/>
            <a:chExt cx="2453089" cy="1107996"/>
          </a:xfrm>
        </p:grpSpPr>
        <p:sp>
          <p:nvSpPr>
            <p:cNvPr id="58" name="文本框 57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05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53268" y="3227834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>
            <a:stCxn id="45" idx="2"/>
          </p:cNvCxnSpPr>
          <p:nvPr/>
        </p:nvCxnSpPr>
        <p:spPr>
          <a:xfrm>
            <a:off x="1334793" y="1500115"/>
            <a:ext cx="0" cy="6301312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623887" y="1936525"/>
            <a:ext cx="10872787" cy="3990347"/>
          </a:xfrm>
          <a:prstGeom prst="roundRect">
            <a:avLst>
              <a:gd name="adj" fmla="val 4482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1675878" y="2439898"/>
          <a:ext cx="9151349" cy="31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矩形 4"/>
          <p:cNvSpPr/>
          <p:nvPr/>
        </p:nvSpPr>
        <p:spPr>
          <a:xfrm>
            <a:off x="1806122" y="1331902"/>
            <a:ext cx="8579757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 of the printing and typesetting</a:t>
            </a:r>
            <a:r>
              <a:rPr lang="zh-CN" altLang="en-US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Lorem Ipsum is simply dummy text</a:t>
            </a:r>
            <a:endParaRPr lang="zh-CN" altLang="en-US" sz="14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634156" y="2590162"/>
            <a:ext cx="3050885" cy="2515526"/>
            <a:chOff x="7932454" y="2691491"/>
            <a:chExt cx="3170237" cy="2613934"/>
          </a:xfrm>
        </p:grpSpPr>
        <p:sp>
          <p:nvSpPr>
            <p:cNvPr id="20" name="矩形: 圆角 19"/>
            <p:cNvSpPr/>
            <p:nvPr/>
          </p:nvSpPr>
          <p:spPr>
            <a:xfrm>
              <a:off x="7932454" y="3234416"/>
              <a:ext cx="3170237" cy="2071009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  <a:effectLst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7932454" y="2691491"/>
              <a:ext cx="3170237" cy="2071009"/>
            </a:xfrm>
            <a:prstGeom prst="roundRect">
              <a:avLst>
                <a:gd name="adj" fmla="val 6831"/>
              </a:avLst>
            </a:prstGeom>
            <a:solidFill>
              <a:schemeClr val="bg1">
                <a:alpha val="96000"/>
              </a:scheme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051092" y="2926630"/>
              <a:ext cx="2978859" cy="612187"/>
              <a:chOff x="8051092" y="2926630"/>
              <a:chExt cx="2978859" cy="61218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8061245" y="3182287"/>
                <a:ext cx="2968706" cy="35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345" dirty="0">
                    <a:solidFill>
                      <a:schemeClr val="tx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点击输入文字描述，注意简洁明了</a:t>
                </a:r>
                <a:endParaRPr lang="zh-CN" altLang="en-US" sz="1345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051092" y="2926630"/>
                <a:ext cx="2070814" cy="372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73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Add the title here</a:t>
                </a:r>
                <a:endParaRPr lang="zh-CN" altLang="en-US" sz="1730" dirty="0">
                  <a:solidFill>
                    <a:schemeClr val="accent1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051092" y="3669580"/>
              <a:ext cx="2978859" cy="961001"/>
              <a:chOff x="8051092" y="2926630"/>
              <a:chExt cx="2978859" cy="96100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8061245" y="3182287"/>
                <a:ext cx="2968706" cy="35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345" dirty="0">
                    <a:solidFill>
                      <a:schemeClr val="tx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点击输入文字描述，注意简洁明了</a:t>
                </a:r>
                <a:endParaRPr lang="zh-CN" altLang="en-US" sz="1345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061245" y="3531101"/>
                <a:ext cx="2968706" cy="35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345" dirty="0">
                    <a:solidFill>
                      <a:schemeClr val="tx2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点击输入文字描述，注意简洁明了</a:t>
                </a:r>
                <a:endParaRPr lang="zh-CN" altLang="en-US" sz="1345" dirty="0">
                  <a:solidFill>
                    <a:schemeClr val="tx2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051092" y="2926630"/>
                <a:ext cx="2070814" cy="372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73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Alibaba Sans Light" panose="020B0303020203040204" pitchFamily="34" charset="0"/>
                  </a:rPr>
                  <a:t>Add the title here</a:t>
                </a:r>
                <a:endParaRPr lang="zh-CN" altLang="en-US" sz="1730" dirty="0">
                  <a:solidFill>
                    <a:schemeClr val="accent1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197615" y="4153037"/>
            <a:ext cx="2018410" cy="1104550"/>
            <a:chOff x="7932454" y="4157665"/>
            <a:chExt cx="2097371" cy="1147760"/>
          </a:xfrm>
        </p:grpSpPr>
        <p:sp>
          <p:nvSpPr>
            <p:cNvPr id="23" name="矩形: 圆角 22"/>
            <p:cNvSpPr/>
            <p:nvPr/>
          </p:nvSpPr>
          <p:spPr>
            <a:xfrm>
              <a:off x="7932454" y="4157665"/>
              <a:ext cx="2097371" cy="1147760"/>
            </a:xfrm>
            <a:prstGeom prst="roundRect">
              <a:avLst>
                <a:gd name="adj" fmla="val 683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  <a:effectLst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4" name="对话气泡: 矩形 23"/>
            <p:cNvSpPr/>
            <p:nvPr/>
          </p:nvSpPr>
          <p:spPr>
            <a:xfrm>
              <a:off x="7932455" y="4157666"/>
              <a:ext cx="2097370" cy="715756"/>
            </a:xfrm>
            <a:custGeom>
              <a:avLst/>
              <a:gdLst>
                <a:gd name="connsiteX0" fmla="*/ 0 w 2018409"/>
                <a:gd name="connsiteY0" fmla="*/ 0 h 582065"/>
                <a:gd name="connsiteX1" fmla="*/ 336402 w 2018409"/>
                <a:gd name="connsiteY1" fmla="*/ 0 h 582065"/>
                <a:gd name="connsiteX2" fmla="*/ 336402 w 2018409"/>
                <a:gd name="connsiteY2" fmla="*/ 0 h 582065"/>
                <a:gd name="connsiteX3" fmla="*/ 841004 w 2018409"/>
                <a:gd name="connsiteY3" fmla="*/ 0 h 582065"/>
                <a:gd name="connsiteX4" fmla="*/ 2018409 w 2018409"/>
                <a:gd name="connsiteY4" fmla="*/ 0 h 582065"/>
                <a:gd name="connsiteX5" fmla="*/ 2018409 w 2018409"/>
                <a:gd name="connsiteY5" fmla="*/ 339538 h 582065"/>
                <a:gd name="connsiteX6" fmla="*/ 2018409 w 2018409"/>
                <a:gd name="connsiteY6" fmla="*/ 339538 h 582065"/>
                <a:gd name="connsiteX7" fmla="*/ 2018409 w 2018409"/>
                <a:gd name="connsiteY7" fmla="*/ 485054 h 582065"/>
                <a:gd name="connsiteX8" fmla="*/ 2018409 w 2018409"/>
                <a:gd name="connsiteY8" fmla="*/ 582065 h 582065"/>
                <a:gd name="connsiteX9" fmla="*/ 841004 w 2018409"/>
                <a:gd name="connsiteY9" fmla="*/ 582065 h 582065"/>
                <a:gd name="connsiteX10" fmla="*/ 327951 w 2018409"/>
                <a:gd name="connsiteY10" fmla="*/ 688810 h 582065"/>
                <a:gd name="connsiteX11" fmla="*/ 336402 w 2018409"/>
                <a:gd name="connsiteY11" fmla="*/ 582065 h 582065"/>
                <a:gd name="connsiteX12" fmla="*/ 0 w 2018409"/>
                <a:gd name="connsiteY12" fmla="*/ 582065 h 582065"/>
                <a:gd name="connsiteX13" fmla="*/ 0 w 2018409"/>
                <a:gd name="connsiteY13" fmla="*/ 485054 h 582065"/>
                <a:gd name="connsiteX14" fmla="*/ 0 w 2018409"/>
                <a:gd name="connsiteY14" fmla="*/ 339538 h 582065"/>
                <a:gd name="connsiteX15" fmla="*/ 0 w 2018409"/>
                <a:gd name="connsiteY15" fmla="*/ 339538 h 582065"/>
                <a:gd name="connsiteX16" fmla="*/ 0 w 2018409"/>
                <a:gd name="connsiteY16" fmla="*/ 0 h 582065"/>
                <a:gd name="connsiteX0-1" fmla="*/ 3197616 w 5216025"/>
                <a:gd name="connsiteY0-2" fmla="*/ 4153037 h 4841847"/>
                <a:gd name="connsiteX1-3" fmla="*/ 0 w 5216025"/>
                <a:gd name="connsiteY1-4" fmla="*/ 0 h 4841847"/>
                <a:gd name="connsiteX2-5" fmla="*/ 3534018 w 5216025"/>
                <a:gd name="connsiteY2-6" fmla="*/ 4153037 h 4841847"/>
                <a:gd name="connsiteX3-7" fmla="*/ 3534018 w 5216025"/>
                <a:gd name="connsiteY3-8" fmla="*/ 4153037 h 4841847"/>
                <a:gd name="connsiteX4-9" fmla="*/ 4038620 w 5216025"/>
                <a:gd name="connsiteY4-10" fmla="*/ 4153037 h 4841847"/>
                <a:gd name="connsiteX5-11" fmla="*/ 5216025 w 5216025"/>
                <a:gd name="connsiteY5-12" fmla="*/ 4153037 h 4841847"/>
                <a:gd name="connsiteX6-13" fmla="*/ 5216025 w 5216025"/>
                <a:gd name="connsiteY6-14" fmla="*/ 4492575 h 4841847"/>
                <a:gd name="connsiteX7-15" fmla="*/ 5216025 w 5216025"/>
                <a:gd name="connsiteY7-16" fmla="*/ 4492575 h 4841847"/>
                <a:gd name="connsiteX8-17" fmla="*/ 5216025 w 5216025"/>
                <a:gd name="connsiteY8-18" fmla="*/ 4638091 h 4841847"/>
                <a:gd name="connsiteX9-19" fmla="*/ 5216025 w 5216025"/>
                <a:gd name="connsiteY9-20" fmla="*/ 4735102 h 4841847"/>
                <a:gd name="connsiteX10-21" fmla="*/ 4038620 w 5216025"/>
                <a:gd name="connsiteY10-22" fmla="*/ 4735102 h 4841847"/>
                <a:gd name="connsiteX11-23" fmla="*/ 3525567 w 5216025"/>
                <a:gd name="connsiteY11-24" fmla="*/ 4841847 h 4841847"/>
                <a:gd name="connsiteX12-25" fmla="*/ 3534018 w 5216025"/>
                <a:gd name="connsiteY12-26" fmla="*/ 4735102 h 4841847"/>
                <a:gd name="connsiteX13-27" fmla="*/ 3197616 w 5216025"/>
                <a:gd name="connsiteY13-28" fmla="*/ 4735102 h 4841847"/>
                <a:gd name="connsiteX14-29" fmla="*/ 3197616 w 5216025"/>
                <a:gd name="connsiteY14-30" fmla="*/ 4638091 h 4841847"/>
                <a:gd name="connsiteX15-31" fmla="*/ 3197616 w 5216025"/>
                <a:gd name="connsiteY15-32" fmla="*/ 4492575 h 4841847"/>
                <a:gd name="connsiteX16-33" fmla="*/ 3197616 w 5216025"/>
                <a:gd name="connsiteY16-34" fmla="*/ 4492575 h 4841847"/>
                <a:gd name="connsiteX17" fmla="*/ 3197616 w 5216025"/>
                <a:gd name="connsiteY17" fmla="*/ 4153037 h 4841847"/>
                <a:gd name="connsiteX0-35" fmla="*/ 0 w 2018409"/>
                <a:gd name="connsiteY0-36" fmla="*/ 0 h 688810"/>
                <a:gd name="connsiteX1-37" fmla="*/ 336402 w 2018409"/>
                <a:gd name="connsiteY1-38" fmla="*/ 0 h 688810"/>
                <a:gd name="connsiteX2-39" fmla="*/ 336402 w 2018409"/>
                <a:gd name="connsiteY2-40" fmla="*/ 0 h 688810"/>
                <a:gd name="connsiteX3-41" fmla="*/ 841004 w 2018409"/>
                <a:gd name="connsiteY3-42" fmla="*/ 0 h 688810"/>
                <a:gd name="connsiteX4-43" fmla="*/ 2018409 w 2018409"/>
                <a:gd name="connsiteY4-44" fmla="*/ 0 h 688810"/>
                <a:gd name="connsiteX5-45" fmla="*/ 2018409 w 2018409"/>
                <a:gd name="connsiteY5-46" fmla="*/ 339538 h 688810"/>
                <a:gd name="connsiteX6-47" fmla="*/ 2018409 w 2018409"/>
                <a:gd name="connsiteY6-48" fmla="*/ 339538 h 688810"/>
                <a:gd name="connsiteX7-49" fmla="*/ 2018409 w 2018409"/>
                <a:gd name="connsiteY7-50" fmla="*/ 485054 h 688810"/>
                <a:gd name="connsiteX8-51" fmla="*/ 2018409 w 2018409"/>
                <a:gd name="connsiteY8-52" fmla="*/ 582065 h 688810"/>
                <a:gd name="connsiteX9-53" fmla="*/ 841004 w 2018409"/>
                <a:gd name="connsiteY9-54" fmla="*/ 582065 h 688810"/>
                <a:gd name="connsiteX10-55" fmla="*/ 327951 w 2018409"/>
                <a:gd name="connsiteY10-56" fmla="*/ 688810 h 688810"/>
                <a:gd name="connsiteX11-57" fmla="*/ 336402 w 2018409"/>
                <a:gd name="connsiteY11-58" fmla="*/ 582065 h 688810"/>
                <a:gd name="connsiteX12-59" fmla="*/ 0 w 2018409"/>
                <a:gd name="connsiteY12-60" fmla="*/ 582065 h 688810"/>
                <a:gd name="connsiteX13-61" fmla="*/ 0 w 2018409"/>
                <a:gd name="connsiteY13-62" fmla="*/ 485054 h 688810"/>
                <a:gd name="connsiteX14-63" fmla="*/ 0 w 2018409"/>
                <a:gd name="connsiteY14-64" fmla="*/ 339538 h 688810"/>
                <a:gd name="connsiteX15-65" fmla="*/ 0 w 2018409"/>
                <a:gd name="connsiteY15-66" fmla="*/ 339538 h 688810"/>
                <a:gd name="connsiteX16-67" fmla="*/ 0 w 2018409"/>
                <a:gd name="connsiteY16-68" fmla="*/ 0 h 6888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</a:cxnLst>
              <a:rect l="l" t="t" r="r" b="b"/>
              <a:pathLst>
                <a:path w="2018409" h="688810">
                  <a:moveTo>
                    <a:pt x="0" y="0"/>
                  </a:moveTo>
                  <a:lnTo>
                    <a:pt x="336402" y="0"/>
                  </a:lnTo>
                  <a:lnTo>
                    <a:pt x="336402" y="0"/>
                  </a:lnTo>
                  <a:lnTo>
                    <a:pt x="841004" y="0"/>
                  </a:lnTo>
                  <a:lnTo>
                    <a:pt x="2018409" y="0"/>
                  </a:lnTo>
                  <a:lnTo>
                    <a:pt x="2018409" y="339538"/>
                  </a:lnTo>
                  <a:lnTo>
                    <a:pt x="2018409" y="339538"/>
                  </a:lnTo>
                  <a:lnTo>
                    <a:pt x="2018409" y="485054"/>
                  </a:lnTo>
                  <a:lnTo>
                    <a:pt x="2018409" y="582065"/>
                  </a:lnTo>
                  <a:lnTo>
                    <a:pt x="841004" y="582065"/>
                  </a:lnTo>
                  <a:lnTo>
                    <a:pt x="327951" y="688810"/>
                  </a:lnTo>
                  <a:lnTo>
                    <a:pt x="336402" y="582065"/>
                  </a:lnTo>
                  <a:lnTo>
                    <a:pt x="0" y="582065"/>
                  </a:lnTo>
                  <a:lnTo>
                    <a:pt x="0" y="485054"/>
                  </a:lnTo>
                  <a:lnTo>
                    <a:pt x="0" y="339538"/>
                  </a:lnTo>
                  <a:lnTo>
                    <a:pt x="0" y="339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6000"/>
              </a:scheme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14438" y="4269920"/>
              <a:ext cx="1101371" cy="3729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730" b="1" dirty="0">
                  <a:solidFill>
                    <a:schemeClr val="accent1"/>
                  </a:solidFill>
                  <a:latin typeface="Alibaba Sans Light" panose="020B0303020203040204" pitchFamily="34" charset="0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Alibaba Sans Light" panose="020B0303020203040204" pitchFamily="34" charset="0"/>
                </a:rPr>
                <a:t>158.67M</a:t>
              </a:r>
              <a:endParaRPr lang="zh-CN" altLang="en-US" sz="1730" dirty="0">
                <a:solidFill>
                  <a:schemeClr val="accent1"/>
                </a:solidFill>
                <a:latin typeface="Alibaba Sans Light" panose="020B0303020203040204" pitchFamily="34" charset="0"/>
                <a:ea typeface="阿里巴巴普惠体 L" panose="00020600040101010101" pitchFamily="18" charset="-122"/>
                <a:cs typeface="阿里巴巴普惠体 L" panose="00020600040101010101" pitchFamily="18" charset="-122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69456" y="394860"/>
            <a:ext cx="2453089" cy="1107996"/>
            <a:chOff x="353268" y="3007050"/>
            <a:chExt cx="2453089" cy="1107996"/>
          </a:xfrm>
        </p:grpSpPr>
        <p:sp>
          <p:nvSpPr>
            <p:cNvPr id="26" name="文本框 25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06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3268" y="3227834"/>
              <a:ext cx="2453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Title here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H="1">
            <a:off x="7257143" y="-404185"/>
            <a:ext cx="2874902" cy="1335313"/>
            <a:chOff x="6061830" y="-754737"/>
            <a:chExt cx="2874902" cy="1335313"/>
          </a:xfrm>
        </p:grpSpPr>
        <p:grpSp>
          <p:nvGrpSpPr>
            <p:cNvPr id="33" name="组合 32"/>
            <p:cNvGrpSpPr/>
            <p:nvPr/>
          </p:nvGrpSpPr>
          <p:grpSpPr>
            <a:xfrm flipH="1">
              <a:off x="6061830" y="-754737"/>
              <a:ext cx="1148058" cy="1335312"/>
              <a:chOff x="4971050" y="-203200"/>
              <a:chExt cx="1148058" cy="1335312"/>
            </a:xfrm>
          </p:grpSpPr>
          <p:sp>
            <p:nvSpPr>
              <p:cNvPr id="35" name="弧形 34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箭头连接符 33"/>
            <p:cNvCxnSpPr/>
            <p:nvPr/>
          </p:nvCxnSpPr>
          <p:spPr>
            <a:xfrm>
              <a:off x="6565929" y="580576"/>
              <a:ext cx="2370803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flipV="1">
            <a:off x="1334793" y="926085"/>
            <a:ext cx="2874901" cy="1148058"/>
            <a:chOff x="6061831" y="-567482"/>
            <a:chExt cx="2874901" cy="1148058"/>
          </a:xfrm>
        </p:grpSpPr>
        <p:sp>
          <p:nvSpPr>
            <p:cNvPr id="45" name="弧形 44"/>
            <p:cNvSpPr>
              <a:spLocks noChangeAspect="1"/>
            </p:cNvSpPr>
            <p:nvPr/>
          </p:nvSpPr>
          <p:spPr>
            <a:xfrm flipH="1" flipV="1">
              <a:off x="6061831" y="-567482"/>
              <a:ext cx="1148057" cy="1148057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6565929" y="580576"/>
              <a:ext cx="2370803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箭头连接符 47"/>
          <p:cNvCxnSpPr/>
          <p:nvPr/>
        </p:nvCxnSpPr>
        <p:spPr>
          <a:xfrm>
            <a:off x="1334793" y="2528888"/>
            <a:ext cx="0" cy="2728699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LIDE.PICTURE" val="#182574;"/>
  <p:tag name="ISLIDE.VECTOR" val="#308422;#185621;#294832;#308552;#294832;#418774;"/>
</p:tagLst>
</file>

<file path=ppt/tags/tag10.xml><?xml version="1.0" encoding="utf-8"?>
<p:tagLst xmlns:p="http://schemas.openxmlformats.org/presentationml/2006/main">
  <p:tag name="PA" val="v5.2.5"/>
</p:tagLst>
</file>

<file path=ppt/tags/tag11.xml><?xml version="1.0" encoding="utf-8"?>
<p:tagLst xmlns:p="http://schemas.openxmlformats.org/presentationml/2006/main">
  <p:tag name="PA" val="v5.2.5"/>
</p:tagLst>
</file>

<file path=ppt/tags/tag12.xml><?xml version="1.0" encoding="utf-8"?>
<p:tagLst xmlns:p="http://schemas.openxmlformats.org/presentationml/2006/main">
  <p:tag name="PA" val="v5.2.5"/>
</p:tagLst>
</file>

<file path=ppt/tags/tag13.xml><?xml version="1.0" encoding="utf-8"?>
<p:tagLst xmlns:p="http://schemas.openxmlformats.org/presentationml/2006/main">
  <p:tag name="PA" val="v5.2.5"/>
</p:tagLst>
</file>

<file path=ppt/tags/tag14.xml><?xml version="1.0" encoding="utf-8"?>
<p:tagLst xmlns:p="http://schemas.openxmlformats.org/presentationml/2006/main">
  <p:tag name="PA" val="v5.2.5"/>
</p:tagLst>
</file>

<file path=ppt/tags/tag15.xml><?xml version="1.0" encoding="utf-8"?>
<p:tagLst xmlns:p="http://schemas.openxmlformats.org/presentationml/2006/main">
  <p:tag name="PA" val="v5.2.5"/>
</p:tagLst>
</file>

<file path=ppt/tags/tag16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17.xml><?xml version="1.0" encoding="utf-8"?>
<p:tagLst xmlns:p="http://schemas.openxmlformats.org/presentationml/2006/main">
  <p:tag name="PA" val="v5.2.5"/>
</p:tagLst>
</file>

<file path=ppt/tags/tag18.xml><?xml version="1.0" encoding="utf-8"?>
<p:tagLst xmlns:p="http://schemas.openxmlformats.org/presentationml/2006/main">
  <p:tag name="PA" val="v5.2.5"/>
</p:tagLst>
</file>

<file path=ppt/tags/tag19.xml><?xml version="1.0" encoding="utf-8"?>
<p:tagLst xmlns:p="http://schemas.openxmlformats.org/presentationml/2006/main">
  <p:tag name="PA" val="v5.2.5"/>
</p:tagLst>
</file>

<file path=ppt/tags/tag2.xml><?xml version="1.0" encoding="utf-8"?>
<p:tagLst xmlns:p="http://schemas.openxmlformats.org/presentationml/2006/main">
  <p:tag name="ISLIDE.ICON" val="#75830;"/>
  <p:tag name="ISLIDE.VECTOR" val="#262162;#251094;#275510;#418893;#242258;"/>
</p:tagLst>
</file>

<file path=ppt/tags/tag20.xml><?xml version="1.0" encoding="utf-8"?>
<p:tagLst xmlns:p="http://schemas.openxmlformats.org/presentationml/2006/main">
  <p:tag name="PA" val="v5.2.5"/>
</p:tagLst>
</file>

<file path=ppt/tags/tag21.xml><?xml version="1.0" encoding="utf-8"?>
<p:tagLst xmlns:p="http://schemas.openxmlformats.org/presentationml/2006/main">
  <p:tag name="PA" val="v5.2.5"/>
</p:tagLst>
</file>

<file path=ppt/tags/tag22.xml><?xml version="1.0" encoding="utf-8"?>
<p:tagLst xmlns:p="http://schemas.openxmlformats.org/presentationml/2006/main">
  <p:tag name="PA" val="v5.2.5"/>
</p:tagLst>
</file>

<file path=ppt/tags/tag23.xml><?xml version="1.0" encoding="utf-8"?>
<p:tagLst xmlns:p="http://schemas.openxmlformats.org/presentationml/2006/main">
  <p:tag name="PA" val="v5.2.5"/>
</p:tagLst>
</file>

<file path=ppt/tags/tag24.xml><?xml version="1.0" encoding="utf-8"?>
<p:tagLst xmlns:p="http://schemas.openxmlformats.org/presentationml/2006/main">
  <p:tag name="PA" val="v5.2.5"/>
</p:tagLst>
</file>

<file path=ppt/tags/tag25.xml><?xml version="1.0" encoding="utf-8"?>
<p:tagLst xmlns:p="http://schemas.openxmlformats.org/presentationml/2006/main">
  <p:tag name="PA" val="v5.2.5"/>
</p:tagLst>
</file>

<file path=ppt/tags/tag26.xml><?xml version="1.0" encoding="utf-8"?>
<p:tagLst xmlns:p="http://schemas.openxmlformats.org/presentationml/2006/main">
  <p:tag name="PA" val="v5.2.5"/>
</p:tagLst>
</file>

<file path=ppt/tags/tag27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28.xml><?xml version="1.0" encoding="utf-8"?>
<p:tagLst xmlns:p="http://schemas.openxmlformats.org/presentationml/2006/main">
  <p:tag name="PA" val="v5.2.5"/>
</p:tagLst>
</file>

<file path=ppt/tags/tag29.xml><?xml version="1.0" encoding="utf-8"?>
<p:tagLst xmlns:p="http://schemas.openxmlformats.org/presentationml/2006/main">
  <p:tag name="PA" val="v5.2.5"/>
</p:tagLst>
</file>

<file path=ppt/tags/tag3.xml><?xml version="1.0" encoding="utf-8"?>
<p:tagLst xmlns:p="http://schemas.openxmlformats.org/presentationml/2006/main">
  <p:tag name="ISLIDE.VECTOR" val="#202451;"/>
</p:tagLst>
</file>

<file path=ppt/tags/tag30.xml><?xml version="1.0" encoding="utf-8"?>
<p:tagLst xmlns:p="http://schemas.openxmlformats.org/presentationml/2006/main">
  <p:tag name="PA" val="v5.2.5"/>
</p:tagLst>
</file>

<file path=ppt/tags/tag31.xml><?xml version="1.0" encoding="utf-8"?>
<p:tagLst xmlns:p="http://schemas.openxmlformats.org/presentationml/2006/main">
  <p:tag name="PA" val="v5.2.5"/>
</p:tagLst>
</file>

<file path=ppt/tags/tag32.xml><?xml version="1.0" encoding="utf-8"?>
<p:tagLst xmlns:p="http://schemas.openxmlformats.org/presentationml/2006/main">
  <p:tag name="PA" val="v5.2.5"/>
</p:tagLst>
</file>

<file path=ppt/tags/tag33.xml><?xml version="1.0" encoding="utf-8"?>
<p:tagLst xmlns:p="http://schemas.openxmlformats.org/presentationml/2006/main">
  <p:tag name="PA" val="v5.2.5"/>
</p:tagLst>
</file>

<file path=ppt/tags/tag34.xml><?xml version="1.0" encoding="utf-8"?>
<p:tagLst xmlns:p="http://schemas.openxmlformats.org/presentationml/2006/main">
  <p:tag name="PA" val="v5.2.5"/>
</p:tagLst>
</file>

<file path=ppt/tags/tag35.xml><?xml version="1.0" encoding="utf-8"?>
<p:tagLst xmlns:p="http://schemas.openxmlformats.org/presentationml/2006/main">
  <p:tag name="PA" val="v5.2.5"/>
</p:tagLst>
</file>

<file path=ppt/tags/tag36.xml><?xml version="1.0" encoding="utf-8"?>
<p:tagLst xmlns:p="http://schemas.openxmlformats.org/presentationml/2006/main">
  <p:tag name="PA" val="v5.2.5"/>
</p:tagLst>
</file>

<file path=ppt/tags/tag37.xml><?xml version="1.0" encoding="utf-8"?>
<p:tagLst xmlns:p="http://schemas.openxmlformats.org/presentationml/2006/main">
  <p:tag name="PA" val="v5.2.5"/>
</p:tagLst>
</file>

<file path=ppt/tags/tag38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39.xml><?xml version="1.0" encoding="utf-8"?>
<p:tagLst xmlns:p="http://schemas.openxmlformats.org/presentationml/2006/main">
  <p:tag name="PA" val="v5.2.5"/>
</p:tagLst>
</file>

<file path=ppt/tags/tag4.xml><?xml version="1.0" encoding="utf-8"?>
<p:tagLst xmlns:p="http://schemas.openxmlformats.org/presentationml/2006/main">
  <p:tag name="ISLIDE.ICON" val="#75830;"/>
  <p:tag name="ISLIDE.VECTOR" val="#349995;"/>
</p:tagLst>
</file>

<file path=ppt/tags/tag40.xml><?xml version="1.0" encoding="utf-8"?>
<p:tagLst xmlns:p="http://schemas.openxmlformats.org/presentationml/2006/main">
  <p:tag name="PA" val="v5.2.5"/>
</p:tagLst>
</file>

<file path=ppt/tags/tag41.xml><?xml version="1.0" encoding="utf-8"?>
<p:tagLst xmlns:p="http://schemas.openxmlformats.org/presentationml/2006/main">
  <p:tag name="PA" val="v5.2.5"/>
</p:tagLst>
</file>

<file path=ppt/tags/tag42.xml><?xml version="1.0" encoding="utf-8"?>
<p:tagLst xmlns:p="http://schemas.openxmlformats.org/presentationml/2006/main">
  <p:tag name="PA" val="v5.2.5"/>
</p:tagLst>
</file>

<file path=ppt/tags/tag43.xml><?xml version="1.0" encoding="utf-8"?>
<p:tagLst xmlns:p="http://schemas.openxmlformats.org/presentationml/2006/main">
  <p:tag name="PA" val="v5.2.5"/>
</p:tagLst>
</file>

<file path=ppt/tags/tag44.xml><?xml version="1.0" encoding="utf-8"?>
<p:tagLst xmlns:p="http://schemas.openxmlformats.org/presentationml/2006/main">
  <p:tag name="PA" val="v5.2.5"/>
</p:tagLst>
</file>

<file path=ppt/tags/tag45.xml><?xml version="1.0" encoding="utf-8"?>
<p:tagLst xmlns:p="http://schemas.openxmlformats.org/presentationml/2006/main">
  <p:tag name="PA" val="v5.2.5"/>
</p:tagLst>
</file>

<file path=ppt/tags/tag46.xml><?xml version="1.0" encoding="utf-8"?>
<p:tagLst xmlns:p="http://schemas.openxmlformats.org/presentationml/2006/main">
  <p:tag name="PA" val="v5.2.5"/>
</p:tagLst>
</file>

<file path=ppt/tags/tag47.xml><?xml version="1.0" encoding="utf-8"?>
<p:tagLst xmlns:p="http://schemas.openxmlformats.org/presentationml/2006/main">
  <p:tag name="PA" val="v5.2.5"/>
</p:tagLst>
</file>

<file path=ppt/tags/tag48.xml><?xml version="1.0" encoding="utf-8"?>
<p:tagLst xmlns:p="http://schemas.openxmlformats.org/presentationml/2006/main">
  <p:tag name="PA" val="v5.2.5"/>
</p:tagLst>
</file>

<file path=ppt/tags/tag49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5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50.xml><?xml version="1.0" encoding="utf-8"?>
<p:tagLst xmlns:p="http://schemas.openxmlformats.org/presentationml/2006/main">
  <p:tag name="PA" val="v5.2.5"/>
</p:tagLst>
</file>

<file path=ppt/tags/tag51.xml><?xml version="1.0" encoding="utf-8"?>
<p:tagLst xmlns:p="http://schemas.openxmlformats.org/presentationml/2006/main">
  <p:tag name="PA" val="v5.2.5"/>
</p:tagLst>
</file>

<file path=ppt/tags/tag52.xml><?xml version="1.0" encoding="utf-8"?>
<p:tagLst xmlns:p="http://schemas.openxmlformats.org/presentationml/2006/main">
  <p:tag name="PA" val="v5.2.5"/>
</p:tagLst>
</file>

<file path=ppt/tags/tag53.xml><?xml version="1.0" encoding="utf-8"?>
<p:tagLst xmlns:p="http://schemas.openxmlformats.org/presentationml/2006/main">
  <p:tag name="PA" val="v5.2.5"/>
</p:tagLst>
</file>

<file path=ppt/tags/tag54.xml><?xml version="1.0" encoding="utf-8"?>
<p:tagLst xmlns:p="http://schemas.openxmlformats.org/presentationml/2006/main">
  <p:tag name="PA" val="v5.2.5"/>
</p:tagLst>
</file>

<file path=ppt/tags/tag55.xml><?xml version="1.0" encoding="utf-8"?>
<p:tagLst xmlns:p="http://schemas.openxmlformats.org/presentationml/2006/main">
  <p:tag name="PA" val="v5.2.5"/>
</p:tagLst>
</file>

<file path=ppt/tags/tag56.xml><?xml version="1.0" encoding="utf-8"?>
<p:tagLst xmlns:p="http://schemas.openxmlformats.org/presentationml/2006/main">
  <p:tag name="PA" val="v5.2.5"/>
</p:tagLst>
</file>

<file path=ppt/tags/tag57.xml><?xml version="1.0" encoding="utf-8"?>
<p:tagLst xmlns:p="http://schemas.openxmlformats.org/presentationml/2006/main">
  <p:tag name="PA" val="v5.2.5"/>
</p:tagLst>
</file>

<file path=ppt/tags/tag58.xml><?xml version="1.0" encoding="utf-8"?>
<p:tagLst xmlns:p="http://schemas.openxmlformats.org/presentationml/2006/main">
  <p:tag name="PA" val="v5.2.5"/>
</p:tagLst>
</file>

<file path=ppt/tags/tag59.xml><?xml version="1.0" encoding="utf-8"?>
<p:tagLst xmlns:p="http://schemas.openxmlformats.org/presentationml/2006/main">
  <p:tag name="PA" val="v5.2.5"/>
</p:tagLst>
</file>

<file path=ppt/tags/tag6.xml><?xml version="1.0" encoding="utf-8"?>
<p:tagLst xmlns:p="http://schemas.openxmlformats.org/presentationml/2006/main">
  <p:tag name="PA" val="v5.2.5"/>
</p:tagLst>
</file>

<file path=ppt/tags/tag60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61.xml><?xml version="1.0" encoding="utf-8"?>
<p:tagLst xmlns:p="http://schemas.openxmlformats.org/presentationml/2006/main">
  <p:tag name="PA" val="v5.2.5"/>
</p:tagLst>
</file>

<file path=ppt/tags/tag62.xml><?xml version="1.0" encoding="utf-8"?>
<p:tagLst xmlns:p="http://schemas.openxmlformats.org/presentationml/2006/main">
  <p:tag name="PA" val="v5.2.5"/>
</p:tagLst>
</file>

<file path=ppt/tags/tag63.xml><?xml version="1.0" encoding="utf-8"?>
<p:tagLst xmlns:p="http://schemas.openxmlformats.org/presentationml/2006/main">
  <p:tag name="PA" val="v5.2.5"/>
</p:tagLst>
</file>

<file path=ppt/tags/tag64.xml><?xml version="1.0" encoding="utf-8"?>
<p:tagLst xmlns:p="http://schemas.openxmlformats.org/presentationml/2006/main">
  <p:tag name="PA" val="v5.2.5"/>
</p:tagLst>
</file>

<file path=ppt/tags/tag65.xml><?xml version="1.0" encoding="utf-8"?>
<p:tagLst xmlns:p="http://schemas.openxmlformats.org/presentationml/2006/main">
  <p:tag name="PA" val="v5.2.5"/>
</p:tagLst>
</file>

<file path=ppt/tags/tag66.xml><?xml version="1.0" encoding="utf-8"?>
<p:tagLst xmlns:p="http://schemas.openxmlformats.org/presentationml/2006/main">
  <p:tag name="PA" val="v5.2.5"/>
</p:tagLst>
</file>

<file path=ppt/tags/tag67.xml><?xml version="1.0" encoding="utf-8"?>
<p:tagLst xmlns:p="http://schemas.openxmlformats.org/presentationml/2006/main">
  <p:tag name="PA" val="v5.2.5"/>
</p:tagLst>
</file>

<file path=ppt/tags/tag68.xml><?xml version="1.0" encoding="utf-8"?>
<p:tagLst xmlns:p="http://schemas.openxmlformats.org/presentationml/2006/main">
  <p:tag name="PA" val="v5.2.5"/>
</p:tagLst>
</file>

<file path=ppt/tags/tag69.xml><?xml version="1.0" encoding="utf-8"?>
<p:tagLst xmlns:p="http://schemas.openxmlformats.org/presentationml/2006/main">
  <p:tag name="PA" val="v5.2.5"/>
</p:tagLst>
</file>

<file path=ppt/tags/tag7.xml><?xml version="1.0" encoding="utf-8"?>
<p:tagLst xmlns:p="http://schemas.openxmlformats.org/presentationml/2006/main">
  <p:tag name="PA" val="v5.2.5"/>
</p:tagLst>
</file>

<file path=ppt/tags/tag70.xml><?xml version="1.0" encoding="utf-8"?>
<p:tagLst xmlns:p="http://schemas.openxmlformats.org/presentationml/2006/main">
  <p:tag name="PA" val="v5.2.5"/>
</p:tagLst>
</file>

<file path=ppt/tags/tag71.xml><?xml version="1.0" encoding="utf-8"?>
<p:tagLst xmlns:p="http://schemas.openxmlformats.org/presentationml/2006/main">
  <p:tag name="ISLIDE.ICON" val="#75830;"/>
  <p:tag name="ISLIDE.VECTOR" val="#349995;"/>
</p:tagLst>
</file>

<file path=ppt/tags/tag72.xml><?xml version="1.0" encoding="utf-8"?>
<p:tagLst xmlns:p="http://schemas.openxmlformats.org/presentationml/2006/main">
  <p:tag name="ISLIDE.ICON" val="#75830;"/>
  <p:tag name="ISLIDE.VECTOR" val="#262162;#251094;#275510;#418893;#242258;"/>
</p:tagLst>
</file>

<file path=ppt/tags/tag73.xml><?xml version="1.0" encoding="utf-8"?>
<p:tagLst xmlns:p="http://schemas.openxmlformats.org/presentationml/2006/main">
  <p:tag name="ISLIDE.ICON" val="#394079;#393919;#393942;#394253;#394254;"/>
</p:tagLst>
</file>

<file path=ppt/tags/tag74.xml><?xml version="1.0" encoding="utf-8"?>
<p:tagLst xmlns:p="http://schemas.openxmlformats.org/presentationml/2006/main">
  <p:tag name="ISLIDE.ICON" val="#108912;#173168;#149138;#179184;#176549;#173168;#179184;#180414;"/>
</p:tagLst>
</file>

<file path=ppt/tags/tag75.xml><?xml version="1.0" encoding="utf-8"?>
<p:tagLst xmlns:p="http://schemas.openxmlformats.org/presentationml/2006/main">
  <p:tag name="ISLIDE.ICON" val="#28016;"/>
  <p:tag name="ISLIDE.VECTOR" val="#194431;"/>
</p:tagLst>
</file>

<file path=ppt/tags/tag76.xml><?xml version="1.0" encoding="utf-8"?>
<p:tagLst xmlns:p="http://schemas.openxmlformats.org/presentationml/2006/main">
  <p:tag name="ISLIDE.ICON" val="#75830;"/>
  <p:tag name="ISLIDE.VECTOR" val="#262162;#251094;#275510;#418893;#242258;"/>
</p:tagLst>
</file>

<file path=ppt/tags/tag77.xml><?xml version="1.0" encoding="utf-8"?>
<p:tagLst xmlns:p="http://schemas.openxmlformats.org/presentationml/2006/main">
  <p:tag name="ISLIDE.VECTOR" val="#350063;#350215;#349885;#350215;#349937;"/>
</p:tagLst>
</file>

<file path=ppt/tags/tag78.xml><?xml version="1.0" encoding="utf-8"?>
<p:tagLst xmlns:p="http://schemas.openxmlformats.org/presentationml/2006/main">
  <p:tag name="ISLIDE.PICTURE" val="#182574;"/>
  <p:tag name="ISLIDE.VECTOR" val="#308422;#185621;#294832;#308552;#294832;#418774;"/>
</p:tagLst>
</file>

<file path=ppt/tags/tag8.xml><?xml version="1.0" encoding="utf-8"?>
<p:tagLst xmlns:p="http://schemas.openxmlformats.org/presentationml/2006/main">
  <p:tag name="PA" val="v5.2.5"/>
</p:tagLst>
</file>

<file path=ppt/tags/tag9.xml><?xml version="1.0" encoding="utf-8"?>
<p:tagLst xmlns:p="http://schemas.openxmlformats.org/presentationml/2006/main">
  <p:tag name="PA" val="v5.2.5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rgbClr val="000000"/>
      </a:dk1>
      <a:lt1>
        <a:srgbClr val="F7FCFF"/>
      </a:lt1>
      <a:dk2>
        <a:srgbClr val="1A324E"/>
      </a:dk2>
      <a:lt2>
        <a:srgbClr val="FFFFFF"/>
      </a:lt2>
      <a:accent1>
        <a:srgbClr val="27A941"/>
      </a:accent1>
      <a:accent2>
        <a:srgbClr val="40B856"/>
      </a:accent2>
      <a:accent3>
        <a:srgbClr val="E4F3EE"/>
      </a:accent3>
      <a:accent4>
        <a:srgbClr val="1A324E"/>
      </a:accent4>
      <a:accent5>
        <a:srgbClr val="1A324E"/>
      </a:accent5>
      <a:accent6>
        <a:srgbClr val="FFC000"/>
      </a:accent6>
      <a:hlink>
        <a:srgbClr val="9454C3"/>
      </a:hlink>
      <a:folHlink>
        <a:srgbClr val="3EBBF0"/>
      </a:folHlink>
    </a:clrScheme>
    <a:fontScheme name="自定义 1">
      <a:majorFont>
        <a:latin typeface="Alibaba Sans Heavy"/>
        <a:ea typeface="阿里巴巴普惠体 R"/>
        <a:cs typeface=""/>
      </a:majorFont>
      <a:minorFont>
        <a:latin typeface="Alibaba Sans Light"/>
        <a:ea typeface="阿里巴巴普惠体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3893</Words>
  <Application>WPS 演示</Application>
  <PresentationFormat>宽屏</PresentationFormat>
  <Paragraphs>709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Alibaba Sans Light</vt:lpstr>
      <vt:lpstr>Yu Gothic UI Light</vt:lpstr>
      <vt:lpstr>有爱魔兽锐方 CN Light</vt:lpstr>
      <vt:lpstr>Alibaba Sans Heavy</vt:lpstr>
      <vt:lpstr>阿里巴巴普惠体 L</vt:lpstr>
      <vt:lpstr>微软雅黑</vt:lpstr>
      <vt:lpstr>Arial Unicode MS</vt:lpstr>
      <vt:lpstr>等线</vt:lpstr>
      <vt:lpstr>Calibri</vt:lpstr>
      <vt:lpstr>Yu Gothic UI Semibold</vt:lpstr>
      <vt:lpstr>有爱魔兽锐方 CN Light</vt:lpstr>
      <vt:lpstr>阿里巴巴普惠体 L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RX Y</dc:creator>
  <cp:lastModifiedBy>白居易</cp:lastModifiedBy>
  <cp:revision>117</cp:revision>
  <dcterms:created xsi:type="dcterms:W3CDTF">2020-04-28T14:13:00Z</dcterms:created>
  <dcterms:modified xsi:type="dcterms:W3CDTF">2020-08-02T02:30:36Z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